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7659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5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68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0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1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434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83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88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39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546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931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27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21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897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5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98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20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472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5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135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869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58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30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99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93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17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83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25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388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2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53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90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013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11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893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1662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16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53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55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542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9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0062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821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42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91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88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533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7815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83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5436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17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6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268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1045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13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61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75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00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25"/>
            <a:ext cx="9144000" cy="7124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434343"/>
              </a:buClr>
              <a:buSzPct val="100000"/>
              <a:defRPr sz="7200">
                <a:solidFill>
                  <a:srgbClr val="434343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0"/>
            <a:ext cx="84198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None/>
              <a:defRPr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rtl="0">
              <a:spcBef>
                <a:spcPts val="480"/>
              </a:spcBef>
              <a:buClr>
                <a:srgbClr val="434343"/>
              </a:buClr>
              <a:buSzPct val="100000"/>
              <a:defRPr sz="2400">
                <a:solidFill>
                  <a:srgbClr val="434343"/>
                </a:solidFill>
              </a:defRPr>
            </a:lvl2pPr>
            <a:lvl3pPr rtl="0">
              <a:spcBef>
                <a:spcPts val="480"/>
              </a:spcBef>
              <a:buClr>
                <a:srgbClr val="434343"/>
              </a:buClr>
              <a:buSzPct val="100000"/>
              <a:defRPr sz="2400">
                <a:solidFill>
                  <a:srgbClr val="434343"/>
                </a:solidFill>
              </a:defRPr>
            </a:lvl3pPr>
            <a:lvl4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4pPr>
            <a:lvl5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5pPr>
            <a:lvl6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6pPr>
            <a:lvl7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7pPr>
            <a:lvl8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8pPr>
            <a:lvl9pPr rtl="0">
              <a:spcBef>
                <a:spcPts val="36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Chromium_Embedded_Framewor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omium.org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hromium.org/developers/design-documents/sandbox/Sandbox-FA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WIG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wxpython.org/OSCON2008/Python%20C++%20and%20SWIG.pdf" TargetMode="External"/><Relationship Id="rId4" Type="http://schemas.openxmlformats.org/officeDocument/2006/relationships/hyperlink" Target="http://www.swig.org/tutorial.htm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CEFPython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0"/>
            <a:ext cx="84198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Developing applications using Chromium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355750" y="4577025"/>
            <a:ext cx="2684999" cy="4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simpletutorials.com/cef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124625" y="4384425"/>
            <a:ext cx="2005199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Jason Jones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@JasonProgrammer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482750" y="1960800"/>
            <a:ext cx="6178499" cy="122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CEF?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85800" y="1194850"/>
            <a:ext cx="7172399" cy="241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434343"/>
                </a:solidFill>
              </a:rPr>
              <a:t>Who uses </a:t>
            </a:r>
            <a:r>
              <a:rPr lang="en" sz="7200" b="1">
                <a:solidFill>
                  <a:srgbClr val="3D85C6"/>
                </a:solidFill>
              </a:rPr>
              <a:t>CEF</a:t>
            </a:r>
            <a:r>
              <a:rPr lang="en" sz="7200" b="1">
                <a:solidFill>
                  <a:srgbClr val="434343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0" y="1017700"/>
            <a:ext cx="6102351" cy="3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075" y="1466050"/>
            <a:ext cx="21526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160150" y="4281125"/>
            <a:ext cx="6959399" cy="6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Note the responsive design</a:t>
            </a:r>
            <a:r>
              <a:rPr lang="en" sz="30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(resize-friendly)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929625" y="212425"/>
            <a:ext cx="5113499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3D85C6"/>
                </a:solidFill>
              </a:rPr>
              <a:t>Amazon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2" y="314064"/>
            <a:ext cx="8891576" cy="4135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328425" y="4613325"/>
            <a:ext cx="4494600" cy="38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https://en.wikipedia.org/wiki/Chromium_Embedded_Framework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CEFPython Requirements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887825"/>
            <a:ext cx="8229600" cy="221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Windows XP SP3+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Python 2.7 </a:t>
            </a:r>
            <a:r>
              <a:rPr lang="en">
                <a:solidFill>
                  <a:srgbClr val="999999"/>
                </a:solidFill>
              </a:rPr>
              <a:t>(no Python 3 packages yet)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555000" y="4486675"/>
            <a:ext cx="34167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http://www.magpcss.net/cef_downloads/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482750" y="1960800"/>
            <a:ext cx="6178499" cy="122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CEF?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85800" y="1194850"/>
            <a:ext cx="7172399" cy="241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434343"/>
                </a:solidFill>
              </a:rPr>
              <a:t>What UI frameworks work with </a:t>
            </a:r>
            <a:r>
              <a:rPr lang="en" sz="6000" b="1">
                <a:solidFill>
                  <a:srgbClr val="3D85C6"/>
                </a:solidFill>
              </a:rPr>
              <a:t>CEFPython</a:t>
            </a:r>
            <a:r>
              <a:rPr lang="en" sz="6000" b="1">
                <a:solidFill>
                  <a:srgbClr val="434343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48150" y="316525"/>
            <a:ext cx="8300700" cy="38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Quite a few...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Kivy - MIT License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PyWin32 - Python Software Foundation license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Panda3D - Modified BSD - 3D game engine </a:t>
            </a:r>
            <a:r>
              <a:rPr lang="en" sz="1800">
                <a:solidFill>
                  <a:srgbClr val="434343"/>
                </a:solidFill>
              </a:rPr>
              <a:t>(Disney)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wxPython - based on wxWidgets C++ library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PyGTK - LGPL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PySide - LGPL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PyQt - GPL, </a:t>
            </a:r>
            <a:r>
              <a:rPr lang="en" sz="2400" b="1">
                <a:solidFill>
                  <a:srgbClr val="434343"/>
                </a:solidFill>
              </a:rPr>
              <a:t>Fee for commercial 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233500" y="4589750"/>
            <a:ext cx="4272899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*No CEFPython examples provided for Tkinter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872350" y="1042300"/>
            <a:ext cx="7511399" cy="362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I chose </a:t>
            </a:r>
            <a:r>
              <a:rPr lang="en" sz="3600" b="1">
                <a:solidFill>
                  <a:srgbClr val="3C78D8"/>
                </a:solidFill>
              </a:rPr>
              <a:t>wxPython</a:t>
            </a:r>
            <a:r>
              <a:rPr lang="en" sz="3600"/>
              <a:t>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163875" y="1948625"/>
            <a:ext cx="6106500" cy="202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Open source</a:t>
            </a:r>
          </a:p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Free for commercial use</a:t>
            </a:r>
          </a:p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Cross-platform</a:t>
            </a:r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Based on wxWidgets (C++ library)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317300" y="1210650"/>
            <a:ext cx="6509400" cy="27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 great </a:t>
            </a:r>
            <a:r>
              <a:rPr lang="en" sz="4800">
                <a:solidFill>
                  <a:srgbClr val="3C78D8"/>
                </a:solidFill>
              </a:rPr>
              <a:t>wxPython</a:t>
            </a:r>
            <a:r>
              <a:rPr lang="en" sz="4800">
                <a:solidFill>
                  <a:srgbClr val="434343"/>
                </a:solidFill>
              </a:rPr>
              <a:t> example comes with cefpython.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08750" y="22432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50" y="61425"/>
            <a:ext cx="5416049" cy="5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0" y="95624"/>
            <a:ext cx="6602999" cy="49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Chromium?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64975" y="1944900"/>
            <a:ext cx="6134400" cy="125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The code behind Google’s Chrome browser.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332700" y="4486100"/>
            <a:ext cx="2354099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http://www.chromium.org/Home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182000" y="4052550"/>
            <a:ext cx="2469000" cy="76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*Google has Chromium OS, but we’re talking about the browser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002025" y="1297750"/>
            <a:ext cx="4557899" cy="24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So does everyone who runs my application need to install Python?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155600" y="2281675"/>
            <a:ext cx="6525599" cy="10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We can create an executable from Python code.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673725" y="996975"/>
            <a:ext cx="29909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>
                <a:solidFill>
                  <a:srgbClr val="3C78D8"/>
                </a:solidFill>
              </a:rPr>
              <a:t>py2exe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706950" y="4543075"/>
            <a:ext cx="2197799" cy="39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http://www.py2exe.org/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800" y="154925"/>
            <a:ext cx="4768349" cy="48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747750" y="1552100"/>
            <a:ext cx="3228900" cy="193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py2exe build script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442475" y="736325"/>
            <a:ext cx="8463000" cy="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434343"/>
                </a:solidFill>
              </a:rPr>
              <a:t>set </a:t>
            </a:r>
            <a:r>
              <a:rPr lang="en" sz="2000" b="1">
                <a:solidFill>
                  <a:srgbClr val="434343"/>
                </a:solidFill>
              </a:rPr>
              <a:t>PYTHONPATH</a:t>
            </a:r>
            <a:r>
              <a:rPr lang="en" sz="2000">
                <a:solidFill>
                  <a:srgbClr val="434343"/>
                </a:solidFill>
              </a:rPr>
              <a:t>=C:\Python27;C:\Python27\Lib;C:\Python27\DLLs</a:t>
            </a:r>
          </a:p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rgbClr val="434343"/>
                </a:solidFill>
              </a:rPr>
              <a:t>C:\Python27\python.exe </a:t>
            </a:r>
            <a:r>
              <a:rPr lang="en" sz="2000" b="1">
                <a:solidFill>
                  <a:srgbClr val="434343"/>
                </a:solidFill>
              </a:rPr>
              <a:t>build_exe.py</a:t>
            </a:r>
            <a:r>
              <a:rPr lang="en" sz="2000">
                <a:solidFill>
                  <a:srgbClr val="434343"/>
                </a:solidFill>
              </a:rPr>
              <a:t> py2exe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738675" y="1846637"/>
            <a:ext cx="0" cy="827100"/>
          </a:xfrm>
          <a:prstGeom prst="straightConnector1">
            <a:avLst/>
          </a:prstGeom>
          <a:noFill/>
          <a:ln w="28575" cap="flat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1993950" y="2809650"/>
            <a:ext cx="3897300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wxpython.exe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809675" y="357105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(no Python interpreter needed to run this)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75" y="126625"/>
            <a:ext cx="5778450" cy="4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370850" y="1914650"/>
            <a:ext cx="57665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What does task manager look like?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00" y="309673"/>
            <a:ext cx="6715600" cy="4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Multiple Processes 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29825" y="1827925"/>
            <a:ext cx="7028700" cy="18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Chromium uses multiple processes and talks between those processes (IPC).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495550" y="1630125"/>
            <a:ext cx="6686400" cy="2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What processes are involved?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09825" y="187375"/>
            <a:ext cx="3177899" cy="1573800"/>
          </a:xfrm>
          <a:prstGeom prst="rect">
            <a:avLst/>
          </a:prstGeom>
          <a:solidFill>
            <a:srgbClr val="A4C2F4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963025" y="408425"/>
            <a:ext cx="1828800" cy="10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Browser Process</a:t>
            </a:r>
          </a:p>
        </p:txBody>
      </p:sp>
      <p:sp>
        <p:nvSpPr>
          <p:cNvPr id="212" name="Shape 212"/>
          <p:cNvSpPr/>
          <p:nvPr/>
        </p:nvSpPr>
        <p:spPr>
          <a:xfrm>
            <a:off x="1926250" y="1843775"/>
            <a:ext cx="6415800" cy="944399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2180950" y="2053625"/>
            <a:ext cx="28931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Render process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684425" y="2001200"/>
            <a:ext cx="2975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</a:rPr>
              <a:t>Blink</a:t>
            </a:r>
            <a:r>
              <a:rPr lang="en">
                <a:solidFill>
                  <a:srgbClr val="434343"/>
                </a:solidFill>
              </a:rPr>
              <a:t> - Layout (parse HTML, CSS)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684425" y="2293400"/>
            <a:ext cx="2690399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</a:rPr>
              <a:t>V8</a:t>
            </a:r>
            <a:r>
              <a:rPr lang="en">
                <a:solidFill>
                  <a:srgbClr val="434343"/>
                </a:solidFill>
              </a:rPr>
              <a:t> - Run JavaScript</a:t>
            </a:r>
          </a:p>
        </p:txBody>
      </p:sp>
      <p:sp>
        <p:nvSpPr>
          <p:cNvPr id="216" name="Shape 216"/>
          <p:cNvSpPr/>
          <p:nvPr/>
        </p:nvSpPr>
        <p:spPr>
          <a:xfrm>
            <a:off x="1926250" y="2858100"/>
            <a:ext cx="6415800" cy="944399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2180950" y="3067950"/>
            <a:ext cx="28931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Render process</a:t>
            </a:r>
          </a:p>
        </p:txBody>
      </p:sp>
      <p:sp>
        <p:nvSpPr>
          <p:cNvPr id="218" name="Shape 218"/>
          <p:cNvSpPr/>
          <p:nvPr/>
        </p:nvSpPr>
        <p:spPr>
          <a:xfrm>
            <a:off x="1926250" y="3872425"/>
            <a:ext cx="6415800" cy="944399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2180950" y="4082275"/>
            <a:ext cx="48719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Plugin process </a:t>
            </a:r>
            <a:r>
              <a:rPr lang="en">
                <a:solidFill>
                  <a:srgbClr val="434343"/>
                </a:solidFill>
              </a:rPr>
              <a:t>(e.g. Flash)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971225" y="1383975"/>
            <a:ext cx="1461599" cy="33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</a:rPr>
              <a:t>wxpython.exe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715575" y="2409550"/>
            <a:ext cx="1569000" cy="33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</a:rPr>
              <a:t>subprocess.exe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482750" y="1960800"/>
            <a:ext cx="6178499" cy="122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CEF?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365750" y="1860300"/>
            <a:ext cx="6412500" cy="142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434343"/>
                </a:solidFill>
              </a:rPr>
              <a:t>What is </a:t>
            </a:r>
            <a:r>
              <a:rPr lang="en" sz="7200" b="1">
                <a:solidFill>
                  <a:srgbClr val="6D9EEB"/>
                </a:solidFill>
              </a:rPr>
              <a:t>CEF</a:t>
            </a:r>
            <a:r>
              <a:rPr lang="en" sz="7200" b="1">
                <a:solidFill>
                  <a:srgbClr val="434343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294800" y="648600"/>
            <a:ext cx="6554399" cy="36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When debugging, keep in mind there are multiple processes.</a:t>
            </a:r>
          </a:p>
          <a:p>
            <a:pPr rtl="0">
              <a:spcBef>
                <a:spcPts val="0"/>
              </a:spcBef>
              <a:buNone/>
            </a:pPr>
            <a:endParaRPr sz="360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If your breakpoint isn’t being hit, you might need to use a __debugbreak().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546000" y="633050"/>
            <a:ext cx="6623100" cy="15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browser_subprocess_path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7750" y="1819975"/>
            <a:ext cx="5176800" cy="25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A separate (lightweight) 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process to be used as each render process.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59650" y="910000"/>
            <a:ext cx="45578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50" y="1548875"/>
            <a:ext cx="1597150" cy="33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Message Loop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Chromium uses multiple threads. Each thread has a message loop.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3323475" y="4526300"/>
            <a:ext cx="54600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http://www.chromium.org/developers/design-documents/threading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877400" y="2706250"/>
            <a:ext cx="4557899" cy="12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Safe Browsing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History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Proxy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973300" y="2650875"/>
            <a:ext cx="2350199" cy="17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User Interface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IO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File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DB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411475" y="213675"/>
            <a:ext cx="8411700" cy="9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To run the message loop...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709225" y="2674625"/>
            <a:ext cx="45578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345225" y="1147275"/>
            <a:ext cx="5404499" cy="3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Call a </a:t>
            </a:r>
            <a:r>
              <a:rPr lang="en" sz="3000">
                <a:solidFill>
                  <a:srgbClr val="3C78D8"/>
                </a:solidFill>
              </a:rPr>
              <a:t>blocking</a:t>
            </a:r>
            <a:r>
              <a:rPr lang="en" sz="3000">
                <a:solidFill>
                  <a:srgbClr val="434343"/>
                </a:solidFill>
              </a:rPr>
              <a:t> function that runs the message loops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-OR-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/>
            </a:r>
            <a:br>
              <a:rPr lang="en" sz="1800"/>
            </a:br>
            <a:r>
              <a:rPr lang="en" sz="3000">
                <a:solidFill>
                  <a:srgbClr val="434343"/>
                </a:solidFill>
              </a:rPr>
              <a:t>Call </a:t>
            </a:r>
            <a:r>
              <a:rPr lang="en" sz="3000">
                <a:solidFill>
                  <a:srgbClr val="3C78D8"/>
                </a:solidFill>
              </a:rPr>
              <a:t>DoMessageLoopWork</a:t>
            </a:r>
            <a:r>
              <a:rPr lang="en" sz="3000">
                <a:solidFill>
                  <a:srgbClr val="434343"/>
                </a:solidFill>
              </a:rPr>
              <a:t> on a timer or on an idle event.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925" y="1392987"/>
            <a:ext cx="51816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54950" y="518125"/>
            <a:ext cx="4688699" cy="12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28575" y="391775"/>
            <a:ext cx="3753299" cy="192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593975" y="611575"/>
            <a:ext cx="3563699" cy="8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Don’t starve the message loop.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Sandbox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703125"/>
            <a:ext cx="8229600" cy="19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render process can only access:</a:t>
            </a:r>
          </a:p>
          <a:p>
            <a:pPr marL="18288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CPU</a:t>
            </a:r>
          </a:p>
          <a:p>
            <a:pPr marL="18288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Memory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40150" y="4468350"/>
            <a:ext cx="5507699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http://dev.chromium.org/developers/design-documents/sandbox/Sandbox-FAQ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625" y="2531825"/>
            <a:ext cx="3402749" cy="18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5928000" y="1372950"/>
            <a:ext cx="3047399" cy="239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A simple application to search the 50 states by name.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2" y="679037"/>
            <a:ext cx="54768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50" y="270275"/>
            <a:ext cx="7333400" cy="412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523475" y="4509150"/>
            <a:ext cx="7908599" cy="46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Multithreaded, production ready web server and framework (WSGI)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75" y="121575"/>
            <a:ext cx="6662849" cy="4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711525" y="752700"/>
            <a:ext cx="5161499" cy="40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"Alabama",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"Alaska",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"Arizona",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"Arkansas",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"California",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"Colorado",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"Connecticut",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"Delaware",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"District Of Columbia",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"Florida",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    "Georgia",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    …(more)...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]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849525" y="250875"/>
            <a:ext cx="5161499" cy="60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states.json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2700" y="546025"/>
            <a:ext cx="8229600" cy="77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Chromium Embedded Framework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506700" y="1881975"/>
            <a:ext cx="5634000" cy="21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C/C++</a:t>
            </a:r>
            <a:r>
              <a:rPr lang="en" sz="3000">
                <a:solidFill>
                  <a:srgbClr val="434343"/>
                </a:solidFill>
              </a:rPr>
              <a:t> </a:t>
            </a:r>
            <a:r>
              <a:rPr lang="en" sz="3000" b="1">
                <a:solidFill>
                  <a:srgbClr val="434343"/>
                </a:solidFill>
              </a:rPr>
              <a:t>wrapper</a:t>
            </a:r>
            <a:r>
              <a:rPr lang="en" sz="3000">
                <a:solidFill>
                  <a:srgbClr val="434343"/>
                </a:solidFill>
              </a:rPr>
              <a:t> around Chromium. </a:t>
            </a:r>
          </a:p>
          <a:p>
            <a:pPr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Helps embed Chromium into applications.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8" y="0"/>
            <a:ext cx="9010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492875" y="783525"/>
            <a:ext cx="7279199" cy="8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about Python 3?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8500"/>
            <a:ext cx="80581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310375" y="1632825"/>
            <a:ext cx="2696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https://code.google.com/p/cefpython/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3850"/>
            <a:ext cx="81915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876225" y="648625"/>
            <a:ext cx="6554399" cy="7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Cython?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2312075" y="2036925"/>
            <a:ext cx="4287899" cy="216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+ C data types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16900" y="3140725"/>
            <a:ext cx="7897200" cy="7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/>
              <a:t>It’s a language (</a:t>
            </a:r>
            <a:r>
              <a:rPr lang="en" sz="2200" b="1"/>
              <a:t>superset of Python</a:t>
            </a:r>
            <a:r>
              <a:rPr lang="en" sz="2200"/>
              <a:t>) that compiles to C++.</a:t>
            </a:r>
          </a:p>
          <a:p>
            <a:pPr>
              <a:spcBef>
                <a:spcPts val="0"/>
              </a:spcBef>
              <a:buNone/>
            </a:pPr>
            <a:r>
              <a:rPr lang="en" sz="2200"/>
              <a:t>It’s used for </a:t>
            </a:r>
            <a:r>
              <a:rPr lang="en" sz="2200" b="1"/>
              <a:t>optimization and interfacing</a:t>
            </a:r>
            <a:r>
              <a:rPr lang="en" sz="2200"/>
              <a:t> to C/C++ code.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92875" y="783525"/>
            <a:ext cx="7279199" cy="8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I update CEF?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if I want the latest version of CEF/Chromium?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CEF Builds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Latest nightly - Rev. 2378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Requires Visual Studio </a:t>
            </a:r>
            <a:r>
              <a:rPr lang="en" b="1"/>
              <a:t>2013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https://cefbuilds.com/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086850" y="1238475"/>
            <a:ext cx="7279199" cy="26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Python extensions for Windows need to be built with the </a:t>
            </a:r>
            <a:r>
              <a:rPr lang="en" sz="3600" b="1">
                <a:solidFill>
                  <a:srgbClr val="434343"/>
                </a:solidFill>
              </a:rPr>
              <a:t>same version of VC++</a:t>
            </a:r>
            <a:r>
              <a:rPr lang="en" sz="3600">
                <a:solidFill>
                  <a:srgbClr val="434343"/>
                </a:solidFill>
              </a:rPr>
              <a:t> used to build Python.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75" y="278000"/>
            <a:ext cx="5995700" cy="428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322050" y="4498975"/>
            <a:ext cx="4359899" cy="5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https://docs.python.org/3/extending/windows.html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450" y="454600"/>
            <a:ext cx="5692549" cy="37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437425" y="4499300"/>
            <a:ext cx="5193899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http://matthew-brett.github.io/pydagogue/python_msvc.html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1794525" y="1807275"/>
            <a:ext cx="5118299" cy="214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Visual C++ for VS2013 is version </a:t>
            </a:r>
            <a:r>
              <a:rPr lang="en" sz="3600" b="1">
                <a:solidFill>
                  <a:srgbClr val="434343"/>
                </a:solidFill>
              </a:rPr>
              <a:t>18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233600" y="4031400"/>
            <a:ext cx="4385099" cy="8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http://en.wikipedia.org/wiki/Visual_C%2B%2B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482750" y="1960800"/>
            <a:ext cx="6178499" cy="122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CEF?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65750" y="1186950"/>
            <a:ext cx="6412500" cy="241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434343"/>
                </a:solidFill>
              </a:rPr>
              <a:t>What is </a:t>
            </a:r>
            <a:r>
              <a:rPr lang="en" sz="7200" b="1">
                <a:solidFill>
                  <a:srgbClr val="6D9EEB"/>
                </a:solidFill>
              </a:rPr>
              <a:t>CEFPython</a:t>
            </a:r>
            <a:r>
              <a:rPr lang="en" sz="7200" b="1">
                <a:solidFill>
                  <a:srgbClr val="434343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1791800" y="1188000"/>
            <a:ext cx="6293400" cy="27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Are there Python binaries built with VS2013?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3532650" y="4587600"/>
            <a:ext cx="5485500" cy="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http://p-nand-q.com/python/building-python-33-with-vs2013.html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25" y="295925"/>
            <a:ext cx="7032099" cy="40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06400" y="2016600"/>
            <a:ext cx="7148699" cy="19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Is it possible to use Python 3 and the CEF Nightly build?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64450" y="169950"/>
            <a:ext cx="48111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Yes. You can write Python-C++ bindings with SWIG.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325" y="1495650"/>
            <a:ext cx="5977849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793925" y="4305125"/>
            <a:ext cx="7097399" cy="6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http://en.wikipedia.org/wiki/SWIG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http://www.swig.org/tutorial.html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http://www.wxpython.org/OSCON2008/Python%20C++%20and%20SWIG.pdf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959975" y="1631400"/>
            <a:ext cx="5460599" cy="21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Simplified Wrapper and Interface Generator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623100" y="1444500"/>
            <a:ext cx="1857900" cy="22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Allegro CL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C#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CFFI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CLISP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Chicken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D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706850" y="1614475"/>
            <a:ext cx="2447099" cy="373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Ruby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Scilab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Tcl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UFFI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623100" y="683100"/>
            <a:ext cx="76925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SWIG can generate wrapper code for </a:t>
            </a:r>
            <a:r>
              <a:rPr lang="en" sz="2400" b="1">
                <a:solidFill>
                  <a:srgbClr val="434343"/>
                </a:solidFill>
              </a:rPr>
              <a:t>23</a:t>
            </a:r>
            <a:r>
              <a:rPr lang="en" sz="2400">
                <a:solidFill>
                  <a:srgbClr val="434343"/>
                </a:solidFill>
              </a:rPr>
              <a:t> languages: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2657375" y="1546500"/>
            <a:ext cx="22254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Go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Guile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Java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Javascript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Lua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Modula-3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4531725" y="1546500"/>
            <a:ext cx="22254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Mzscheme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OCAML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Octave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Perl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PHP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Python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SWIG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955850"/>
            <a:ext cx="8229600" cy="2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" sz="3600"/>
              <a:t>Download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3600"/>
              <a:t>Extract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3600"/>
              <a:t>Add directory to your PATH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74" y="1568350"/>
            <a:ext cx="8595849" cy="29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622900" y="635350"/>
            <a:ext cx="7175700" cy="8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VS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78250" y="645775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00" y="351200"/>
            <a:ext cx="4831900" cy="444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713725" y="1336875"/>
            <a:ext cx="2673600" cy="12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Interface File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32475" y="3104225"/>
            <a:ext cx="2447099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Helps SWIG know what to wrap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3416012" y="402225"/>
            <a:ext cx="2866199" cy="6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3914487" y="2337225"/>
            <a:ext cx="4225799" cy="6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CefSwigApp_wrap.cxx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196062" y="662800"/>
            <a:ext cx="7171500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swig</a:t>
            </a:r>
            <a:r>
              <a:rPr lang="en" sz="3600"/>
              <a:t> </a:t>
            </a:r>
            <a:r>
              <a:rPr lang="en" sz="3600">
                <a:solidFill>
                  <a:srgbClr val="434343"/>
                </a:solidFill>
              </a:rPr>
              <a:t>-c++ -python CefSwigApp.i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43012" y="2337225"/>
            <a:ext cx="2059800" cy="6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cefswig.py</a:t>
            </a:r>
          </a:p>
        </p:txBody>
      </p:sp>
      <p:cxnSp>
        <p:nvCxnSpPr>
          <p:cNvPr id="421" name="Shape 421"/>
          <p:cNvCxnSpPr/>
          <p:nvPr/>
        </p:nvCxnSpPr>
        <p:spPr>
          <a:xfrm flipH="1">
            <a:off x="2611737" y="1421875"/>
            <a:ext cx="317100" cy="96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>
            <a:off x="4458312" y="1438825"/>
            <a:ext cx="475800" cy="98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 txBox="1"/>
          <p:nvPr/>
        </p:nvSpPr>
        <p:spPr>
          <a:xfrm>
            <a:off x="572487" y="3087325"/>
            <a:ext cx="2933999" cy="13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Our Python module: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B7B7B7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import cefswig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959812" y="3087325"/>
            <a:ext cx="4339200" cy="14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C++ wrapper we will build with our source to produce a pyd (DLL) 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421400" y="3636200"/>
            <a:ext cx="4059000" cy="9227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Chromium</a:t>
            </a:r>
          </a:p>
        </p:txBody>
      </p:sp>
      <p:sp>
        <p:nvSpPr>
          <p:cNvPr id="70" name="Shape 70"/>
          <p:cNvSpPr/>
          <p:nvPr/>
        </p:nvSpPr>
        <p:spPr>
          <a:xfrm>
            <a:off x="1908825" y="2323700"/>
            <a:ext cx="5133900" cy="9227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CEF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951550" y="4151575"/>
            <a:ext cx="528900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c++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480450" y="2813775"/>
            <a:ext cx="528900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c++</a:t>
            </a:r>
          </a:p>
        </p:txBody>
      </p:sp>
      <p:sp>
        <p:nvSpPr>
          <p:cNvPr id="73" name="Shape 73"/>
          <p:cNvSpPr/>
          <p:nvPr/>
        </p:nvSpPr>
        <p:spPr>
          <a:xfrm>
            <a:off x="1130100" y="1011200"/>
            <a:ext cx="6883800" cy="922799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CEFPython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629450" y="1495225"/>
            <a:ext cx="1221000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c++, cython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00" y="3786975"/>
            <a:ext cx="621249" cy="6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29475" y="166175"/>
            <a:ext cx="45578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...a Python wrapper for CEF.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5" y="371925"/>
            <a:ext cx="6249049" cy="42730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410525" y="2706275"/>
            <a:ext cx="545999" cy="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6876500" y="2073250"/>
            <a:ext cx="2001899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CEF C++ Solution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" y="119062"/>
            <a:ext cx="79724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" y="119062"/>
            <a:ext cx="79724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1899675" y="3512650"/>
            <a:ext cx="5932199" cy="60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Questions?   @jasonprogrammer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553850" y="1236575"/>
            <a:ext cx="5161499" cy="60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434343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it?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78199"/>
            <a:ext cx="8229600" cy="309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You’re familiar with web design.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You want a reponsive, cross-platform UI.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You want custom UI controls.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You want to provide a client with a custom browser.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399825" y="1506775"/>
            <a:ext cx="6525599" cy="237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What’s something I’d like to do with it?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25"/>
            <a:ext cx="9144000" cy="510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Bildschirmpräsentation (16:9)</PresentationFormat>
  <Paragraphs>206</Paragraphs>
  <Slides>63</Slides>
  <Notes>63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5" baseType="lpstr">
      <vt:lpstr>Arial</vt:lpstr>
      <vt:lpstr>modern</vt:lpstr>
      <vt:lpstr>CEFPython</vt:lpstr>
      <vt:lpstr>What is Chromium?</vt:lpstr>
      <vt:lpstr>What is CEF?</vt:lpstr>
      <vt:lpstr>Chromium Embedded Framework</vt:lpstr>
      <vt:lpstr>What is CEF?</vt:lpstr>
      <vt:lpstr>PowerPoint-Präsentation</vt:lpstr>
      <vt:lpstr>Why use it?</vt:lpstr>
      <vt:lpstr>PowerPoint-Präsentation</vt:lpstr>
      <vt:lpstr>PowerPoint-Präsentation</vt:lpstr>
      <vt:lpstr>What is CEF?</vt:lpstr>
      <vt:lpstr>PowerPoint-Präsentation</vt:lpstr>
      <vt:lpstr>PowerPoint-Präsentation</vt:lpstr>
      <vt:lpstr>CEFPython Requirements</vt:lpstr>
      <vt:lpstr>What is CEF?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Multiple Processes </vt:lpstr>
      <vt:lpstr>PowerPoint-Präsentation</vt:lpstr>
      <vt:lpstr>PowerPoint-Präsentation</vt:lpstr>
      <vt:lpstr>PowerPoint-Präsentation</vt:lpstr>
      <vt:lpstr>browser_subprocess_path</vt:lpstr>
      <vt:lpstr>Message Loop</vt:lpstr>
      <vt:lpstr>PowerPoint-Präsentation</vt:lpstr>
      <vt:lpstr>PowerPoint-Präsentation</vt:lpstr>
      <vt:lpstr>Sandbox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about Python 3?</vt:lpstr>
      <vt:lpstr>PowerPoint-Präsentation</vt:lpstr>
      <vt:lpstr>What is Cython?</vt:lpstr>
      <vt:lpstr>Can I update CEF?</vt:lpstr>
      <vt:lpstr>CEF Builds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Alternatives</vt:lpstr>
      <vt:lpstr>PowerPoint-Präsentation</vt:lpstr>
      <vt:lpstr>PowerPoint-Präsentation</vt:lpstr>
      <vt:lpstr>PowerPoint-Präsentation</vt:lpstr>
      <vt:lpstr>Install SWIG</vt:lpstr>
      <vt:lpstr>Install VS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CEFPython</dc:title>
  <dc:creator>Kolja Rödel</dc:creator>
  <cp:lastModifiedBy>Kolja Rödel</cp:lastModifiedBy>
  <cp:revision>1</cp:revision>
  <dcterms:modified xsi:type="dcterms:W3CDTF">2017-06-26T19:18:58Z</dcterms:modified>
</cp:coreProperties>
</file>