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3tHII4TVd5pA3IJ8ZW1RUzle0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4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15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1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5" name="Google Shape;1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1" name="Google Shape;2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" name="Google Shape;46;p1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7" name="Google Shape;47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6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3" name="Google Shape;5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61" name="Google Shape;61;p1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2" name="Google Shape;62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8" name="Google Shape;68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2" name="Google Shape;8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8" name="Google Shape;8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21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94" name="Google Shape;9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1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100" name="Google Shape;100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07" name="Google Shape;107;p2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2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13" name="Google Shape;113;p2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720000" y="1016381"/>
            <a:ext cx="3944571" cy="24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SISTEMA DE RECOMENDAÇÃO DE JOGOS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719993" y="3387619"/>
            <a:ext cx="3064922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pt-BR">
                <a:latin typeface="Roboto"/>
                <a:ea typeface="Roboto"/>
                <a:cs typeface="Roboto"/>
                <a:sym typeface="Roboto"/>
              </a:rPr>
              <a:t>Luiz Paulo Raeder</a:t>
            </a:r>
            <a:endParaRPr b="0" i="0"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pt-BR">
                <a:latin typeface="Roboto"/>
                <a:ea typeface="Roboto"/>
                <a:cs typeface="Roboto"/>
                <a:sym typeface="Roboto"/>
              </a:rPr>
              <a:t>Eduardo Rodrigues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pt-BR">
                <a:latin typeface="Roboto"/>
                <a:ea typeface="Roboto"/>
                <a:cs typeface="Roboto"/>
                <a:sym typeface="Roboto"/>
              </a:rPr>
              <a:t>Douglas Amorim</a:t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/>
          <p:nvPr>
            <p:ph type="title"/>
          </p:nvPr>
        </p:nvSpPr>
        <p:spPr>
          <a:xfrm>
            <a:off x="3826023" y="146116"/>
            <a:ext cx="168352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SEQUENCIA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8" name="Google Shape;4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77" y="718816"/>
            <a:ext cx="8775845" cy="429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"/>
          <p:cNvSpPr txBox="1"/>
          <p:nvPr>
            <p:ph type="title"/>
          </p:nvPr>
        </p:nvSpPr>
        <p:spPr>
          <a:xfrm>
            <a:off x="1076445" y="2203357"/>
            <a:ext cx="7153155" cy="13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0" lang="pt-BR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O sistema é uma plataforma que ajuda os usuários, por meio de uma api de IA, a descobrir jogos com base nos seus gostos, histórico de navegação, histórico de recomendação e preferências individuais.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"/>
          <p:cNvSpPr txBox="1"/>
          <p:nvPr>
            <p:ph type="title"/>
          </p:nvPr>
        </p:nvSpPr>
        <p:spPr>
          <a:xfrm>
            <a:off x="3668659" y="373907"/>
            <a:ext cx="18066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Módulos</a:t>
            </a:r>
            <a:endParaRPr sz="4000"/>
          </a:p>
        </p:txBody>
      </p:sp>
      <p:sp>
        <p:nvSpPr>
          <p:cNvPr id="317" name="Google Shape;317;p3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Interface do Usuário</a:t>
            </a:r>
            <a:endParaRPr/>
          </a:p>
        </p:txBody>
      </p:sp>
      <p:sp>
        <p:nvSpPr>
          <p:cNvPr id="318" name="Google Shape;318;p3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19" name="Google Shape;319;p3"/>
          <p:cNvSpPr txBox="1"/>
          <p:nvPr>
            <p:ph idx="4" type="subTitle"/>
          </p:nvPr>
        </p:nvSpPr>
        <p:spPr>
          <a:xfrm>
            <a:off x="3668659" y="1965475"/>
            <a:ext cx="1806682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Módulo de Avaliações</a:t>
            </a:r>
            <a:endParaRPr/>
          </a:p>
        </p:txBody>
      </p:sp>
      <p:sp>
        <p:nvSpPr>
          <p:cNvPr id="320" name="Google Shape;320;p3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21" name="Google Shape;321;p3"/>
          <p:cNvSpPr txBox="1"/>
          <p:nvPr>
            <p:ph idx="7" type="subTitle"/>
          </p:nvPr>
        </p:nvSpPr>
        <p:spPr>
          <a:xfrm>
            <a:off x="6107200" y="1985393"/>
            <a:ext cx="2316901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Módulo de Recomendações</a:t>
            </a:r>
            <a:endParaRPr/>
          </a:p>
        </p:txBody>
      </p:sp>
      <p:sp>
        <p:nvSpPr>
          <p:cNvPr id="322" name="Google Shape;322;p3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23" name="Google Shape;323;p3"/>
          <p:cNvSpPr txBox="1"/>
          <p:nvPr>
            <p:ph idx="13" type="subTitle"/>
          </p:nvPr>
        </p:nvSpPr>
        <p:spPr>
          <a:xfrm>
            <a:off x="2085413" y="335685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API IA</a:t>
            </a:r>
            <a:endParaRPr/>
          </a:p>
        </p:txBody>
      </p:sp>
      <p:sp>
        <p:nvSpPr>
          <p:cNvPr id="324" name="Google Shape;324;p3"/>
          <p:cNvSpPr txBox="1"/>
          <p:nvPr>
            <p:ph idx="14" type="title"/>
          </p:nvPr>
        </p:nvSpPr>
        <p:spPr>
          <a:xfrm>
            <a:off x="2695013" y="2847302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25" name="Google Shape;325;p3"/>
          <p:cNvSpPr txBox="1"/>
          <p:nvPr>
            <p:ph idx="16" type="subTitle"/>
          </p:nvPr>
        </p:nvSpPr>
        <p:spPr>
          <a:xfrm>
            <a:off x="4779213" y="3299593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326" name="Google Shape;326;p3"/>
          <p:cNvSpPr txBox="1"/>
          <p:nvPr>
            <p:ph idx="17" type="title"/>
          </p:nvPr>
        </p:nvSpPr>
        <p:spPr>
          <a:xfrm>
            <a:off x="5388838" y="2847302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"/>
          <p:cNvSpPr txBox="1"/>
          <p:nvPr>
            <p:ph type="title"/>
          </p:nvPr>
        </p:nvSpPr>
        <p:spPr>
          <a:xfrm>
            <a:off x="720000" y="18118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332" name="Google Shape;332;p4"/>
          <p:cNvSpPr txBox="1"/>
          <p:nvPr>
            <p:ph idx="1" type="body"/>
          </p:nvPr>
        </p:nvSpPr>
        <p:spPr>
          <a:xfrm>
            <a:off x="720000" y="753885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pt-BR" sz="1600"/>
              <a:t>FUNCIONAIS</a:t>
            </a:r>
            <a:endParaRPr b="1" sz="1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Cadastro e Login de Usuários</a:t>
            </a:r>
            <a:endParaRPr b="0" i="0" sz="16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Sistema de Pesquisa de Jogos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Sistema de Recomendação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Interação com Jogos (Avaliações e Lista de Desejos)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Sistema de Amizades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Histórico de Recomendações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i="0" lang="pt-BR" sz="1600">
                <a:latin typeface="Roboto"/>
                <a:ea typeface="Roboto"/>
                <a:cs typeface="Roboto"/>
                <a:sym typeface="Roboto"/>
              </a:rPr>
              <a:t>Feedback do Usuário</a:t>
            </a:r>
            <a:endParaRPr b="0" i="0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pt-BR" sz="1600"/>
              <a:t>NÃO FUNCIONAIS</a:t>
            </a:r>
            <a:endParaRPr b="1" sz="16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600"/>
              <a:t>Responsividade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600"/>
              <a:t>Criptografia para dados sensíveis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600"/>
              <a:t>Boa manutenibilidade (Modular e documentado)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 txBox="1"/>
          <p:nvPr>
            <p:ph type="title"/>
          </p:nvPr>
        </p:nvSpPr>
        <p:spPr>
          <a:xfrm>
            <a:off x="1519589" y="1365354"/>
            <a:ext cx="4023807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pt-BR"/>
              <a:t>Diagramas UML</a:t>
            </a:r>
            <a:endParaRPr/>
          </a:p>
        </p:txBody>
      </p:sp>
      <p:sp>
        <p:nvSpPr>
          <p:cNvPr id="338" name="Google Shape;338;p5"/>
          <p:cNvSpPr txBox="1"/>
          <p:nvPr>
            <p:ph idx="2" type="title"/>
          </p:nvPr>
        </p:nvSpPr>
        <p:spPr>
          <a:xfrm>
            <a:off x="773154" y="3160746"/>
            <a:ext cx="5978370" cy="1607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CLASSE | OBJETO | PACOTES | SEQUENCIA</a:t>
            </a:r>
            <a:br>
              <a:rPr lang="pt-BR"/>
            </a:br>
            <a:r>
              <a:rPr lang="pt-BR"/>
              <a:t>CASOS DE USO</a:t>
            </a:r>
            <a:br>
              <a:rPr lang="pt-BR"/>
            </a:br>
            <a:endParaRPr/>
          </a:p>
        </p:txBody>
      </p:sp>
      <p:grpSp>
        <p:nvGrpSpPr>
          <p:cNvPr id="339" name="Google Shape;339;p5"/>
          <p:cNvGrpSpPr/>
          <p:nvPr/>
        </p:nvGrpSpPr>
        <p:grpSpPr>
          <a:xfrm>
            <a:off x="6831077" y="1568222"/>
            <a:ext cx="1927712" cy="2008404"/>
            <a:chOff x="6198197" y="1098851"/>
            <a:chExt cx="2945798" cy="2945798"/>
          </a:xfrm>
        </p:grpSpPr>
        <p:sp>
          <p:nvSpPr>
            <p:cNvPr id="340" name="Google Shape;340;p5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5"/>
          <p:cNvGrpSpPr/>
          <p:nvPr/>
        </p:nvGrpSpPr>
        <p:grpSpPr>
          <a:xfrm>
            <a:off x="677754" y="1013625"/>
            <a:ext cx="95400" cy="3116250"/>
            <a:chOff x="4524300" y="1013625"/>
            <a:chExt cx="95400" cy="3116250"/>
          </a:xfrm>
        </p:grpSpPr>
        <p:sp>
          <p:nvSpPr>
            <p:cNvPr id="373" name="Google Shape;373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"/>
          <p:cNvSpPr txBox="1"/>
          <p:nvPr>
            <p:ph type="title"/>
          </p:nvPr>
        </p:nvSpPr>
        <p:spPr>
          <a:xfrm>
            <a:off x="3496739" y="296932"/>
            <a:ext cx="215052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CASOS DE USO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4" name="Google Shape;3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709" y="869632"/>
            <a:ext cx="5946460" cy="4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"/>
          <p:cNvSpPr txBox="1"/>
          <p:nvPr>
            <p:ph type="title"/>
          </p:nvPr>
        </p:nvSpPr>
        <p:spPr>
          <a:xfrm>
            <a:off x="4107435" y="181186"/>
            <a:ext cx="119100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0" name="Google Shape;3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09" y="753886"/>
            <a:ext cx="8629182" cy="419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 txBox="1"/>
          <p:nvPr>
            <p:ph type="title"/>
          </p:nvPr>
        </p:nvSpPr>
        <p:spPr>
          <a:xfrm>
            <a:off x="4014837" y="215909"/>
            <a:ext cx="137620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OBJETOS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6" name="Google Shape;3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464" y="760956"/>
            <a:ext cx="8593072" cy="416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/>
          <p:nvPr>
            <p:ph type="title"/>
          </p:nvPr>
        </p:nvSpPr>
        <p:spPr>
          <a:xfrm>
            <a:off x="3883897" y="204335"/>
            <a:ext cx="137620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PACOTES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33" y="777035"/>
            <a:ext cx="8799733" cy="427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