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8" r:id="rId2"/>
    <p:sldId id="260" r:id="rId3"/>
    <p:sldId id="274" r:id="rId4"/>
    <p:sldId id="275" r:id="rId5"/>
    <p:sldId id="265" r:id="rId6"/>
    <p:sldId id="273" r:id="rId7"/>
    <p:sldId id="276" r:id="rId8"/>
    <p:sldId id="270" r:id="rId9"/>
    <p:sldId id="271" r:id="rId10"/>
    <p:sldId id="272" r:id="rId11"/>
    <p:sldId id="261" r:id="rId12"/>
    <p:sldId id="277" r:id="rId13"/>
    <p:sldId id="262" r:id="rId14"/>
    <p:sldId id="263" r:id="rId15"/>
    <p:sldId id="264"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p:scale>
          <a:sx n="60" d="100"/>
          <a:sy n="60" d="100"/>
        </p:scale>
        <p:origin x="378" y="37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IL"/>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240-45BB-82C1-E2BD88AF7838}"/>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240-45BB-82C1-E2BD88AF7838}"/>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240-45BB-82C1-E2BD88AF7838}"/>
            </c:ext>
          </c:extLst>
        </c:ser>
        <c:dLbls>
          <c:showLegendKey val="0"/>
          <c:showVal val="0"/>
          <c:showCatName val="0"/>
          <c:showSerName val="0"/>
          <c:showPercent val="0"/>
          <c:showBubbleSize val="0"/>
        </c:dLbls>
        <c:gapWidth val="100"/>
        <c:overlap val="-24"/>
        <c:axId val="386928160"/>
        <c:axId val="386927768"/>
      </c:barChart>
      <c:catAx>
        <c:axId val="38692816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IL"/>
          </a:p>
        </c:txPr>
        <c:crossAx val="386927768"/>
        <c:crosses val="autoZero"/>
        <c:auto val="1"/>
        <c:lblAlgn val="ctr"/>
        <c:lblOffset val="100"/>
        <c:noMultiLvlLbl val="0"/>
      </c:catAx>
      <c:valAx>
        <c:axId val="38692776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IL"/>
          </a:p>
        </c:txPr>
        <c:crossAx val="386928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IL"/>
        </a:p>
      </c:txPr>
    </c:legend>
    <c:plotVisOnly val="1"/>
    <c:dispBlanksAs val="gap"/>
    <c:showDLblsOverMax val="0"/>
  </c:chart>
  <c:spPr>
    <a:noFill/>
    <a:ln>
      <a:noFill/>
    </a:ln>
    <a:effectLst/>
  </c:spPr>
  <c:txPr>
    <a:bodyPr/>
    <a:lstStyle/>
    <a:p>
      <a:pPr>
        <a:defRPr/>
      </a:pPr>
      <a:endParaRPr lang="en-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2E8A29-955A-4C7C-A174-3E9DCD4DC89B}">
      <dgm:prSet phldrT="[Text]"/>
      <dgm:spPr/>
      <dgm:t>
        <a:bodyPr/>
        <a:lstStyle/>
        <a:p>
          <a:r>
            <a:rPr lang="en-US" dirty="0"/>
            <a:t>Step 1 Title</a:t>
          </a:r>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23A0DE4A-FE92-496E-B335-3433CEFB74E9}">
      <dgm:prSet phldrT="[Text]"/>
      <dgm:spPr/>
      <dgm:t>
        <a:bodyPr/>
        <a:lstStyle/>
        <a:p>
          <a:r>
            <a:rPr lang="en-US" dirty="0"/>
            <a:t>Task description</a:t>
          </a:r>
        </a:p>
      </dgm:t>
    </dgm:pt>
    <dgm:pt modelId="{68935D38-FEDC-4CD3-8002-43CB3944BEAF}" type="parTrans" cxnId="{67A03D8F-F327-4A9F-ABBC-1EB67EFD1ECB}">
      <dgm:prSet/>
      <dgm:spPr/>
      <dgm:t>
        <a:bodyPr/>
        <a:lstStyle/>
        <a:p>
          <a:endParaRPr lang="en-US"/>
        </a:p>
      </dgm:t>
    </dgm:pt>
    <dgm:pt modelId="{55DF926D-029A-4E18-95C4-77A5A37CAE40}" type="sibTrans" cxnId="{67A03D8F-F327-4A9F-ABBC-1EB67EFD1ECB}">
      <dgm:prSet/>
      <dgm:spPr/>
      <dgm:t>
        <a:bodyPr/>
        <a:lstStyle/>
        <a:p>
          <a:endParaRPr lang="en-US"/>
        </a:p>
      </dgm:t>
    </dgm:pt>
    <dgm:pt modelId="{97AFB725-9839-43BA-B026-0DD6AA03AD9C}">
      <dgm:prSet phldrT="[Text]"/>
      <dgm:spPr/>
      <dgm:t>
        <a:bodyPr/>
        <a:lstStyle/>
        <a:p>
          <a:r>
            <a:rPr lang="en-US" dirty="0"/>
            <a:t>Task description</a:t>
          </a:r>
        </a:p>
      </dgm:t>
    </dgm:pt>
    <dgm:pt modelId="{CC01022B-5039-457F-931E-79459E3C1DC4}" type="parTrans" cxnId="{97004F90-D1DB-4A84-A8AE-504DE1F07341}">
      <dgm:prSet/>
      <dgm:spPr/>
      <dgm:t>
        <a:bodyPr/>
        <a:lstStyle/>
        <a:p>
          <a:endParaRPr lang="en-US"/>
        </a:p>
      </dgm:t>
    </dgm:pt>
    <dgm:pt modelId="{D5C26250-A06D-4B41-BC14-92648809C21F}" type="sibTrans" cxnId="{97004F90-D1DB-4A84-A8AE-504DE1F07341}">
      <dgm:prSet/>
      <dgm:spPr/>
      <dgm:t>
        <a:bodyPr/>
        <a:lstStyle/>
        <a:p>
          <a:endParaRPr lang="en-US"/>
        </a:p>
      </dgm:t>
    </dgm:pt>
    <dgm:pt modelId="{B86124A4-14C7-49C7-A342-9B2C2B94980B}">
      <dgm:prSet phldrT="[Text]"/>
      <dgm:spPr/>
      <dgm:t>
        <a:bodyPr/>
        <a:lstStyle/>
        <a:p>
          <a:r>
            <a:rPr lang="en-US" dirty="0"/>
            <a:t>Task description</a:t>
          </a:r>
        </a:p>
      </dgm:t>
    </dgm:pt>
    <dgm:pt modelId="{B2F6F8FA-C3EE-485C-BFEC-A81570DC47D8}" type="parTrans" cxnId="{508A9F6A-C4F1-4147-A5F6-B89293B446E8}">
      <dgm:prSet/>
      <dgm:spPr/>
      <dgm:t>
        <a:bodyPr/>
        <a:lstStyle/>
        <a:p>
          <a:endParaRPr lang="en-US"/>
        </a:p>
      </dgm:t>
    </dgm:pt>
    <dgm:pt modelId="{1114C752-8188-4E63-BFFC-E4081ACE9882}" type="sibTrans" cxnId="{508A9F6A-C4F1-4147-A5F6-B89293B446E8}">
      <dgm:prSet/>
      <dgm:spPr/>
      <dgm:t>
        <a:bodyPr/>
        <a:lstStyle/>
        <a:p>
          <a:endParaRPr lang="en-US"/>
        </a:p>
      </dgm:t>
    </dgm:pt>
    <dgm:pt modelId="{A97FC57D-50D6-4D43-99C3-06D09820F122}">
      <dgm:prSet phldrT="[Text]"/>
      <dgm:spPr/>
      <dgm:t>
        <a:bodyPr/>
        <a:lstStyle/>
        <a:p>
          <a:r>
            <a:rPr lang="en-US" dirty="0"/>
            <a:t>Task description</a:t>
          </a:r>
        </a:p>
      </dgm:t>
    </dgm:pt>
    <dgm:pt modelId="{5DD877C7-E4D9-4A68-A305-5A7689D3DBE7}" type="parTrans" cxnId="{D286A548-6BB0-4DED-9FB5-D87042DDBE0A}">
      <dgm:prSet/>
      <dgm:spPr/>
      <dgm:t>
        <a:bodyPr/>
        <a:lstStyle/>
        <a:p>
          <a:endParaRPr lang="en-US"/>
        </a:p>
      </dgm:t>
    </dgm:pt>
    <dgm:pt modelId="{C17BCABE-BEF2-4CC4-B037-B6B4866665CD}" type="sibTrans" cxnId="{D286A548-6BB0-4DED-9FB5-D87042DDBE0A}">
      <dgm:prSet/>
      <dgm:spPr/>
      <dgm:t>
        <a:bodyPr/>
        <a:lstStyle/>
        <a:p>
          <a:endParaRPr lang="en-US"/>
        </a:p>
      </dgm:t>
    </dgm:pt>
    <dgm:pt modelId="{B6E26FFC-9977-4BBC-BEC7-3D6B63754E52}">
      <dgm:prSet phldrT="[Text]"/>
      <dgm:spPr/>
      <dgm:t>
        <a:bodyPr/>
        <a:lstStyle/>
        <a:p>
          <a:r>
            <a:rPr lang="en-US" dirty="0"/>
            <a:t>Step 2 Title</a:t>
          </a:r>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CBCC21F5-552F-4D39-812E-6FCD4A366F58}">
      <dgm:prSet phldrT="[Text]"/>
      <dgm:spPr/>
      <dgm:t>
        <a:bodyPr/>
        <a:lstStyle/>
        <a:p>
          <a:r>
            <a:rPr lang="en-US" dirty="0"/>
            <a:t>Task description</a:t>
          </a:r>
        </a:p>
      </dgm:t>
    </dgm:pt>
    <dgm:pt modelId="{4A973A1C-85F1-4969-A536-D29940229E2C}" type="parTrans" cxnId="{3C41F2E0-4620-40B4-9857-68872B278EFB}">
      <dgm:prSet/>
      <dgm:spPr/>
      <dgm:t>
        <a:bodyPr/>
        <a:lstStyle/>
        <a:p>
          <a:endParaRPr lang="en-US"/>
        </a:p>
      </dgm:t>
    </dgm:pt>
    <dgm:pt modelId="{3640B940-6901-481F-ADF7-6B77DEEED764}" type="sibTrans" cxnId="{3C41F2E0-4620-40B4-9857-68872B278EFB}">
      <dgm:prSet/>
      <dgm:spPr/>
      <dgm:t>
        <a:bodyPr/>
        <a:lstStyle/>
        <a:p>
          <a:endParaRPr lang="en-US"/>
        </a:p>
      </dgm:t>
    </dgm:pt>
    <dgm:pt modelId="{62831651-7C26-466C-BAA4-31EA8D14E47A}">
      <dgm:prSet phldrT="[Text]"/>
      <dgm:spPr/>
      <dgm:t>
        <a:bodyPr/>
        <a:lstStyle/>
        <a:p>
          <a:r>
            <a:rPr lang="en-US" dirty="0"/>
            <a:t>Task description</a:t>
          </a:r>
        </a:p>
      </dgm:t>
    </dgm:pt>
    <dgm:pt modelId="{0F3EB6E4-07A5-4199-9C2F-8B91F53579FE}" type="parTrans" cxnId="{59DDA576-1BA9-49E8-9D1D-361FF667A19A}">
      <dgm:prSet/>
      <dgm:spPr/>
      <dgm:t>
        <a:bodyPr/>
        <a:lstStyle/>
        <a:p>
          <a:endParaRPr lang="en-US"/>
        </a:p>
      </dgm:t>
    </dgm:pt>
    <dgm:pt modelId="{0D19FA60-5F9C-420B-AD2F-A0656A7F0783}" type="sibTrans" cxnId="{59DDA576-1BA9-49E8-9D1D-361FF667A19A}">
      <dgm:prSet/>
      <dgm:spPr/>
      <dgm:t>
        <a:bodyPr/>
        <a:lstStyle/>
        <a:p>
          <a:endParaRPr lang="en-US"/>
        </a:p>
      </dgm:t>
    </dgm:pt>
    <dgm:pt modelId="{44B2544A-D122-4B95-A36C-B03D9E272B48}">
      <dgm:prSet phldrT="[Text]"/>
      <dgm:spPr/>
      <dgm:t>
        <a:bodyPr/>
        <a:lstStyle/>
        <a:p>
          <a:r>
            <a:rPr lang="en-US" dirty="0"/>
            <a:t>Task description</a:t>
          </a:r>
        </a:p>
      </dgm:t>
    </dgm:pt>
    <dgm:pt modelId="{9EE40E78-C1B8-4A87-A668-53AD816CED24}" type="parTrans" cxnId="{F89EA6DF-D106-435E-9337-D23286A767A6}">
      <dgm:prSet/>
      <dgm:spPr/>
      <dgm:t>
        <a:bodyPr/>
        <a:lstStyle/>
        <a:p>
          <a:endParaRPr lang="en-US"/>
        </a:p>
      </dgm:t>
    </dgm:pt>
    <dgm:pt modelId="{F32DECE0-DC7F-4DCF-A10D-96A117A49197}" type="sibTrans" cxnId="{F89EA6DF-D106-435E-9337-D23286A767A6}">
      <dgm:prSet/>
      <dgm:spPr/>
      <dgm:t>
        <a:bodyPr/>
        <a:lstStyle/>
        <a:p>
          <a:endParaRPr lang="en-US"/>
        </a:p>
      </dgm:t>
    </dgm:pt>
    <dgm:pt modelId="{6D0E5D9F-7263-4526-A227-51301233F549}">
      <dgm:prSet phldrT="[Text]"/>
      <dgm:spPr/>
      <dgm:t>
        <a:bodyPr/>
        <a:lstStyle/>
        <a:p>
          <a:r>
            <a:rPr lang="en-US" dirty="0"/>
            <a:t>Step 3 Title</a:t>
          </a:r>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F3256203-D9D1-492A-B801-68C1A32486F0}">
      <dgm:prSet phldrT="[Text]"/>
      <dgm:spPr/>
      <dgm:t>
        <a:bodyPr/>
        <a:lstStyle/>
        <a:p>
          <a:r>
            <a:rPr lang="en-US" dirty="0"/>
            <a:t>Task description</a:t>
          </a:r>
        </a:p>
      </dgm:t>
    </dgm:pt>
    <dgm:pt modelId="{E9A20291-2E30-4C14-BB7D-DC095A20ECB6}" type="parTrans" cxnId="{1B8E71B0-2D3A-4AB0-8843-CFDACEDC3198}">
      <dgm:prSet/>
      <dgm:spPr/>
      <dgm:t>
        <a:bodyPr/>
        <a:lstStyle/>
        <a:p>
          <a:endParaRPr lang="en-US"/>
        </a:p>
      </dgm:t>
    </dgm:pt>
    <dgm:pt modelId="{6C9440D0-8847-40C0-98BC-2B5EA5745C3A}" type="sibTrans" cxnId="{1B8E71B0-2D3A-4AB0-8843-CFDACEDC3198}">
      <dgm:prSet/>
      <dgm:spPr/>
      <dgm:t>
        <a:bodyPr/>
        <a:lstStyle/>
        <a:p>
          <a:endParaRPr lang="en-US"/>
        </a:p>
      </dgm:t>
    </dgm:pt>
    <dgm:pt modelId="{357008B7-F3FD-489F-A410-81C9A9EFE4DA}">
      <dgm:prSet phldrT="[Text]"/>
      <dgm:spPr/>
      <dgm:t>
        <a:bodyPr/>
        <a:lstStyle/>
        <a:p>
          <a:r>
            <a:rPr lang="en-US" dirty="0"/>
            <a:t>Task description</a:t>
          </a:r>
        </a:p>
      </dgm:t>
    </dgm:pt>
    <dgm:pt modelId="{ED5EFE54-4C6D-4A88-939B-CE66C6668425}" type="parTrans" cxnId="{8910F93B-7180-4A52-9856-879D102D33F8}">
      <dgm:prSet/>
      <dgm:spPr/>
      <dgm:t>
        <a:bodyPr/>
        <a:lstStyle/>
        <a:p>
          <a:endParaRPr lang="en-US"/>
        </a:p>
      </dgm:t>
    </dgm:pt>
    <dgm:pt modelId="{87BC108C-4915-4A4B-8565-E4BD28BA3C35}" type="sibTrans" cxnId="{8910F93B-7180-4A52-9856-879D102D33F8}">
      <dgm:prSet/>
      <dgm:spPr/>
      <dgm:t>
        <a:bodyPr/>
        <a:lstStyle/>
        <a:p>
          <a:endParaRPr lang="en-US"/>
        </a:p>
      </dgm:t>
    </dgm:pt>
    <dgm:pt modelId="{E5E95E82-EF79-43CA-AA86-43B0E1CBCD3F}">
      <dgm:prSet phldrT="[Text]"/>
      <dgm:spPr/>
      <dgm:t>
        <a:bodyPr/>
        <a:lstStyle/>
        <a:p>
          <a:r>
            <a:rPr lang="en-US" dirty="0"/>
            <a:t>Step 4 Title</a:t>
          </a:r>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A81358E0-3DE7-41AD-A28C-ABB22548B1F6}">
      <dgm:prSet phldrT="[Text]"/>
      <dgm:spPr/>
      <dgm:t>
        <a:bodyPr/>
        <a:lstStyle/>
        <a:p>
          <a:r>
            <a:rPr lang="en-US" dirty="0"/>
            <a:t>Task description</a:t>
          </a:r>
        </a:p>
      </dgm:t>
    </dgm:pt>
    <dgm:pt modelId="{262E0B94-6EA9-4797-B705-959D7B185F91}" type="parTrans" cxnId="{FB8541C0-3895-4553-A4C7-34B81A3C4A0B}">
      <dgm:prSet/>
      <dgm:spPr/>
      <dgm:t>
        <a:bodyPr/>
        <a:lstStyle/>
        <a:p>
          <a:endParaRPr lang="en-US"/>
        </a:p>
      </dgm:t>
    </dgm:pt>
    <dgm:pt modelId="{77756FBB-BF6C-4D78-803E-BCC851F1DA03}" type="sibTrans" cxnId="{FB8541C0-3895-4553-A4C7-34B81A3C4A0B}">
      <dgm:prSet/>
      <dgm:spPr/>
      <dgm:t>
        <a:bodyPr/>
        <a:lstStyle/>
        <a:p>
          <a:endParaRPr lang="en-US"/>
        </a:p>
      </dgm:t>
    </dgm:pt>
    <dgm:pt modelId="{37A7C994-CC74-44DD-8777-ED6736B35821}">
      <dgm:prSet phldrT="[Text]"/>
      <dgm:spPr/>
      <dgm:t>
        <a:bodyPr/>
        <a:lstStyle/>
        <a:p>
          <a:r>
            <a:rPr lang="en-US" dirty="0"/>
            <a:t>Task description</a:t>
          </a:r>
        </a:p>
      </dgm:t>
    </dgm:pt>
    <dgm:pt modelId="{03F017E7-7E3C-4E2C-9CEF-B07099F38801}" type="parTrans" cxnId="{1C5CE732-A00F-4C06-A1A8-B209BC6B496D}">
      <dgm:prSet/>
      <dgm:spPr/>
      <dgm:t>
        <a:bodyPr/>
        <a:lstStyle/>
        <a:p>
          <a:endParaRPr lang="en-US"/>
        </a:p>
      </dgm:t>
    </dgm:pt>
    <dgm:pt modelId="{118572A4-3B5E-487E-8015-6A319369077F}" type="sibTrans" cxnId="{1C5CE732-A00F-4C06-A1A8-B209BC6B496D}">
      <dgm:prSet/>
      <dgm:spPr/>
      <dgm:t>
        <a:bodyPr/>
        <a:lstStyle/>
        <a:p>
          <a:endParaRPr lang="en-US"/>
        </a:p>
      </dgm:t>
    </dgm:pt>
    <dgm:pt modelId="{6F1872F4-A030-4D64-A17C-72EA1ABBD62E}" type="pres">
      <dgm:prSet presAssocID="{CF9055CF-8DEB-4A02-949A-DE72B6AC5D37}" presName="Name0" presStyleCnt="0">
        <dgm:presLayoutVars>
          <dgm:dir/>
          <dgm:resizeHandles val="exact"/>
        </dgm:presLayoutVars>
      </dgm:prSet>
      <dgm:spPr/>
    </dgm:pt>
    <dgm:pt modelId="{98302F07-D6A9-46A5-9807-EBF6C9F5B2DD}" type="pres">
      <dgm:prSet presAssocID="{082E8A29-955A-4C7C-A174-3E9DCD4DC89B}" presName="node" presStyleLbl="node1" presStyleIdx="0" presStyleCnt="4">
        <dgm:presLayoutVars>
          <dgm:bulletEnabled val="1"/>
        </dgm:presLayoutVars>
      </dgm:prSet>
      <dgm:spPr/>
    </dgm:pt>
    <dgm:pt modelId="{6681DF6F-8E98-430C-9A87-14BEC6C3269E}" type="pres">
      <dgm:prSet presAssocID="{C2176686-D23E-48EB-9D1B-1A1B46236638}" presName="sibTrans" presStyleCnt="0"/>
      <dgm:spPr/>
    </dgm:pt>
    <dgm:pt modelId="{DAD9059A-916A-4916-A2A8-B42491568DD3}" type="pres">
      <dgm:prSet presAssocID="{B6E26FFC-9977-4BBC-BEC7-3D6B63754E52}" presName="node" presStyleLbl="node1" presStyleIdx="1" presStyleCnt="4">
        <dgm:presLayoutVars>
          <dgm:bulletEnabled val="1"/>
        </dgm:presLayoutVars>
      </dgm:prSet>
      <dgm:spPr/>
    </dgm:pt>
    <dgm:pt modelId="{39AEACD1-F8CF-4528-8379-DAA829B3790B}" type="pres">
      <dgm:prSet presAssocID="{48634C00-2335-4923-9072-EB7482323D9C}" presName="sibTrans" presStyleCnt="0"/>
      <dgm:spPr/>
    </dgm:pt>
    <dgm:pt modelId="{25A33852-3C4B-4406-8856-3A4D6201948C}" type="pres">
      <dgm:prSet presAssocID="{6D0E5D9F-7263-4526-A227-51301233F549}" presName="node" presStyleLbl="node1" presStyleIdx="2" presStyleCnt="4">
        <dgm:presLayoutVars>
          <dgm:bulletEnabled val="1"/>
        </dgm:presLayoutVars>
      </dgm:prSet>
      <dgm:spPr/>
    </dgm:pt>
    <dgm:pt modelId="{562EDDC3-60FD-463F-A6DB-A597D604B642}" type="pres">
      <dgm:prSet presAssocID="{DE289E29-1989-4D8E-8AA6-F030105B3F13}" presName="sibTrans" presStyleCnt="0"/>
      <dgm:spPr/>
    </dgm:pt>
    <dgm:pt modelId="{86146B22-5360-4D1B-AC91-3378F10134EE}" type="pres">
      <dgm:prSet presAssocID="{E5E95E82-EF79-43CA-AA86-43B0E1CBCD3F}" presName="node" presStyleLbl="node1" presStyleIdx="3" presStyleCnt="4">
        <dgm:presLayoutVars>
          <dgm:bulletEnabled val="1"/>
        </dgm:presLayoutVars>
      </dgm:prSet>
      <dgm:spPr/>
    </dgm:pt>
  </dgm:ptLst>
  <dgm:cxnLst>
    <dgm:cxn modelId="{0676BA07-1135-49D0-993A-27A9F99FC0CD}" type="presOf" srcId="{B6E26FFC-9977-4BBC-BEC7-3D6B63754E52}" destId="{DAD9059A-916A-4916-A2A8-B42491568DD3}" srcOrd="0" destOrd="0" presId="urn:microsoft.com/office/officeart/2005/8/layout/hList6"/>
    <dgm:cxn modelId="{AB981D0D-0AD5-4DD6-BA19-D4E75ECF1C7D}" type="presOf" srcId="{A97FC57D-50D6-4D43-99C3-06D09820F122}" destId="{98302F07-D6A9-46A5-9807-EBF6C9F5B2DD}" srcOrd="0" destOrd="4" presId="urn:microsoft.com/office/officeart/2005/8/layout/hList6"/>
    <dgm:cxn modelId="{5351B217-259B-4E6A-85F5-2E408BEB0764}" type="presOf" srcId="{082E8A29-955A-4C7C-A174-3E9DCD4DC89B}" destId="{98302F07-D6A9-46A5-9807-EBF6C9F5B2DD}" srcOrd="0" destOrd="0" presId="urn:microsoft.com/office/officeart/2005/8/layout/hList6"/>
    <dgm:cxn modelId="{729DA21F-0A99-4CC3-ACFF-2A00EDCAA358}" type="presOf" srcId="{37A7C994-CC74-44DD-8777-ED6736B35821}" destId="{86146B22-5360-4D1B-AC91-3378F10134EE}" srcOrd="0" destOrd="2" presId="urn:microsoft.com/office/officeart/2005/8/layout/hList6"/>
    <dgm:cxn modelId="{77BD0D2D-7C4E-49B3-9A72-0FD33F32D294}" type="presOf" srcId="{6D0E5D9F-7263-4526-A227-51301233F549}" destId="{25A33852-3C4B-4406-8856-3A4D6201948C}" srcOrd="0" destOrd="0" presId="urn:microsoft.com/office/officeart/2005/8/layout/hList6"/>
    <dgm:cxn modelId="{3AE2742D-7673-4553-BCDD-292AE3B4BC50}" type="presOf" srcId="{97AFB725-9839-43BA-B026-0DD6AA03AD9C}" destId="{98302F07-D6A9-46A5-9807-EBF6C9F5B2DD}" srcOrd="0" destOrd="2" presId="urn:microsoft.com/office/officeart/2005/8/layout/hList6"/>
    <dgm:cxn modelId="{1C5CE732-A00F-4C06-A1A8-B209BC6B496D}" srcId="{E5E95E82-EF79-43CA-AA86-43B0E1CBCD3F}" destId="{37A7C994-CC74-44DD-8777-ED6736B35821}" srcOrd="1" destOrd="0" parTransId="{03F017E7-7E3C-4E2C-9CEF-B07099F38801}" sibTransId="{118572A4-3B5E-487E-8015-6A319369077F}"/>
    <dgm:cxn modelId="{8910F93B-7180-4A52-9856-879D102D33F8}" srcId="{6D0E5D9F-7263-4526-A227-51301233F549}" destId="{357008B7-F3FD-489F-A410-81C9A9EFE4DA}" srcOrd="1" destOrd="0" parTransId="{ED5EFE54-4C6D-4A88-939B-CE66C6668425}" sibTransId="{87BC108C-4915-4A4B-8565-E4BD28BA3C35}"/>
    <dgm:cxn modelId="{DC53BA63-76BA-413A-ACCE-B7609C3FDC8E}" type="presOf" srcId="{A81358E0-3DE7-41AD-A28C-ABB22548B1F6}" destId="{86146B22-5360-4D1B-AC91-3378F10134EE}" srcOrd="0" destOrd="1" presId="urn:microsoft.com/office/officeart/2005/8/layout/hList6"/>
    <dgm:cxn modelId="{17E73148-9C08-4999-B21E-F3C5A0E3FC0C}" srcId="{CF9055CF-8DEB-4A02-949A-DE72B6AC5D37}" destId="{B6E26FFC-9977-4BBC-BEC7-3D6B63754E52}" srcOrd="1" destOrd="0" parTransId="{5CEFBD89-2F4F-4B51-A98A-0F3C86494166}" sibTransId="{48634C00-2335-4923-9072-EB7482323D9C}"/>
    <dgm:cxn modelId="{D286A548-6BB0-4DED-9FB5-D87042DDBE0A}" srcId="{082E8A29-955A-4C7C-A174-3E9DCD4DC89B}" destId="{A97FC57D-50D6-4D43-99C3-06D09820F122}" srcOrd="3" destOrd="0" parTransId="{5DD877C7-E4D9-4A68-A305-5A7689D3DBE7}" sibTransId="{C17BCABE-BEF2-4CC4-B037-B6B4866665CD}"/>
    <dgm:cxn modelId="{508A9F6A-C4F1-4147-A5F6-B89293B446E8}" srcId="{082E8A29-955A-4C7C-A174-3E9DCD4DC89B}" destId="{B86124A4-14C7-49C7-A342-9B2C2B94980B}" srcOrd="2" destOrd="0" parTransId="{B2F6F8FA-C3EE-485C-BFEC-A81570DC47D8}" sibTransId="{1114C752-8188-4E63-BFFC-E4081ACE9882}"/>
    <dgm:cxn modelId="{F4F3BD4C-7DE7-449F-8ECF-B43B2B86F2EB}" type="presOf" srcId="{CBCC21F5-552F-4D39-812E-6FCD4A366F58}" destId="{DAD9059A-916A-4916-A2A8-B42491568DD3}" srcOrd="0" destOrd="1" presId="urn:microsoft.com/office/officeart/2005/8/layout/hList6"/>
    <dgm:cxn modelId="{59DDA576-1BA9-49E8-9D1D-361FF667A19A}" srcId="{B6E26FFC-9977-4BBC-BEC7-3D6B63754E52}" destId="{62831651-7C26-466C-BAA4-31EA8D14E47A}" srcOrd="1" destOrd="0" parTransId="{0F3EB6E4-07A5-4199-9C2F-8B91F53579FE}" sibTransId="{0D19FA60-5F9C-420B-AD2F-A0656A7F0783}"/>
    <dgm:cxn modelId="{2986897A-7787-444F-B6C8-41F3823EF3C1}" srcId="{CF9055CF-8DEB-4A02-949A-DE72B6AC5D37}" destId="{082E8A29-955A-4C7C-A174-3E9DCD4DC89B}" srcOrd="0" destOrd="0" parTransId="{BA7938E6-8DFA-40B7-B4C4-EACC6D85FC31}" sibTransId="{C2176686-D23E-48EB-9D1B-1A1B46236638}"/>
    <dgm:cxn modelId="{9CB4B27D-95A7-458D-A9CA-7754788DD095}" type="presOf" srcId="{62831651-7C26-466C-BAA4-31EA8D14E47A}" destId="{DAD9059A-916A-4916-A2A8-B42491568DD3}" srcOrd="0" destOrd="2" presId="urn:microsoft.com/office/officeart/2005/8/layout/hList6"/>
    <dgm:cxn modelId="{67A03D8F-F327-4A9F-ABBC-1EB67EFD1ECB}" srcId="{082E8A29-955A-4C7C-A174-3E9DCD4DC89B}" destId="{23A0DE4A-FE92-496E-B335-3433CEFB74E9}" srcOrd="0" destOrd="0" parTransId="{68935D38-FEDC-4CD3-8002-43CB3944BEAF}" sibTransId="{55DF926D-029A-4E18-95C4-77A5A37CAE40}"/>
    <dgm:cxn modelId="{97004F90-D1DB-4A84-A8AE-504DE1F07341}" srcId="{082E8A29-955A-4C7C-A174-3E9DCD4DC89B}" destId="{97AFB725-9839-43BA-B026-0DD6AA03AD9C}" srcOrd="1" destOrd="0" parTransId="{CC01022B-5039-457F-931E-79459E3C1DC4}" sibTransId="{D5C26250-A06D-4B41-BC14-92648809C21F}"/>
    <dgm:cxn modelId="{A76240AD-13F6-40C0-BD9B-102D5EC0AE51}" srcId="{CF9055CF-8DEB-4A02-949A-DE72B6AC5D37}" destId="{E5E95E82-EF79-43CA-AA86-43B0E1CBCD3F}" srcOrd="3" destOrd="0" parTransId="{FD76A3AE-1B6C-45A0-8E84-63160283749F}" sibTransId="{BF76010C-5523-4E13-B3E7-886DCE6AEBD4}"/>
    <dgm:cxn modelId="{1B8E71B0-2D3A-4AB0-8843-CFDACEDC3198}" srcId="{6D0E5D9F-7263-4526-A227-51301233F549}" destId="{F3256203-D9D1-492A-B801-68C1A32486F0}" srcOrd="0" destOrd="0" parTransId="{E9A20291-2E30-4C14-BB7D-DC095A20ECB6}" sibTransId="{6C9440D0-8847-40C0-98BC-2B5EA5745C3A}"/>
    <dgm:cxn modelId="{FB8541C0-3895-4553-A4C7-34B81A3C4A0B}" srcId="{E5E95E82-EF79-43CA-AA86-43B0E1CBCD3F}" destId="{A81358E0-3DE7-41AD-A28C-ABB22548B1F6}" srcOrd="0" destOrd="0" parTransId="{262E0B94-6EA9-4797-B705-959D7B185F91}" sibTransId="{77756FBB-BF6C-4D78-803E-BCC851F1DA03}"/>
    <dgm:cxn modelId="{C06DA1C3-D38F-43B1-B24E-E80592CC29EC}" type="presOf" srcId="{23A0DE4A-FE92-496E-B335-3433CEFB74E9}" destId="{98302F07-D6A9-46A5-9807-EBF6C9F5B2DD}" srcOrd="0" destOrd="1" presId="urn:microsoft.com/office/officeart/2005/8/layout/hList6"/>
    <dgm:cxn modelId="{C8C462C6-33A3-4E8B-91FE-36DBE92F1C4A}" srcId="{CF9055CF-8DEB-4A02-949A-DE72B6AC5D37}" destId="{6D0E5D9F-7263-4526-A227-51301233F549}" srcOrd="2" destOrd="0" parTransId="{23416D07-25F8-426C-BC65-639E6BCF4D6D}" sibTransId="{DE289E29-1989-4D8E-8AA6-F030105B3F13}"/>
    <dgm:cxn modelId="{ECB535CD-5106-41E2-A5E6-D382C3792033}" type="presOf" srcId="{357008B7-F3FD-489F-A410-81C9A9EFE4DA}" destId="{25A33852-3C4B-4406-8856-3A4D6201948C}" srcOrd="0" destOrd="2" presId="urn:microsoft.com/office/officeart/2005/8/layout/hList6"/>
    <dgm:cxn modelId="{2FA258D4-5B38-426D-B0D7-CD8F217A1137}" type="presOf" srcId="{E5E95E82-EF79-43CA-AA86-43B0E1CBCD3F}" destId="{86146B22-5360-4D1B-AC91-3378F10134EE}" srcOrd="0" destOrd="0" presId="urn:microsoft.com/office/officeart/2005/8/layout/hList6"/>
    <dgm:cxn modelId="{1B9593D8-0118-451B-8B48-CC6C91B73C1B}" type="presOf" srcId="{B86124A4-14C7-49C7-A342-9B2C2B94980B}" destId="{98302F07-D6A9-46A5-9807-EBF6C9F5B2DD}" srcOrd="0" destOrd="3" presId="urn:microsoft.com/office/officeart/2005/8/layout/hList6"/>
    <dgm:cxn modelId="{3B50A2DD-8777-42C9-93E1-40A37E404C87}" type="presOf" srcId="{44B2544A-D122-4B95-A36C-B03D9E272B48}" destId="{DAD9059A-916A-4916-A2A8-B42491568DD3}" srcOrd="0" destOrd="3" presId="urn:microsoft.com/office/officeart/2005/8/layout/hList6"/>
    <dgm:cxn modelId="{F89EA6DF-D106-435E-9337-D23286A767A6}" srcId="{B6E26FFC-9977-4BBC-BEC7-3D6B63754E52}" destId="{44B2544A-D122-4B95-A36C-B03D9E272B48}" srcOrd="2" destOrd="0" parTransId="{9EE40E78-C1B8-4A87-A668-53AD816CED24}" sibTransId="{F32DECE0-DC7F-4DCF-A10D-96A117A49197}"/>
    <dgm:cxn modelId="{3C41F2E0-4620-40B4-9857-68872B278EFB}" srcId="{B6E26FFC-9977-4BBC-BEC7-3D6B63754E52}" destId="{CBCC21F5-552F-4D39-812E-6FCD4A366F58}" srcOrd="0" destOrd="0" parTransId="{4A973A1C-85F1-4969-A536-D29940229E2C}" sibTransId="{3640B940-6901-481F-ADF7-6B77DEEED764}"/>
    <dgm:cxn modelId="{24179AE2-AA7E-4702-A358-E95F80152CCA}" type="presOf" srcId="{CF9055CF-8DEB-4A02-949A-DE72B6AC5D37}" destId="{6F1872F4-A030-4D64-A17C-72EA1ABBD62E}" srcOrd="0" destOrd="0" presId="urn:microsoft.com/office/officeart/2005/8/layout/hList6"/>
    <dgm:cxn modelId="{CC1A92EB-2672-4443-858D-BCA16F76F740}" type="presOf" srcId="{F3256203-D9D1-492A-B801-68C1A32486F0}" destId="{25A33852-3C4B-4406-8856-3A4D6201948C}" srcOrd="0" destOrd="1" presId="urn:microsoft.com/office/officeart/2005/8/layout/hList6"/>
    <dgm:cxn modelId="{D4055BC1-25B1-4CD1-BF08-20C154FADF73}" type="presParOf" srcId="{6F1872F4-A030-4D64-A17C-72EA1ABBD62E}" destId="{98302F07-D6A9-46A5-9807-EBF6C9F5B2DD}" srcOrd="0" destOrd="0" presId="urn:microsoft.com/office/officeart/2005/8/layout/hList6"/>
    <dgm:cxn modelId="{584E2F3E-994B-49B2-AD46-0E8D6E4A468B}" type="presParOf" srcId="{6F1872F4-A030-4D64-A17C-72EA1ABBD62E}" destId="{6681DF6F-8E98-430C-9A87-14BEC6C3269E}" srcOrd="1" destOrd="0" presId="urn:microsoft.com/office/officeart/2005/8/layout/hList6"/>
    <dgm:cxn modelId="{FD54A181-98DF-439C-9CA4-93CD1333DEC4}" type="presParOf" srcId="{6F1872F4-A030-4D64-A17C-72EA1ABBD62E}" destId="{DAD9059A-916A-4916-A2A8-B42491568DD3}" srcOrd="2" destOrd="0" presId="urn:microsoft.com/office/officeart/2005/8/layout/hList6"/>
    <dgm:cxn modelId="{B910F504-589D-4168-B820-FECB0EF26955}" type="presParOf" srcId="{6F1872F4-A030-4D64-A17C-72EA1ABBD62E}" destId="{39AEACD1-F8CF-4528-8379-DAA829B3790B}" srcOrd="3" destOrd="0" presId="urn:microsoft.com/office/officeart/2005/8/layout/hList6"/>
    <dgm:cxn modelId="{AEDC4C6E-DC7C-4364-8563-E748313EFA17}" type="presParOf" srcId="{6F1872F4-A030-4D64-A17C-72EA1ABBD62E}" destId="{25A33852-3C4B-4406-8856-3A4D6201948C}" srcOrd="4" destOrd="0" presId="urn:microsoft.com/office/officeart/2005/8/layout/hList6"/>
    <dgm:cxn modelId="{CBF7D188-2B16-4153-AEAE-C484C833188A}" type="presParOf" srcId="{6F1872F4-A030-4D64-A17C-72EA1ABBD62E}" destId="{562EDDC3-60FD-463F-A6DB-A597D604B642}" srcOrd="5" destOrd="0" presId="urn:microsoft.com/office/officeart/2005/8/layout/hList6"/>
    <dgm:cxn modelId="{A7220034-7FD2-4082-91F9-5EDDE0F524D0}" type="presParOf" srcId="{6F1872F4-A030-4D64-A17C-72EA1ABBD62E}" destId="{86146B22-5360-4D1B-AC91-3378F10134E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2F07-D6A9-46A5-9807-EBF6C9F5B2DD}">
      <dsp:nvSpPr>
        <dsp:cNvPr id="0" name=""/>
        <dsp:cNvSpPr/>
      </dsp:nvSpPr>
      <dsp:spPr>
        <a:xfrm rot="16200000">
          <a:off x="-851716"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2719" bIns="0" numCol="1" spcCol="1270" anchor="t" anchorCtr="0">
          <a:noAutofit/>
        </a:bodyPr>
        <a:lstStyle/>
        <a:p>
          <a:pPr marL="0" lvl="0" indent="0" algn="l" defTabSz="1155700">
            <a:lnSpc>
              <a:spcPct val="90000"/>
            </a:lnSpc>
            <a:spcBef>
              <a:spcPct val="0"/>
            </a:spcBef>
            <a:spcAft>
              <a:spcPct val="35000"/>
            </a:spcAft>
            <a:buNone/>
          </a:pPr>
          <a:r>
            <a:rPr lang="en-US" sz="2600" kern="1200" dirty="0"/>
            <a:t>Step 1 Title</a:t>
          </a:r>
        </a:p>
        <a:p>
          <a:pPr marL="228600" lvl="1" indent="-228600" algn="l" defTabSz="889000">
            <a:lnSpc>
              <a:spcPct val="90000"/>
            </a:lnSpc>
            <a:spcBef>
              <a:spcPct val="0"/>
            </a:spcBef>
            <a:spcAft>
              <a:spcPct val="15000"/>
            </a:spcAft>
            <a:buChar char="•"/>
          </a:pPr>
          <a:r>
            <a:rPr lang="en-US" sz="2000" kern="1200" dirty="0"/>
            <a:t>Task description</a:t>
          </a:r>
        </a:p>
        <a:p>
          <a:pPr marL="228600" lvl="1" indent="-228600" algn="l" defTabSz="889000">
            <a:lnSpc>
              <a:spcPct val="90000"/>
            </a:lnSpc>
            <a:spcBef>
              <a:spcPct val="0"/>
            </a:spcBef>
            <a:spcAft>
              <a:spcPct val="15000"/>
            </a:spcAft>
            <a:buChar char="•"/>
          </a:pPr>
          <a:r>
            <a:rPr lang="en-US" sz="2000" kern="1200" dirty="0"/>
            <a:t>Task description</a:t>
          </a:r>
        </a:p>
        <a:p>
          <a:pPr marL="228600" lvl="1" indent="-228600" algn="l" defTabSz="889000">
            <a:lnSpc>
              <a:spcPct val="90000"/>
            </a:lnSpc>
            <a:spcBef>
              <a:spcPct val="0"/>
            </a:spcBef>
            <a:spcAft>
              <a:spcPct val="15000"/>
            </a:spcAft>
            <a:buChar char="•"/>
          </a:pPr>
          <a:r>
            <a:rPr lang="en-US" sz="2000" kern="1200" dirty="0"/>
            <a:t>Task description</a:t>
          </a:r>
        </a:p>
        <a:p>
          <a:pPr marL="228600" lvl="1" indent="-228600" algn="l" defTabSz="889000">
            <a:lnSpc>
              <a:spcPct val="90000"/>
            </a:lnSpc>
            <a:spcBef>
              <a:spcPct val="0"/>
            </a:spcBef>
            <a:spcAft>
              <a:spcPct val="15000"/>
            </a:spcAft>
            <a:buChar char="•"/>
          </a:pPr>
          <a:r>
            <a:rPr lang="en-US" sz="2000" kern="1200" dirty="0"/>
            <a:t>Task description</a:t>
          </a:r>
        </a:p>
      </dsp:txBody>
      <dsp:txXfrm rot="5400000">
        <a:off x="2322" y="797242"/>
        <a:ext cx="2278137" cy="2391727"/>
      </dsp:txXfrm>
    </dsp:sp>
    <dsp:sp modelId="{DAD9059A-916A-4916-A2A8-B42491568DD3}">
      <dsp:nvSpPr>
        <dsp:cNvPr id="0" name=""/>
        <dsp:cNvSpPr/>
      </dsp:nvSpPr>
      <dsp:spPr>
        <a:xfrm rot="16200000">
          <a:off x="1597281"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2719" bIns="0" numCol="1" spcCol="1270" anchor="t" anchorCtr="0">
          <a:noAutofit/>
        </a:bodyPr>
        <a:lstStyle/>
        <a:p>
          <a:pPr marL="0" lvl="0" indent="0" algn="l" defTabSz="1155700">
            <a:lnSpc>
              <a:spcPct val="90000"/>
            </a:lnSpc>
            <a:spcBef>
              <a:spcPct val="0"/>
            </a:spcBef>
            <a:spcAft>
              <a:spcPct val="35000"/>
            </a:spcAft>
            <a:buNone/>
          </a:pPr>
          <a:r>
            <a:rPr lang="en-US" sz="2600" kern="1200" dirty="0"/>
            <a:t>Step 2 Title</a:t>
          </a:r>
        </a:p>
        <a:p>
          <a:pPr marL="228600" lvl="1" indent="-228600" algn="l" defTabSz="889000">
            <a:lnSpc>
              <a:spcPct val="90000"/>
            </a:lnSpc>
            <a:spcBef>
              <a:spcPct val="0"/>
            </a:spcBef>
            <a:spcAft>
              <a:spcPct val="15000"/>
            </a:spcAft>
            <a:buChar char="•"/>
          </a:pPr>
          <a:r>
            <a:rPr lang="en-US" sz="2000" kern="1200" dirty="0"/>
            <a:t>Task description</a:t>
          </a:r>
        </a:p>
        <a:p>
          <a:pPr marL="228600" lvl="1" indent="-228600" algn="l" defTabSz="889000">
            <a:lnSpc>
              <a:spcPct val="90000"/>
            </a:lnSpc>
            <a:spcBef>
              <a:spcPct val="0"/>
            </a:spcBef>
            <a:spcAft>
              <a:spcPct val="15000"/>
            </a:spcAft>
            <a:buChar char="•"/>
          </a:pPr>
          <a:r>
            <a:rPr lang="en-US" sz="2000" kern="1200" dirty="0"/>
            <a:t>Task description</a:t>
          </a:r>
        </a:p>
        <a:p>
          <a:pPr marL="228600" lvl="1" indent="-228600" algn="l" defTabSz="889000">
            <a:lnSpc>
              <a:spcPct val="90000"/>
            </a:lnSpc>
            <a:spcBef>
              <a:spcPct val="0"/>
            </a:spcBef>
            <a:spcAft>
              <a:spcPct val="15000"/>
            </a:spcAft>
            <a:buChar char="•"/>
          </a:pPr>
          <a:r>
            <a:rPr lang="en-US" sz="2000" kern="1200" dirty="0"/>
            <a:t>Task description</a:t>
          </a:r>
        </a:p>
      </dsp:txBody>
      <dsp:txXfrm rot="5400000">
        <a:off x="2451319" y="797242"/>
        <a:ext cx="2278137" cy="2391727"/>
      </dsp:txXfrm>
    </dsp:sp>
    <dsp:sp modelId="{25A33852-3C4B-4406-8856-3A4D6201948C}">
      <dsp:nvSpPr>
        <dsp:cNvPr id="0" name=""/>
        <dsp:cNvSpPr/>
      </dsp:nvSpPr>
      <dsp:spPr>
        <a:xfrm rot="16200000">
          <a:off x="4046280"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2719" bIns="0" numCol="1" spcCol="1270" anchor="t" anchorCtr="0">
          <a:noAutofit/>
        </a:bodyPr>
        <a:lstStyle/>
        <a:p>
          <a:pPr marL="0" lvl="0" indent="0" algn="l" defTabSz="1155700">
            <a:lnSpc>
              <a:spcPct val="90000"/>
            </a:lnSpc>
            <a:spcBef>
              <a:spcPct val="0"/>
            </a:spcBef>
            <a:spcAft>
              <a:spcPct val="35000"/>
            </a:spcAft>
            <a:buNone/>
          </a:pPr>
          <a:r>
            <a:rPr lang="en-US" sz="2600" kern="1200" dirty="0"/>
            <a:t>Step 3 Title</a:t>
          </a:r>
        </a:p>
        <a:p>
          <a:pPr marL="228600" lvl="1" indent="-228600" algn="l" defTabSz="889000">
            <a:lnSpc>
              <a:spcPct val="90000"/>
            </a:lnSpc>
            <a:spcBef>
              <a:spcPct val="0"/>
            </a:spcBef>
            <a:spcAft>
              <a:spcPct val="15000"/>
            </a:spcAft>
            <a:buChar char="•"/>
          </a:pPr>
          <a:r>
            <a:rPr lang="en-US" sz="2000" kern="1200" dirty="0"/>
            <a:t>Task description</a:t>
          </a:r>
        </a:p>
        <a:p>
          <a:pPr marL="228600" lvl="1" indent="-228600" algn="l" defTabSz="889000">
            <a:lnSpc>
              <a:spcPct val="90000"/>
            </a:lnSpc>
            <a:spcBef>
              <a:spcPct val="0"/>
            </a:spcBef>
            <a:spcAft>
              <a:spcPct val="15000"/>
            </a:spcAft>
            <a:buChar char="•"/>
          </a:pPr>
          <a:r>
            <a:rPr lang="en-US" sz="2000" kern="1200" dirty="0"/>
            <a:t>Task description</a:t>
          </a:r>
        </a:p>
      </dsp:txBody>
      <dsp:txXfrm rot="5400000">
        <a:off x="4900318" y="797242"/>
        <a:ext cx="2278137" cy="2391727"/>
      </dsp:txXfrm>
    </dsp:sp>
    <dsp:sp modelId="{86146B22-5360-4D1B-AC91-3378F10134EE}">
      <dsp:nvSpPr>
        <dsp:cNvPr id="0" name=""/>
        <dsp:cNvSpPr/>
      </dsp:nvSpPr>
      <dsp:spPr>
        <a:xfrm rot="16200000">
          <a:off x="6495278"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2719" bIns="0" numCol="1" spcCol="1270" anchor="t" anchorCtr="0">
          <a:noAutofit/>
        </a:bodyPr>
        <a:lstStyle/>
        <a:p>
          <a:pPr marL="0" lvl="0" indent="0" algn="l" defTabSz="1155700">
            <a:lnSpc>
              <a:spcPct val="90000"/>
            </a:lnSpc>
            <a:spcBef>
              <a:spcPct val="0"/>
            </a:spcBef>
            <a:spcAft>
              <a:spcPct val="35000"/>
            </a:spcAft>
            <a:buNone/>
          </a:pPr>
          <a:r>
            <a:rPr lang="en-US" sz="2600" kern="1200" dirty="0"/>
            <a:t>Step 4 Title</a:t>
          </a:r>
        </a:p>
        <a:p>
          <a:pPr marL="228600" lvl="1" indent="-228600" algn="l" defTabSz="889000">
            <a:lnSpc>
              <a:spcPct val="90000"/>
            </a:lnSpc>
            <a:spcBef>
              <a:spcPct val="0"/>
            </a:spcBef>
            <a:spcAft>
              <a:spcPct val="15000"/>
            </a:spcAft>
            <a:buChar char="•"/>
          </a:pPr>
          <a:r>
            <a:rPr lang="en-US" sz="2000" kern="1200" dirty="0"/>
            <a:t>Task description</a:t>
          </a:r>
        </a:p>
        <a:p>
          <a:pPr marL="228600" lvl="1" indent="-228600" algn="l" defTabSz="889000">
            <a:lnSpc>
              <a:spcPct val="90000"/>
            </a:lnSpc>
            <a:spcBef>
              <a:spcPct val="0"/>
            </a:spcBef>
            <a:spcAft>
              <a:spcPct val="15000"/>
            </a:spcAft>
            <a:buChar char="•"/>
          </a:pPr>
          <a:r>
            <a:rPr lang="en-US" sz="2000" kern="1200" dirty="0"/>
            <a:t>Task description</a:t>
          </a:r>
        </a:p>
      </dsp:txBody>
      <dsp:txXfrm rot="5400000">
        <a:off x="7349316" y="797242"/>
        <a:ext cx="2278137" cy="239172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9/15/2020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9/15/2020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9/15/2020</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9/15/2020</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9/15/2020</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9/15/2020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9/15/2020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9/15/2020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9/15/2020</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2ality.com/2016/10/rest-spread-properties.html" TargetMode="External"/><Relationship Id="rId2" Type="http://schemas.openxmlformats.org/officeDocument/2006/relationships/hyperlink" Target="http://2ality.com/2016/10/asynchronous-iteration.html"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hyperlink" Target="https://www.ecma-international.org/publications/files/ECMA-ST/Ecma-262.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babeljs.io/"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es6-features.org/"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2ality.com/2017/01/shared-array-buffer.html" TargetMode="External"/><Relationship Id="rId2" Type="http://schemas.openxmlformats.org/officeDocument/2006/relationships/hyperlink" Target="http://2ality.com/2016/02/async-functions.html" TargetMode="External"/><Relationship Id="rId1" Type="http://schemas.openxmlformats.org/officeDocument/2006/relationships/slideLayout" Target="../slideLayouts/slideLayout5.xml"/><Relationship Id="rId4" Type="http://schemas.openxmlformats.org/officeDocument/2006/relationships/hyperlink" Target="http://2ality.com/2015/11/stage3-object-entri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0" i="0" dirty="0">
                <a:solidFill>
                  <a:srgbClr val="292929"/>
                </a:solidFill>
                <a:effectLst/>
                <a:latin typeface="medium-content-title-font"/>
              </a:rPr>
              <a:t>ECMAScript</a:t>
            </a:r>
          </a:p>
        </p:txBody>
      </p:sp>
      <p:sp>
        <p:nvSpPr>
          <p:cNvPr id="3" name="Subtitle 2"/>
          <p:cNvSpPr>
            <a:spLocks noGrp="1"/>
          </p:cNvSpPr>
          <p:nvPr>
            <p:ph type="subTitle" idx="1"/>
          </p:nvPr>
        </p:nvSpPr>
        <p:spPr/>
        <p:txBody>
          <a:bodyPr/>
          <a:lstStyle/>
          <a:p>
            <a:r>
              <a:rPr lang="en-US" dirty="0"/>
              <a:t>By Roee Angel</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a:t>
            </a:r>
          </a:p>
        </p:txBody>
      </p:sp>
      <p:sp>
        <p:nvSpPr>
          <p:cNvPr id="6" name="Content Placeholder 5"/>
          <p:cNvSpPr>
            <a:spLocks noGrp="1"/>
          </p:cNvSpPr>
          <p:nvPr>
            <p:ph sz="quarter" idx="4"/>
          </p:nvPr>
        </p:nvSpPr>
        <p:spPr>
          <a:xfrm>
            <a:off x="1526796" y="2743194"/>
            <a:ext cx="9381996" cy="3433769"/>
          </a:xfrm>
        </p:spPr>
        <p:txBody>
          <a:bodyPr>
            <a:normAutofit/>
          </a:bodyPr>
          <a:lstStyle/>
          <a:p>
            <a:pPr algn="l"/>
            <a:r>
              <a:rPr lang="en-US" b="0" i="0" dirty="0">
                <a:solidFill>
                  <a:srgbClr val="292929"/>
                </a:solidFill>
                <a:effectLst/>
                <a:latin typeface="medium-content-serif-font"/>
              </a:rPr>
              <a:t>Major new features:</a:t>
            </a:r>
          </a:p>
          <a:p>
            <a:pPr algn="l">
              <a:buFont typeface="Arial" panose="020B0604020202020204" pitchFamily="34" charset="0"/>
              <a:buChar char="•"/>
            </a:pPr>
            <a:r>
              <a:rPr lang="en-US" b="0" i="0" u="none" strike="noStrike" dirty="0">
                <a:solidFill>
                  <a:srgbClr val="292929"/>
                </a:solidFill>
                <a:effectLst/>
                <a:latin typeface="medium-content-serif-font"/>
                <a:hlinkClick r:id="rId2"/>
              </a:rPr>
              <a:t>Asynchronous Iteration</a:t>
            </a:r>
            <a:r>
              <a:rPr lang="en-US" b="0" i="0" dirty="0">
                <a:solidFill>
                  <a:srgbClr val="292929"/>
                </a:solidFill>
                <a:effectLst/>
                <a:latin typeface="medium-content-serif-font"/>
              </a:rPr>
              <a:t> (Domenic </a:t>
            </a:r>
            <a:r>
              <a:rPr lang="en-US" b="0" i="0" dirty="0" err="1">
                <a:solidFill>
                  <a:srgbClr val="292929"/>
                </a:solidFill>
                <a:effectLst/>
                <a:latin typeface="medium-content-serif-font"/>
              </a:rPr>
              <a:t>Denicola</a:t>
            </a:r>
            <a:r>
              <a:rPr lang="en-US" b="0" i="0" dirty="0">
                <a:solidFill>
                  <a:srgbClr val="292929"/>
                </a:solidFill>
                <a:effectLst/>
                <a:latin typeface="medium-content-serif-font"/>
              </a:rPr>
              <a:t>, Kevin Smith)</a:t>
            </a:r>
          </a:p>
          <a:p>
            <a:pPr algn="l">
              <a:buFont typeface="Arial" panose="020B0604020202020204" pitchFamily="34" charset="0"/>
              <a:buChar char="•"/>
            </a:pPr>
            <a:r>
              <a:rPr lang="en-US" b="0" i="0" u="none" strike="noStrike" dirty="0">
                <a:solidFill>
                  <a:srgbClr val="292929"/>
                </a:solidFill>
                <a:effectLst/>
                <a:latin typeface="medium-content-serif-font"/>
                <a:hlinkClick r:id="rId3"/>
              </a:rPr>
              <a:t>Rest/Spread Properties</a:t>
            </a:r>
            <a:r>
              <a:rPr lang="en-US" b="0" i="0" dirty="0">
                <a:solidFill>
                  <a:srgbClr val="292929"/>
                </a:solidFill>
                <a:effectLst/>
                <a:latin typeface="medium-content-serif-font"/>
              </a:rPr>
              <a:t> (Sebastian </a:t>
            </a:r>
            <a:r>
              <a:rPr lang="en-US" b="0" i="0" dirty="0" err="1">
                <a:solidFill>
                  <a:srgbClr val="292929"/>
                </a:solidFill>
                <a:effectLst/>
                <a:latin typeface="medium-content-serif-font"/>
              </a:rPr>
              <a:t>Markbåge</a:t>
            </a:r>
            <a:r>
              <a:rPr lang="en-US" b="0" i="0" dirty="0">
                <a:solidFill>
                  <a:srgbClr val="292929"/>
                </a:solidFill>
                <a:effectLst/>
                <a:latin typeface="medium-content-serif-font"/>
              </a:rPr>
              <a:t>)</a:t>
            </a:r>
          </a:p>
        </p:txBody>
      </p:sp>
      <p:sp>
        <p:nvSpPr>
          <p:cNvPr id="7" name="Rectangle 3">
            <a:extLst>
              <a:ext uri="{FF2B5EF4-FFF2-40B4-BE49-F238E27FC236}">
                <a16:creationId xmlns:a16="http://schemas.microsoft.com/office/drawing/2014/main" id="{C9CAA250-BDFD-436A-BE9E-4AAA390DA91B}"/>
              </a:ext>
            </a:extLst>
          </p:cNvPr>
          <p:cNvSpPr>
            <a:spLocks noGrp="1" noChangeArrowheads="1"/>
          </p:cNvSpPr>
          <p:nvPr>
            <p:ph type="body" sz="quarter" idx="3"/>
          </p:nvPr>
        </p:nvSpPr>
        <p:spPr bwMode="auto">
          <a:xfrm>
            <a:off x="1527175" y="2058988"/>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500" b="1" i="1" u="none" strike="noStrike" cap="none" normalizeH="0" baseline="0">
                <a:ln>
                  <a:noFill/>
                </a:ln>
                <a:solidFill>
                  <a:srgbClr val="292929"/>
                </a:solidFill>
                <a:effectLst/>
                <a:latin typeface="medium-content-serif-font"/>
              </a:rPr>
              <a:t>ECMAScript 9(2018)</a:t>
            </a:r>
            <a:endParaRPr kumimoji="0" lang="en-IL" altLang="en-IL"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192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Title and Content Layout with Chart</a:t>
            </a:r>
            <a:endParaRPr lang="en-US" dirty="0"/>
          </a:p>
        </p:txBody>
      </p:sp>
      <p:graphicFrame>
        <p:nvGraphicFramePr>
          <p:cNvPr id="9"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1185816718"/>
              </p:ext>
            </p:extLst>
          </p:nvPr>
        </p:nvGraphicFramePr>
        <p:xfrm>
          <a:off x="1279525" y="2190750"/>
          <a:ext cx="9629775" cy="3986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825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CD0D-6A9B-4861-AC83-C88296837A62}"/>
              </a:ext>
            </a:extLst>
          </p:cNvPr>
          <p:cNvSpPr>
            <a:spLocks noGrp="1"/>
          </p:cNvSpPr>
          <p:nvPr>
            <p:ph type="title"/>
          </p:nvPr>
        </p:nvSpPr>
        <p:spPr/>
        <p:txBody>
          <a:bodyPr/>
          <a:lstStyle/>
          <a:p>
            <a:r>
              <a:rPr lang="en-US" b="1" i="0" dirty="0">
                <a:effectLst/>
                <a:latin typeface="-apple-system"/>
              </a:rPr>
              <a:t>Chicken or the egg</a:t>
            </a:r>
            <a:br>
              <a:rPr lang="en-US" b="1" i="0" dirty="0">
                <a:effectLst/>
                <a:latin typeface="-apple-system"/>
              </a:rPr>
            </a:br>
            <a:endParaRPr lang="en-IL" dirty="0"/>
          </a:p>
        </p:txBody>
      </p:sp>
      <p:sp>
        <p:nvSpPr>
          <p:cNvPr id="3" name="Content Placeholder 2">
            <a:extLst>
              <a:ext uri="{FF2B5EF4-FFF2-40B4-BE49-F238E27FC236}">
                <a16:creationId xmlns:a16="http://schemas.microsoft.com/office/drawing/2014/main" id="{FE0C354D-12D2-4E42-847D-B2F03C82CFD9}"/>
              </a:ext>
            </a:extLst>
          </p:cNvPr>
          <p:cNvSpPr>
            <a:spLocks noGrp="1"/>
          </p:cNvSpPr>
          <p:nvPr>
            <p:ph idx="1"/>
          </p:nvPr>
        </p:nvSpPr>
        <p:spPr/>
        <p:txBody>
          <a:bodyPr/>
          <a:lstStyle/>
          <a:p>
            <a:pPr algn="l" fontAlgn="base"/>
            <a:r>
              <a:rPr lang="en-US" b="0" i="0" dirty="0">
                <a:solidFill>
                  <a:srgbClr val="0A0A23"/>
                </a:solidFill>
                <a:effectLst/>
                <a:latin typeface="Lato"/>
              </a:rPr>
              <a:t>A confusing bit of history is that JavaScript was created in 1996. It was then submitted to </a:t>
            </a:r>
            <a:r>
              <a:rPr lang="en-US" b="0" i="0" dirty="0" err="1">
                <a:solidFill>
                  <a:srgbClr val="0A0A23"/>
                </a:solidFill>
                <a:effectLst/>
                <a:latin typeface="Lato"/>
              </a:rPr>
              <a:t>Ecma</a:t>
            </a:r>
            <a:r>
              <a:rPr lang="en-US" b="0" i="0" dirty="0">
                <a:solidFill>
                  <a:srgbClr val="0A0A23"/>
                </a:solidFill>
                <a:effectLst/>
                <a:latin typeface="Lato"/>
              </a:rPr>
              <a:t> International in 1997 for standardization, which resulted in ECMAScript. At the same time, because JavaScript conformed to the ECMAScript specification, JavaScript is an example of an ECMAScript implementation.</a:t>
            </a:r>
          </a:p>
          <a:p>
            <a:pPr algn="l" fontAlgn="base"/>
            <a:r>
              <a:rPr lang="en-US" b="0" i="0" dirty="0">
                <a:solidFill>
                  <a:srgbClr val="0A0A23"/>
                </a:solidFill>
                <a:effectLst/>
                <a:latin typeface="Lato"/>
              </a:rPr>
              <a:t>That leaves us with this fun fact: ECMAScript is based on JavaScript, and JavaScript is based on ECMAScript.</a:t>
            </a:r>
          </a:p>
          <a:p>
            <a:endParaRPr lang="en-IL" dirty="0"/>
          </a:p>
        </p:txBody>
      </p:sp>
    </p:spTree>
    <p:extLst>
      <p:ext uri="{BB962C8B-B14F-4D97-AF65-F5344CB8AC3E}">
        <p14:creationId xmlns:p14="http://schemas.microsoft.com/office/powerpoint/2010/main" val="20586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p>
        </p:txBody>
      </p:sp>
      <p:sp>
        <p:nvSpPr>
          <p:cNvPr id="3" name="Content Placeholder 2"/>
          <p:cNvSpPr>
            <a:spLocks noGrp="1"/>
          </p:cNvSpPr>
          <p:nvPr>
            <p:ph sz="half" idx="1"/>
          </p:nvPr>
        </p:nvSpPr>
        <p:spPr/>
        <p:txBody>
          <a:bodyPr/>
          <a:lstStyle/>
          <a:p>
            <a:r>
              <a:rPr lang="en-US"/>
              <a:t>First bullet point here</a:t>
            </a:r>
          </a:p>
          <a:p>
            <a:r>
              <a:rPr lang="en-US"/>
              <a:t>Second bullet point here</a:t>
            </a:r>
          </a:p>
          <a:p>
            <a:r>
              <a:rPr lang="en-US"/>
              <a:t>Third bullet point here</a:t>
            </a:r>
          </a:p>
        </p:txBody>
      </p:sp>
      <p:graphicFrame>
        <p:nvGraphicFramePr>
          <p:cNvPr id="12" name="Content Placeholder 3"/>
          <p:cNvGraphicFramePr>
            <a:graphicFrameLocks noGrp="1"/>
          </p:cNvGraphicFramePr>
          <p:nvPr>
            <p:ph sz="half" idx="2"/>
            <p:extLst>
              <p:ext uri="{D42A27DB-BD31-4B8C-83A1-F6EECF244321}">
                <p14:modId xmlns:p14="http://schemas.microsoft.com/office/powerpoint/2010/main" val="75319095"/>
              </p:ext>
            </p:extLst>
          </p:nvPr>
        </p:nvGraphicFramePr>
        <p:xfrm>
          <a:off x="6415088" y="2193925"/>
          <a:ext cx="4494213" cy="1896224"/>
        </p:xfrm>
        <a:graphic>
          <a:graphicData uri="http://schemas.openxmlformats.org/drawingml/2006/table">
            <a:tbl>
              <a:tblPr firstRow="1" bandRow="1">
                <a:tableStyleId>{3B4B98B0-60AC-42C2-AFA5-B58CD77FA1E5}</a:tableStyleId>
              </a:tblPr>
              <a:tblGrid>
                <a:gridCol w="1498071">
                  <a:extLst>
                    <a:ext uri="{9D8B030D-6E8A-4147-A177-3AD203B41FA5}">
                      <a16:colId xmlns:a16="http://schemas.microsoft.com/office/drawing/2014/main" val="20000"/>
                    </a:ext>
                  </a:extLst>
                </a:gridCol>
                <a:gridCol w="1498071">
                  <a:extLst>
                    <a:ext uri="{9D8B030D-6E8A-4147-A177-3AD203B41FA5}">
                      <a16:colId xmlns:a16="http://schemas.microsoft.com/office/drawing/2014/main" val="20001"/>
                    </a:ext>
                  </a:extLst>
                </a:gridCol>
                <a:gridCol w="1498071">
                  <a:extLst>
                    <a:ext uri="{9D8B030D-6E8A-4147-A177-3AD203B41FA5}">
                      <a16:colId xmlns:a16="http://schemas.microsoft.com/office/drawing/2014/main" val="20002"/>
                    </a:ext>
                  </a:extLst>
                </a:gridCol>
              </a:tblGrid>
              <a:tr h="474056">
                <a:tc>
                  <a:txBody>
                    <a:bodyPr/>
                    <a:lstStyle/>
                    <a:p>
                      <a:r>
                        <a:rPr lang="en-US" dirty="0"/>
                        <a:t>Class</a:t>
                      </a:r>
                      <a:endParaRPr dirty="0"/>
                    </a:p>
                  </a:txBody>
                  <a:tcPr anchor="ctr"/>
                </a:tc>
                <a:tc>
                  <a:txBody>
                    <a:bodyPr/>
                    <a:lstStyle/>
                    <a:p>
                      <a:pPr algn="ctr"/>
                      <a:r>
                        <a:rPr dirty="0"/>
                        <a:t>Group 1</a:t>
                      </a:r>
                    </a:p>
                  </a:txBody>
                  <a:tcPr anchor="ctr"/>
                </a:tc>
                <a:tc>
                  <a:txBody>
                    <a:bodyPr/>
                    <a:lstStyle/>
                    <a:p>
                      <a:pPr algn="ctr"/>
                      <a:r>
                        <a:t>Group 2</a:t>
                      </a:r>
                    </a:p>
                  </a:txBody>
                  <a:tcPr anchor="ctr"/>
                </a:tc>
                <a:extLst>
                  <a:ext uri="{0D108BD9-81ED-4DB2-BD59-A6C34878D82A}">
                    <a16:rowId xmlns:a16="http://schemas.microsoft.com/office/drawing/2014/main" val="10000"/>
                  </a:ext>
                </a:extLst>
              </a:tr>
              <a:tr h="474056">
                <a:tc>
                  <a:txBody>
                    <a:bodyPr/>
                    <a:lstStyle/>
                    <a:p>
                      <a:r>
                        <a:t>Class 1</a:t>
                      </a:r>
                    </a:p>
                  </a:txBody>
                  <a:tcPr anchor="ctr"/>
                </a:tc>
                <a:tc>
                  <a:txBody>
                    <a:bodyPr/>
                    <a:lstStyle/>
                    <a:p>
                      <a:pPr algn="ctr"/>
                      <a:r>
                        <a:rPr dirty="0"/>
                        <a:t>82</a:t>
                      </a:r>
                    </a:p>
                  </a:txBody>
                  <a:tcPr anchor="ctr"/>
                </a:tc>
                <a:tc>
                  <a:txBody>
                    <a:bodyPr/>
                    <a:lstStyle/>
                    <a:p>
                      <a:pPr algn="ctr"/>
                      <a:r>
                        <a:t>95</a:t>
                      </a:r>
                    </a:p>
                  </a:txBody>
                  <a:tcPr anchor="ctr"/>
                </a:tc>
                <a:extLst>
                  <a:ext uri="{0D108BD9-81ED-4DB2-BD59-A6C34878D82A}">
                    <a16:rowId xmlns:a16="http://schemas.microsoft.com/office/drawing/2014/main" val="10001"/>
                  </a:ext>
                </a:extLst>
              </a:tr>
              <a:tr h="474056">
                <a:tc>
                  <a:txBody>
                    <a:bodyPr/>
                    <a:lstStyle/>
                    <a:p>
                      <a: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a16="http://schemas.microsoft.com/office/drawing/2014/main" val="10002"/>
                  </a:ext>
                </a:extLst>
              </a:tr>
              <a:tr h="474056">
                <a:tc>
                  <a:txBody>
                    <a:bodyPr/>
                    <a:lstStyle/>
                    <a:p>
                      <a:r>
                        <a:t>Class 3</a:t>
                      </a:r>
                    </a:p>
                  </a:txBody>
                  <a:tcPr anchor="ctr"/>
                </a:tc>
                <a:tc>
                  <a:txBody>
                    <a:bodyPr/>
                    <a:lstStyle/>
                    <a:p>
                      <a:pPr algn="ctr"/>
                      <a:r>
                        <a:rPr dirty="0"/>
                        <a:t>84</a:t>
                      </a:r>
                    </a:p>
                  </a:txBody>
                  <a:tcPr anchor="ctr"/>
                </a:tc>
                <a:tc>
                  <a:txBody>
                    <a:bodyPr/>
                    <a:lstStyle/>
                    <a:p>
                      <a:pPr algn="ctr"/>
                      <a:r>
                        <a:rPr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07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Title and Content Layout with SmartArt</a:t>
            </a:r>
            <a:endParaRPr lang="en-US" dirty="0"/>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530888379"/>
              </p:ext>
            </p:extLst>
          </p:nvPr>
        </p:nvGraphicFramePr>
        <p:xfrm>
          <a:off x="1279525" y="2190750"/>
          <a:ext cx="9629775" cy="3986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Add a Slide Title - 1</a:t>
            </a:r>
          </a:p>
        </p:txBody>
      </p:sp>
      <p:sp>
        <p:nvSpPr>
          <p:cNvPr id="14"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5743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4" name="Text Placeholder 3"/>
          <p:cNvSpPr>
            <a:spLocks noGrp="1"/>
          </p:cNvSpPr>
          <p:nvPr>
            <p:ph type="body" sz="half" idx="2"/>
          </p:nvPr>
        </p:nvSpPr>
        <p:spPr/>
        <p:txBody>
          <a:bodyPr/>
          <a:lstStyle/>
          <a:p>
            <a:endParaRPr lang="en-US"/>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373419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The history of JS</a:t>
            </a:r>
          </a:p>
        </p:txBody>
      </p:sp>
      <p:sp>
        <p:nvSpPr>
          <p:cNvPr id="14" name="Content Placeholder 2"/>
          <p:cNvSpPr>
            <a:spLocks noGrp="1"/>
          </p:cNvSpPr>
          <p:nvPr>
            <p:ph idx="1"/>
          </p:nvPr>
        </p:nvSpPr>
        <p:spPr/>
        <p:txBody>
          <a:bodyPr>
            <a:normAutofit fontScale="85000" lnSpcReduction="20000"/>
          </a:bodyPr>
          <a:lstStyle/>
          <a:p>
            <a:r>
              <a:rPr lang="en-US" b="0" i="0" dirty="0">
                <a:solidFill>
                  <a:srgbClr val="292929"/>
                </a:solidFill>
                <a:effectLst/>
                <a:latin typeface="medium-content-serif-font"/>
              </a:rPr>
              <a:t>JS was created in May of 1995 and written in 10 days. </a:t>
            </a:r>
            <a:r>
              <a:rPr lang="en-US" b="0" i="0" dirty="0">
                <a:solidFill>
                  <a:srgbClr val="000000"/>
                </a:solidFill>
                <a:effectLst/>
                <a:latin typeface="Arial" panose="020B0604020202020204" pitchFamily="34" charset="0"/>
              </a:rPr>
              <a:t>JavaScript was first known as </a:t>
            </a:r>
            <a:r>
              <a:rPr lang="en-US" b="0" i="0" dirty="0" err="1">
                <a:solidFill>
                  <a:srgbClr val="000000"/>
                </a:solidFill>
                <a:effectLst/>
                <a:latin typeface="Arial" panose="020B0604020202020204" pitchFamily="34" charset="0"/>
              </a:rPr>
              <a:t>LiveScript</a:t>
            </a:r>
            <a:r>
              <a:rPr lang="en-US" b="0" i="0" dirty="0">
                <a:solidFill>
                  <a:srgbClr val="000000"/>
                </a:solidFill>
                <a:effectLst/>
                <a:latin typeface="Arial" panose="020B0604020202020204" pitchFamily="34" charset="0"/>
              </a:rPr>
              <a:t>, but Netscape changed its name to JavaScript, possibly because of the excitement being generated by Java. JavaScript made its first appearance in Netscape 2.0 in 1995 with the name </a:t>
            </a:r>
            <a:r>
              <a:rPr lang="en-US" b="0" i="0" dirty="0" err="1">
                <a:solidFill>
                  <a:srgbClr val="000000"/>
                </a:solidFill>
                <a:effectLst/>
                <a:latin typeface="Arial" panose="020B0604020202020204" pitchFamily="34" charset="0"/>
              </a:rPr>
              <a:t>LiveScript</a:t>
            </a:r>
            <a:r>
              <a:rPr lang="en-US" b="0" i="0" dirty="0">
                <a:solidFill>
                  <a:srgbClr val="000000"/>
                </a:solidFill>
                <a:effectLst/>
                <a:latin typeface="Arial" panose="020B0604020202020204" pitchFamily="34" charset="0"/>
              </a:rPr>
              <a:t>. The general-purpose core of the language has been embedded in Netscape, Internet Explorer, and other web browsers.</a:t>
            </a:r>
          </a:p>
          <a:p>
            <a:r>
              <a:rPr lang="en-US" dirty="0"/>
              <a:t>In 1997 JS standardized to ECMA-262</a:t>
            </a:r>
            <a:br>
              <a:rPr lang="en-US" dirty="0"/>
            </a:br>
            <a:r>
              <a:rPr lang="en-US" b="0" i="0" dirty="0">
                <a:solidFill>
                  <a:srgbClr val="000000"/>
                </a:solidFill>
                <a:effectLst/>
                <a:latin typeface="Arial" panose="020B0604020202020204" pitchFamily="34" charset="0"/>
              </a:rPr>
              <a:t>The standard of scripting languages like JavaScript is </a:t>
            </a:r>
            <a:r>
              <a:rPr lang="en-US" b="0" i="0" dirty="0" err="1">
                <a:solidFill>
                  <a:srgbClr val="000000"/>
                </a:solidFill>
                <a:effectLst/>
                <a:latin typeface="Arial" panose="020B0604020202020204" pitchFamily="34" charset="0"/>
              </a:rPr>
              <a:t>ECMAScript.</a:t>
            </a:r>
            <a:r>
              <a:rPr lang="en-US" b="0" i="0" dirty="0" err="1">
                <a:solidFill>
                  <a:srgbClr val="292929"/>
                </a:solidFill>
                <a:effectLst/>
                <a:latin typeface="medium-content-serif-font"/>
              </a:rPr>
              <a:t>ECMAScript</a:t>
            </a:r>
            <a:r>
              <a:rPr lang="en-US" b="0" i="0" dirty="0">
                <a:solidFill>
                  <a:srgbClr val="292929"/>
                </a:solidFill>
                <a:effectLst/>
                <a:latin typeface="medium-content-serif-font"/>
              </a:rPr>
              <a:t> is a subset of JavaScript. JavaScript is basically ECMAScript at its core but builds upon it. Languages such as ActionScript, JavaScript, JScript all use ECMAScript as its core. </a:t>
            </a:r>
            <a:endParaRPr lang="en-US" dirty="0">
              <a:solidFill>
                <a:srgbClr val="292929"/>
              </a:solidFill>
              <a:latin typeface="medium-content-serif-font"/>
            </a:endParaRPr>
          </a:p>
          <a:p>
            <a:r>
              <a:rPr lang="en-US" b="0" i="0" dirty="0">
                <a:solidFill>
                  <a:srgbClr val="292929"/>
                </a:solidFill>
                <a:effectLst/>
                <a:latin typeface="medium-content-serif-font"/>
              </a:rPr>
              <a:t>They all use the same engine.</a:t>
            </a:r>
          </a:p>
          <a:p>
            <a:r>
              <a:rPr lang="en-US" dirty="0">
                <a:solidFill>
                  <a:srgbClr val="292929"/>
                </a:solidFill>
                <a:latin typeface="medium-content-serif-font"/>
              </a:rPr>
              <a:t>JAVS IS NOT JS.</a:t>
            </a:r>
          </a:p>
          <a:p>
            <a:r>
              <a:rPr lang="en-US" dirty="0">
                <a:solidFill>
                  <a:srgbClr val="292929"/>
                </a:solidFill>
                <a:latin typeface="medium-content-serif-font"/>
              </a:rPr>
              <a:t>JS </a:t>
            </a:r>
            <a:r>
              <a:rPr lang="en-US" b="1" i="0" dirty="0">
                <a:effectLst/>
                <a:latin typeface="Lato"/>
              </a:rPr>
              <a:t>conforms to the ECMAScript specification.</a:t>
            </a:r>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0A39-F9C4-4385-B74F-6D3772A84BC8}"/>
              </a:ext>
            </a:extLst>
          </p:cNvPr>
          <p:cNvSpPr>
            <a:spLocks noGrp="1"/>
          </p:cNvSpPr>
          <p:nvPr>
            <p:ph type="title"/>
          </p:nvPr>
        </p:nvSpPr>
        <p:spPr/>
        <p:txBody>
          <a:bodyPr>
            <a:normAutofit fontScale="90000"/>
          </a:bodyPr>
          <a:lstStyle/>
          <a:p>
            <a:pPr fontAlgn="base"/>
            <a:r>
              <a:rPr lang="en-US" b="1" i="0">
                <a:effectLst/>
                <a:latin typeface="-apple-system"/>
              </a:rPr>
              <a:t>Ecma International</a:t>
            </a:r>
            <a:br>
              <a:rPr lang="en-US" b="1" i="0">
                <a:effectLst/>
                <a:latin typeface="-apple-system"/>
              </a:rPr>
            </a:br>
            <a:br>
              <a:rPr lang="en-US"/>
            </a:br>
            <a:r>
              <a:rPr lang="en-US" b="1" i="0">
                <a:effectLst/>
                <a:latin typeface="Lato"/>
              </a:rPr>
              <a:t>An organization that creates standards for technologies.</a:t>
            </a:r>
            <a:endParaRPr lang="en-IL" dirty="0"/>
          </a:p>
        </p:txBody>
      </p:sp>
      <p:sp>
        <p:nvSpPr>
          <p:cNvPr id="3" name="Content Placeholder 2">
            <a:extLst>
              <a:ext uri="{FF2B5EF4-FFF2-40B4-BE49-F238E27FC236}">
                <a16:creationId xmlns:a16="http://schemas.microsoft.com/office/drawing/2014/main" id="{48325C06-212D-4227-AE58-3D1DD5035DFF}"/>
              </a:ext>
            </a:extLst>
          </p:cNvPr>
          <p:cNvSpPr>
            <a:spLocks noGrp="1"/>
          </p:cNvSpPr>
          <p:nvPr>
            <p:ph idx="1"/>
          </p:nvPr>
        </p:nvSpPr>
        <p:spPr/>
        <p:txBody>
          <a:bodyPr/>
          <a:lstStyle/>
          <a:p>
            <a:r>
              <a:rPr lang="en-US" b="0" i="0" dirty="0">
                <a:solidFill>
                  <a:srgbClr val="0A0A23"/>
                </a:solidFill>
                <a:effectLst/>
                <a:latin typeface="Lato"/>
              </a:rPr>
              <a:t>By reading the </a:t>
            </a:r>
            <a:r>
              <a:rPr lang="en-US" b="0" i="0" u="sng" dirty="0">
                <a:effectLst/>
                <a:latin typeface="Lato"/>
                <a:hlinkClick r:id="rId2"/>
              </a:rPr>
              <a:t>ECMAScript specification</a:t>
            </a:r>
            <a:r>
              <a:rPr lang="en-US" b="0" i="0" dirty="0">
                <a:solidFill>
                  <a:srgbClr val="0A0A23"/>
                </a:solidFill>
                <a:effectLst/>
                <a:latin typeface="Lato"/>
              </a:rPr>
              <a:t>, you learn how to </a:t>
            </a:r>
            <a:r>
              <a:rPr lang="en-US" b="1" i="0" dirty="0">
                <a:effectLst/>
                <a:latin typeface="Lato"/>
              </a:rPr>
              <a:t>create</a:t>
            </a:r>
            <a:r>
              <a:rPr lang="en-US" b="0" i="1" dirty="0">
                <a:effectLst/>
                <a:latin typeface="Lato"/>
              </a:rPr>
              <a:t> </a:t>
            </a:r>
            <a:r>
              <a:rPr lang="en-US" b="0" i="0" dirty="0">
                <a:solidFill>
                  <a:srgbClr val="0A0A23"/>
                </a:solidFill>
                <a:effectLst/>
                <a:latin typeface="Lato"/>
              </a:rPr>
              <a:t>a scripting language. By reading the </a:t>
            </a:r>
            <a:r>
              <a:rPr lang="en-US" b="0" i="0" u="sng" dirty="0">
                <a:effectLst/>
                <a:latin typeface="Lato"/>
                <a:hlinkClick r:id="rId3"/>
              </a:rPr>
              <a:t>JavaScript documentation</a:t>
            </a:r>
            <a:r>
              <a:rPr lang="en-US" b="0" i="0" dirty="0">
                <a:solidFill>
                  <a:srgbClr val="0A0A23"/>
                </a:solidFill>
                <a:effectLst/>
                <a:latin typeface="Lato"/>
              </a:rPr>
              <a:t>, you learn how to </a:t>
            </a:r>
            <a:r>
              <a:rPr lang="en-US" b="1" i="0" dirty="0">
                <a:effectLst/>
                <a:latin typeface="Lato"/>
              </a:rPr>
              <a:t>use</a:t>
            </a:r>
            <a:r>
              <a:rPr lang="en-US" b="0" i="0" dirty="0">
                <a:solidFill>
                  <a:srgbClr val="0A0A23"/>
                </a:solidFill>
                <a:effectLst/>
                <a:latin typeface="Lato"/>
              </a:rPr>
              <a:t> a scripting language.</a:t>
            </a:r>
          </a:p>
          <a:p>
            <a:r>
              <a:rPr lang="en-US" dirty="0">
                <a:solidFill>
                  <a:srgbClr val="0A0A23"/>
                </a:solidFill>
                <a:latin typeface="Lato"/>
              </a:rPr>
              <a:t>.</a:t>
            </a:r>
            <a:r>
              <a:rPr lang="en-US" b="0" i="0" dirty="0">
                <a:solidFill>
                  <a:srgbClr val="000000"/>
                </a:solidFill>
                <a:effectLst/>
                <a:latin typeface="Arial" panose="020B0604020202020204" pitchFamily="34" charset="0"/>
              </a:rPr>
              <a:t> The full form of ECMA is European Computer Manufacturer's Association. ECMAScript is a Standard for scripting languages such as JavaScript, JScript, etc. It is a trademark scripting language specification. JavaScript is a language based on ECMAScript. A standard for scripting languages like JavaScript, JScript is ECMAScript. JavaScript is considered as one of the most popular implementations of ECMAScript.</a:t>
            </a:r>
            <a:endParaRPr lang="en-IL" dirty="0"/>
          </a:p>
        </p:txBody>
      </p:sp>
    </p:spTree>
    <p:extLst>
      <p:ext uri="{BB962C8B-B14F-4D97-AF65-F5344CB8AC3E}">
        <p14:creationId xmlns:p14="http://schemas.microsoft.com/office/powerpoint/2010/main" val="355327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9F72-F400-43DB-B24E-049CA5BA7010}"/>
              </a:ext>
            </a:extLst>
          </p:cNvPr>
          <p:cNvSpPr>
            <a:spLocks noGrp="1"/>
          </p:cNvSpPr>
          <p:nvPr>
            <p:ph type="title"/>
          </p:nvPr>
        </p:nvSpPr>
        <p:spPr/>
        <p:txBody>
          <a:bodyPr/>
          <a:lstStyle/>
          <a:p>
            <a:pPr algn="l" fontAlgn="base"/>
            <a:r>
              <a:rPr lang="en-US" b="1" i="0" dirty="0">
                <a:effectLst/>
                <a:latin typeface="inherit"/>
              </a:rPr>
              <a:t>A JavaScript engine</a:t>
            </a:r>
            <a:endParaRPr lang="en-US" b="1" i="0" dirty="0">
              <a:effectLst/>
              <a:latin typeface="-apple-system"/>
            </a:endParaRPr>
          </a:p>
        </p:txBody>
      </p:sp>
      <p:sp>
        <p:nvSpPr>
          <p:cNvPr id="3" name="Content Placeholder 2">
            <a:extLst>
              <a:ext uri="{FF2B5EF4-FFF2-40B4-BE49-F238E27FC236}">
                <a16:creationId xmlns:a16="http://schemas.microsoft.com/office/drawing/2014/main" id="{AA6BB47E-056F-4269-ADA2-7A7D664B4296}"/>
              </a:ext>
            </a:extLst>
          </p:cNvPr>
          <p:cNvSpPr>
            <a:spLocks noGrp="1"/>
          </p:cNvSpPr>
          <p:nvPr>
            <p:ph idx="1"/>
          </p:nvPr>
        </p:nvSpPr>
        <p:spPr/>
        <p:txBody>
          <a:bodyPr/>
          <a:lstStyle/>
          <a:p>
            <a:r>
              <a:rPr lang="en-US" b="0" i="0" dirty="0">
                <a:solidFill>
                  <a:srgbClr val="0A0A23"/>
                </a:solidFill>
                <a:effectLst/>
                <a:latin typeface="Lato"/>
              </a:rPr>
              <a:t>JavaScript engines are commonly found in web browsers, including V8 in Chrome, </a:t>
            </a:r>
            <a:r>
              <a:rPr lang="en-US" b="0" i="0" dirty="0" err="1">
                <a:solidFill>
                  <a:srgbClr val="0A0A23"/>
                </a:solidFill>
                <a:effectLst/>
                <a:latin typeface="Lato"/>
              </a:rPr>
              <a:t>SpiderMonkey</a:t>
            </a:r>
            <a:r>
              <a:rPr lang="en-US" b="0" i="0" dirty="0">
                <a:solidFill>
                  <a:srgbClr val="0A0A23"/>
                </a:solidFill>
                <a:effectLst/>
                <a:latin typeface="Lato"/>
              </a:rPr>
              <a:t> in Firefox, and Chakra in Edge. Each engine is like a language module for its application, allowing it to support a certain subset of the JavaScript language.</a:t>
            </a:r>
          </a:p>
          <a:p>
            <a:r>
              <a:rPr lang="en-US" b="0" i="0" dirty="0">
                <a:solidFill>
                  <a:srgbClr val="0A0A23"/>
                </a:solidFill>
                <a:effectLst/>
                <a:latin typeface="Lato"/>
              </a:rPr>
              <a:t>Releasing a new edition of ECMAScript does not mean that all JavaScript engines in existence suddenly have those new features. It is up to the groups or organizations who are responsible for JavaScript engines to be up-to-date about the latest ECMAScript specification, and to adopt its changes.</a:t>
            </a:r>
            <a:endParaRPr lang="en-IL" dirty="0"/>
          </a:p>
        </p:txBody>
      </p:sp>
    </p:spTree>
    <p:extLst>
      <p:ext uri="{BB962C8B-B14F-4D97-AF65-F5344CB8AC3E}">
        <p14:creationId xmlns:p14="http://schemas.microsoft.com/office/powerpoint/2010/main" val="85288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ES5</a:t>
            </a:r>
          </a:p>
        </p:txBody>
      </p:sp>
      <p:sp>
        <p:nvSpPr>
          <p:cNvPr id="6" name="Content Placeholder 5"/>
          <p:cNvSpPr>
            <a:spLocks noGrp="1"/>
          </p:cNvSpPr>
          <p:nvPr>
            <p:ph sz="quarter" idx="4"/>
          </p:nvPr>
        </p:nvSpPr>
        <p:spPr>
          <a:xfrm>
            <a:off x="1526796" y="2743194"/>
            <a:ext cx="9381996" cy="3433769"/>
          </a:xfrm>
        </p:spPr>
        <p:txBody>
          <a:bodyPr/>
          <a:lstStyle/>
          <a:p>
            <a:r>
              <a:rPr lang="en-US" b="0" i="0" dirty="0">
                <a:solidFill>
                  <a:srgbClr val="212529"/>
                </a:solidFill>
                <a:effectLst/>
                <a:latin typeface="-apple-system"/>
              </a:rPr>
              <a:t>ES5 is the oldest major JavaScript version for which you're still likely to find entire applications or important libraries written in it.</a:t>
            </a:r>
          </a:p>
          <a:p>
            <a:r>
              <a:rPr lang="en-US" b="0" i="0" dirty="0">
                <a:solidFill>
                  <a:srgbClr val="212529"/>
                </a:solidFill>
                <a:effectLst/>
                <a:latin typeface="-apple-system"/>
              </a:rPr>
              <a:t>The fundamental syntax and concepts you really need to understand about ES5 almost all revolve around the topics of scope and functions.</a:t>
            </a:r>
            <a:endParaRPr lang="en-US" dirty="0"/>
          </a:p>
        </p:txBody>
      </p:sp>
      <p:sp>
        <p:nvSpPr>
          <p:cNvPr id="7" name="Rectangle 1">
            <a:extLst>
              <a:ext uri="{FF2B5EF4-FFF2-40B4-BE49-F238E27FC236}">
                <a16:creationId xmlns:a16="http://schemas.microsoft.com/office/drawing/2014/main" id="{6F3FB451-AC95-4058-97AF-EEDD4BA63377}"/>
              </a:ext>
            </a:extLst>
          </p:cNvPr>
          <p:cNvSpPr>
            <a:spLocks noGrp="1" noChangeArrowheads="1"/>
          </p:cNvSpPr>
          <p:nvPr>
            <p:ph type="body" sz="quarter" idx="3"/>
          </p:nvPr>
        </p:nvSpPr>
        <p:spPr bwMode="auto">
          <a:xfrm>
            <a:off x="1527175" y="2013099"/>
            <a:ext cx="41688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ECMAScript 5 (December 2009)</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25ABCDE-03CB-4453-94B1-5D802D4246B1}"/>
              </a:ext>
            </a:extLst>
          </p:cNvPr>
          <p:cNvPicPr>
            <a:picLocks noChangeAspect="1"/>
          </p:cNvPicPr>
          <p:nvPr/>
        </p:nvPicPr>
        <p:blipFill>
          <a:blip r:embed="rId2"/>
          <a:stretch>
            <a:fillRect/>
          </a:stretch>
        </p:blipFill>
        <p:spPr>
          <a:xfrm>
            <a:off x="2853675" y="4580897"/>
            <a:ext cx="6481601" cy="2108661"/>
          </a:xfrm>
          <a:prstGeom prst="rect">
            <a:avLst/>
          </a:prstGeom>
        </p:spPr>
      </p:pic>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A0A23"/>
                </a:solidFill>
                <a:effectLst/>
                <a:latin typeface="Lato"/>
              </a:rPr>
              <a:t>ES6, ES2015, and ECMAScript 2015</a:t>
            </a:r>
            <a:endParaRPr lang="en-US" dirty="0"/>
          </a:p>
        </p:txBody>
      </p:sp>
      <p:sp>
        <p:nvSpPr>
          <p:cNvPr id="6" name="Content Placeholder 5"/>
          <p:cNvSpPr>
            <a:spLocks noGrp="1"/>
          </p:cNvSpPr>
          <p:nvPr>
            <p:ph sz="quarter" idx="4"/>
          </p:nvPr>
        </p:nvSpPr>
        <p:spPr>
          <a:xfrm>
            <a:off x="1526796" y="2743194"/>
            <a:ext cx="9381996" cy="3433769"/>
          </a:xfrm>
        </p:spPr>
        <p:txBody>
          <a:bodyPr/>
          <a:lstStyle/>
          <a:p>
            <a:r>
              <a:rPr lang="en-US" b="0" i="0" dirty="0">
                <a:solidFill>
                  <a:srgbClr val="0A0A23"/>
                </a:solidFill>
                <a:effectLst/>
                <a:latin typeface="Lato"/>
              </a:rPr>
              <a:t>This edition of ECMAScript changed its name from ES6 to ES2015 because in 2015 </a:t>
            </a:r>
            <a:r>
              <a:rPr lang="en-US" b="0" i="0" dirty="0" err="1">
                <a:solidFill>
                  <a:srgbClr val="0A0A23"/>
                </a:solidFill>
                <a:effectLst/>
                <a:latin typeface="Lato"/>
              </a:rPr>
              <a:t>Ecma</a:t>
            </a:r>
            <a:r>
              <a:rPr lang="en-US" b="0" i="0" dirty="0">
                <a:solidFill>
                  <a:srgbClr val="0A0A23"/>
                </a:solidFill>
                <a:effectLst/>
                <a:latin typeface="Lato"/>
              </a:rPr>
              <a:t> International decided to switch to annual releases of ECMAScript.</a:t>
            </a:r>
            <a:endParaRPr lang="en-US" b="0" i="0" dirty="0">
              <a:solidFill>
                <a:srgbClr val="292929"/>
              </a:solidFill>
              <a:effectLst/>
              <a:latin typeface="medium-content-serif-font"/>
            </a:endParaRPr>
          </a:p>
          <a:p>
            <a:r>
              <a:rPr lang="en-US" b="0" i="0" dirty="0">
                <a:solidFill>
                  <a:srgbClr val="292929"/>
                </a:solidFill>
                <a:effectLst/>
                <a:latin typeface="medium-content-serif-font"/>
              </a:rPr>
              <a:t>ES6 is an next-gen of JavaScript, the </a:t>
            </a:r>
            <a:r>
              <a:rPr lang="en-US" b="0" i="0" dirty="0" err="1">
                <a:solidFill>
                  <a:srgbClr val="292929"/>
                </a:solidFill>
                <a:effectLst/>
                <a:latin typeface="medium-content-serif-font"/>
              </a:rPr>
              <a:t>ecma</a:t>
            </a:r>
            <a:r>
              <a:rPr lang="en-US" b="0" i="0" dirty="0">
                <a:solidFill>
                  <a:srgbClr val="292929"/>
                </a:solidFill>
                <a:effectLst/>
                <a:latin typeface="medium-content-serif-font"/>
              </a:rPr>
              <a:t> technical committee 39 governs </a:t>
            </a:r>
            <a:r>
              <a:rPr lang="en-US" b="0" i="0" dirty="0" err="1">
                <a:solidFill>
                  <a:srgbClr val="292929"/>
                </a:solidFill>
                <a:effectLst/>
                <a:latin typeface="medium-content-serif-font"/>
              </a:rPr>
              <a:t>ecma</a:t>
            </a:r>
            <a:r>
              <a:rPr lang="en-US" b="0" i="0" dirty="0">
                <a:solidFill>
                  <a:srgbClr val="292929"/>
                </a:solidFill>
                <a:effectLst/>
                <a:latin typeface="medium-content-serif-font"/>
              </a:rPr>
              <a:t> specification, they discovered new features to the </a:t>
            </a:r>
            <a:r>
              <a:rPr lang="en-US" b="0" i="0" dirty="0" err="1">
                <a:solidFill>
                  <a:srgbClr val="292929"/>
                </a:solidFill>
                <a:effectLst/>
                <a:latin typeface="medium-content-serif-font"/>
              </a:rPr>
              <a:t>javascript</a:t>
            </a:r>
            <a:r>
              <a:rPr lang="en-US" b="0" i="0" dirty="0">
                <a:solidFill>
                  <a:srgbClr val="292929"/>
                </a:solidFill>
                <a:effectLst/>
                <a:latin typeface="medium-content-serif-font"/>
              </a:rPr>
              <a:t>.</a:t>
            </a:r>
          </a:p>
          <a:p>
            <a:r>
              <a:rPr lang="en-US" b="0" i="0" dirty="0">
                <a:solidFill>
                  <a:srgbClr val="292929"/>
                </a:solidFill>
                <a:effectLst/>
                <a:latin typeface="medium-content-serif-font"/>
              </a:rPr>
              <a:t>ES6 can`t compile directly in browsers, so need an compiler from ES6 to ES5, for that compiling using </a:t>
            </a:r>
            <a:r>
              <a:rPr lang="en-US" b="0" i="0" u="none" strike="noStrike" dirty="0">
                <a:effectLst/>
                <a:latin typeface="medium-content-serif-font"/>
                <a:hlinkClick r:id="rId2"/>
              </a:rPr>
              <a:t>babel</a:t>
            </a:r>
            <a:r>
              <a:rPr lang="en-US" b="0" i="0" dirty="0">
                <a:solidFill>
                  <a:srgbClr val="292929"/>
                </a:solidFill>
                <a:effectLst/>
                <a:latin typeface="medium-content-serif-font"/>
              </a:rPr>
              <a:t>, it produce the browser compatible </a:t>
            </a:r>
            <a:r>
              <a:rPr lang="en-US" b="0" i="0" dirty="0" err="1">
                <a:solidFill>
                  <a:srgbClr val="292929"/>
                </a:solidFill>
                <a:effectLst/>
                <a:latin typeface="medium-content-serif-font"/>
              </a:rPr>
              <a:t>javascript</a:t>
            </a:r>
            <a:r>
              <a:rPr lang="en-US" b="0" i="0" dirty="0">
                <a:solidFill>
                  <a:srgbClr val="292929"/>
                </a:solidFill>
                <a:effectLst/>
                <a:latin typeface="medium-content-serif-font"/>
              </a:rPr>
              <a:t>.</a:t>
            </a:r>
            <a:endParaRPr lang="en-US" dirty="0"/>
          </a:p>
        </p:txBody>
      </p:sp>
      <p:sp>
        <p:nvSpPr>
          <p:cNvPr id="7" name="Rectangle 1">
            <a:extLst>
              <a:ext uri="{FF2B5EF4-FFF2-40B4-BE49-F238E27FC236}">
                <a16:creationId xmlns:a16="http://schemas.microsoft.com/office/drawing/2014/main" id="{6F3FB451-AC95-4058-97AF-EEDD4BA63377}"/>
              </a:ext>
            </a:extLst>
          </p:cNvPr>
          <p:cNvSpPr>
            <a:spLocks noGrp="1" noChangeArrowheads="1"/>
          </p:cNvSpPr>
          <p:nvPr>
            <p:ph type="body" sz="quarter" idx="3"/>
          </p:nvPr>
        </p:nvSpPr>
        <p:spPr bwMode="auto">
          <a:xfrm>
            <a:off x="1527175" y="1836127"/>
            <a:ext cx="11040074"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500" b="1" i="1" u="none" strike="noStrike" cap="none" normalizeH="0" baseline="0" dirty="0">
                <a:ln>
                  <a:noFill/>
                </a:ln>
                <a:solidFill>
                  <a:srgbClr val="292929"/>
                </a:solidFill>
                <a:effectLst/>
                <a:latin typeface="medium-content-serif-font"/>
              </a:rPr>
              <a:t>ECMAScript 6(2015)</a:t>
            </a:r>
            <a:endParaRPr kumimoji="0" lang="en-IL" altLang="en-I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dirty="0">
                <a:ln>
                  <a:noFill/>
                </a:ln>
                <a:solidFill>
                  <a:schemeClr val="tx1"/>
                </a:solidFill>
                <a:effectLst/>
                <a:latin typeface="Arial" panose="020B0604020202020204" pitchFamily="34" charset="0"/>
              </a:rPr>
            </a:br>
            <a:r>
              <a:rPr lang="en-US" sz="1400" b="1" i="0" dirty="0">
                <a:effectLst/>
                <a:latin typeface="Lato"/>
              </a:rPr>
              <a:t>It is the sixth edition of the ECMA-262 standard, and features major changes and improvements to the ECMAScript specification.</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887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4ACA-E96B-4CE5-8BB0-168E2C1E4B90}"/>
              </a:ext>
            </a:extLst>
          </p:cNvPr>
          <p:cNvSpPr>
            <a:spLocks noGrp="1"/>
          </p:cNvSpPr>
          <p:nvPr>
            <p:ph type="title"/>
          </p:nvPr>
        </p:nvSpPr>
        <p:spPr/>
        <p:txBody>
          <a:bodyPr/>
          <a:lstStyle/>
          <a:p>
            <a:r>
              <a:rPr lang="en-US" dirty="0"/>
              <a:t>Babel</a:t>
            </a:r>
            <a:endParaRPr lang="en-IL" dirty="0"/>
          </a:p>
        </p:txBody>
      </p:sp>
      <p:sp>
        <p:nvSpPr>
          <p:cNvPr id="5" name="Text Placeholder 4">
            <a:extLst>
              <a:ext uri="{FF2B5EF4-FFF2-40B4-BE49-F238E27FC236}">
                <a16:creationId xmlns:a16="http://schemas.microsoft.com/office/drawing/2014/main" id="{E26A7CE1-4D5A-4E92-B71C-72187513F3CC}"/>
              </a:ext>
            </a:extLst>
          </p:cNvPr>
          <p:cNvSpPr>
            <a:spLocks noGrp="1"/>
          </p:cNvSpPr>
          <p:nvPr>
            <p:ph type="body" sz="quarter" idx="3"/>
          </p:nvPr>
        </p:nvSpPr>
        <p:spPr>
          <a:xfrm>
            <a:off x="1395663" y="1828456"/>
            <a:ext cx="9513129" cy="830695"/>
          </a:xfrm>
        </p:spPr>
        <p:txBody>
          <a:bodyPr>
            <a:normAutofit fontScale="55000" lnSpcReduction="20000"/>
          </a:bodyPr>
          <a:lstStyle/>
          <a:p>
            <a:pPr algn="l" fontAlgn="base"/>
            <a:r>
              <a:rPr lang="en-US" b="1" i="0" dirty="0">
                <a:solidFill>
                  <a:srgbClr val="0A0A23"/>
                </a:solidFill>
                <a:effectLst/>
                <a:latin typeface="inherit"/>
              </a:rPr>
              <a:t>A </a:t>
            </a:r>
            <a:r>
              <a:rPr lang="en-US" b="1" i="0" dirty="0" err="1">
                <a:solidFill>
                  <a:srgbClr val="0A0A23"/>
                </a:solidFill>
                <a:effectLst/>
                <a:latin typeface="inherit"/>
              </a:rPr>
              <a:t>transpiler</a:t>
            </a:r>
            <a:r>
              <a:rPr lang="en-US" b="1" i="0" dirty="0">
                <a:solidFill>
                  <a:srgbClr val="0A0A23"/>
                </a:solidFill>
                <a:effectLst/>
                <a:latin typeface="inherit"/>
              </a:rPr>
              <a:t> that can convert ES6 code to ES5 code.</a:t>
            </a:r>
            <a:endParaRPr lang="en-US" b="0" i="0" dirty="0">
              <a:solidFill>
                <a:srgbClr val="0A0A23"/>
              </a:solidFill>
              <a:effectLst/>
              <a:latin typeface="Lato"/>
            </a:endParaRPr>
          </a:p>
          <a:p>
            <a:br>
              <a:rPr lang="en-US" dirty="0"/>
            </a:br>
            <a:endParaRPr lang="en-IL" dirty="0"/>
          </a:p>
        </p:txBody>
      </p:sp>
      <p:sp>
        <p:nvSpPr>
          <p:cNvPr id="6" name="Content Placeholder 5">
            <a:extLst>
              <a:ext uri="{FF2B5EF4-FFF2-40B4-BE49-F238E27FC236}">
                <a16:creationId xmlns:a16="http://schemas.microsoft.com/office/drawing/2014/main" id="{DEBC99CB-AE4F-413D-AF9A-85ED4EC689E6}"/>
              </a:ext>
            </a:extLst>
          </p:cNvPr>
          <p:cNvSpPr>
            <a:spLocks noGrp="1"/>
          </p:cNvSpPr>
          <p:nvPr>
            <p:ph sz="quarter" idx="4"/>
          </p:nvPr>
        </p:nvSpPr>
        <p:spPr>
          <a:xfrm>
            <a:off x="1395663" y="2743194"/>
            <a:ext cx="9513129" cy="3433769"/>
          </a:xfrm>
        </p:spPr>
        <p:txBody>
          <a:bodyPr/>
          <a:lstStyle/>
          <a:p>
            <a:r>
              <a:rPr lang="en-US" b="0" i="0" dirty="0">
                <a:solidFill>
                  <a:srgbClr val="0A0A23"/>
                </a:solidFill>
                <a:effectLst/>
                <a:latin typeface="Lato"/>
              </a:rPr>
              <a:t>Developers can use the </a:t>
            </a:r>
            <a:r>
              <a:rPr lang="en-US" b="0" i="0" u="sng" dirty="0">
                <a:effectLst/>
                <a:latin typeface="Lato"/>
                <a:hlinkClick r:id="rId2"/>
              </a:rPr>
              <a:t>shiny new features that come with ES6</a:t>
            </a:r>
            <a:r>
              <a:rPr lang="en-US" b="0" i="0" dirty="0">
                <a:solidFill>
                  <a:srgbClr val="0A0A23"/>
                </a:solidFill>
                <a:effectLst/>
                <a:latin typeface="Lato"/>
              </a:rPr>
              <a:t>, but may be concerned with cross-browser compatibility for their web apps. At the time of the writing of this article, Edge and Internet Explorer do not fully support features from the ES6 specification.</a:t>
            </a:r>
          </a:p>
          <a:p>
            <a:r>
              <a:rPr lang="en-US" b="0" i="0" dirty="0">
                <a:solidFill>
                  <a:srgbClr val="0A0A23"/>
                </a:solidFill>
                <a:effectLst/>
                <a:latin typeface="Lato"/>
              </a:rPr>
              <a:t>All of the major browsers fully support ES5, so they can run the code without any issues.</a:t>
            </a:r>
            <a:endParaRPr lang="en-IL" dirty="0"/>
          </a:p>
        </p:txBody>
      </p:sp>
    </p:spTree>
    <p:extLst>
      <p:ext uri="{BB962C8B-B14F-4D97-AF65-F5344CB8AC3E}">
        <p14:creationId xmlns:p14="http://schemas.microsoft.com/office/powerpoint/2010/main" val="217592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a:t>
            </a:r>
          </a:p>
        </p:txBody>
      </p:sp>
      <p:sp>
        <p:nvSpPr>
          <p:cNvPr id="6" name="Content Placeholder 5"/>
          <p:cNvSpPr>
            <a:spLocks noGrp="1"/>
          </p:cNvSpPr>
          <p:nvPr>
            <p:ph sz="quarter" idx="4"/>
          </p:nvPr>
        </p:nvSpPr>
        <p:spPr>
          <a:xfrm>
            <a:off x="1526796" y="2743194"/>
            <a:ext cx="9381996" cy="3433769"/>
          </a:xfrm>
        </p:spPr>
        <p:txBody>
          <a:bodyPr>
            <a:normAutofit fontScale="92500" lnSpcReduction="20000"/>
          </a:bodyPr>
          <a:lstStyle/>
          <a:p>
            <a:pPr algn="l"/>
            <a:r>
              <a:rPr lang="en-US" b="0" i="0" dirty="0">
                <a:solidFill>
                  <a:srgbClr val="292929"/>
                </a:solidFill>
                <a:effectLst/>
                <a:latin typeface="medium-content-serif-font"/>
              </a:rPr>
              <a:t>They decided to release a new version of ECMAScript every year starting in 2015. A yearly update means no more big releases like ES6.</a:t>
            </a:r>
          </a:p>
          <a:p>
            <a:pPr algn="l"/>
            <a:r>
              <a:rPr lang="en-US" b="0" i="0" dirty="0">
                <a:solidFill>
                  <a:srgbClr val="292929"/>
                </a:solidFill>
                <a:effectLst/>
                <a:latin typeface="medium-content-serif-font"/>
              </a:rPr>
              <a:t>ECMAScript 2016(ES7) introduced only two new features:</a:t>
            </a:r>
          </a:p>
          <a:p>
            <a:pPr algn="l">
              <a:buFont typeface="Arial" panose="020B0604020202020204" pitchFamily="34" charset="0"/>
              <a:buChar char="•"/>
            </a:pPr>
            <a:r>
              <a:rPr lang="en-US" b="0" i="0" dirty="0" err="1">
                <a:solidFill>
                  <a:srgbClr val="292929"/>
                </a:solidFill>
                <a:effectLst/>
                <a:latin typeface="medium-content-serif-font"/>
              </a:rPr>
              <a:t>Array.prototype.includes</a:t>
            </a:r>
            <a:r>
              <a:rPr lang="en-US" b="0" i="0" dirty="0">
                <a:solidFill>
                  <a:srgbClr val="292929"/>
                </a:solidFill>
                <a:effectLst/>
                <a:latin typeface="medium-content-serif-font"/>
              </a:rPr>
              <a:t>()</a:t>
            </a:r>
          </a:p>
          <a:p>
            <a:pPr algn="l"/>
            <a:r>
              <a:rPr lang="en-US" b="0" i="0" dirty="0">
                <a:solidFill>
                  <a:srgbClr val="292929"/>
                </a:solidFill>
                <a:effectLst/>
                <a:latin typeface="medium-content-serif-font"/>
              </a:rPr>
              <a:t>Exponentiation </a:t>
            </a:r>
            <a:r>
              <a:rPr lang="en-US" b="0" i="0" dirty="0" err="1">
                <a:solidFill>
                  <a:srgbClr val="292929"/>
                </a:solidFill>
                <a:effectLst/>
                <a:latin typeface="medium-content-serif-font"/>
              </a:rPr>
              <a:t>operatorThey</a:t>
            </a:r>
            <a:r>
              <a:rPr lang="en-US" b="0" i="0" dirty="0">
                <a:solidFill>
                  <a:srgbClr val="292929"/>
                </a:solidFill>
                <a:effectLst/>
                <a:latin typeface="medium-content-serif-font"/>
              </a:rPr>
              <a:t> decided to release a new version of ECMAScript every year starting in 2015. A yearly update means no more big releases like ES6.</a:t>
            </a:r>
          </a:p>
          <a:p>
            <a:pPr algn="l"/>
            <a:r>
              <a:rPr lang="en-US" b="0" i="0" dirty="0">
                <a:solidFill>
                  <a:srgbClr val="292929"/>
                </a:solidFill>
                <a:effectLst/>
                <a:latin typeface="medium-content-serif-font"/>
              </a:rPr>
              <a:t>ECMAScript 2016(ES7) introduced only two new features:</a:t>
            </a:r>
          </a:p>
          <a:p>
            <a:pPr algn="l">
              <a:buFont typeface="Arial" panose="020B0604020202020204" pitchFamily="34" charset="0"/>
              <a:buChar char="•"/>
            </a:pPr>
            <a:r>
              <a:rPr lang="en-US" b="0" i="0" dirty="0" err="1">
                <a:solidFill>
                  <a:srgbClr val="292929"/>
                </a:solidFill>
                <a:effectLst/>
                <a:latin typeface="medium-content-serif-font"/>
              </a:rPr>
              <a:t>Array.prototype.includes</a:t>
            </a:r>
            <a:r>
              <a:rPr lang="en-US" b="0" i="0" dirty="0">
                <a:solidFill>
                  <a:srgbClr val="292929"/>
                </a:solidFill>
                <a:effectLst/>
                <a:latin typeface="medium-content-serif-font"/>
              </a:rPr>
              <a:t>()</a:t>
            </a:r>
          </a:p>
          <a:p>
            <a:pPr algn="l">
              <a:buFont typeface="Arial" panose="020B0604020202020204" pitchFamily="34" charset="0"/>
              <a:buChar char="•"/>
            </a:pPr>
            <a:r>
              <a:rPr lang="en-US" b="0" i="0" dirty="0">
                <a:solidFill>
                  <a:srgbClr val="292929"/>
                </a:solidFill>
                <a:effectLst/>
                <a:latin typeface="medium-content-serif-font"/>
              </a:rPr>
              <a:t>Exponentiation operator</a:t>
            </a:r>
          </a:p>
          <a:p>
            <a:pPr algn="l">
              <a:buFont typeface="Arial" panose="020B0604020202020204" pitchFamily="34" charset="0"/>
              <a:buChar char="•"/>
            </a:pPr>
            <a:endParaRPr lang="en-US" b="0" i="0" dirty="0">
              <a:solidFill>
                <a:srgbClr val="292929"/>
              </a:solidFill>
              <a:effectLst/>
              <a:latin typeface="medium-content-serif-font"/>
            </a:endParaRPr>
          </a:p>
        </p:txBody>
      </p:sp>
      <p:sp>
        <p:nvSpPr>
          <p:cNvPr id="5" name="Rectangle 3">
            <a:extLst>
              <a:ext uri="{FF2B5EF4-FFF2-40B4-BE49-F238E27FC236}">
                <a16:creationId xmlns:a16="http://schemas.microsoft.com/office/drawing/2014/main" id="{09F3977F-A469-407F-A59C-05D9F1B0B96D}"/>
              </a:ext>
            </a:extLst>
          </p:cNvPr>
          <p:cNvSpPr>
            <a:spLocks noGrp="1" noChangeArrowheads="1"/>
          </p:cNvSpPr>
          <p:nvPr>
            <p:ph type="body" sz="quarter" idx="3"/>
          </p:nvPr>
        </p:nvSpPr>
        <p:spPr bwMode="auto">
          <a:xfrm>
            <a:off x="1527175" y="1805350"/>
            <a:ext cx="8875174"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500" b="1" i="1" u="none" strike="noStrike" cap="none" normalizeH="0" baseline="0" dirty="0">
                <a:ln>
                  <a:noFill/>
                </a:ln>
                <a:solidFill>
                  <a:srgbClr val="292929"/>
                </a:solidFill>
                <a:effectLst/>
                <a:latin typeface="medium-content-serif-font"/>
              </a:rPr>
              <a:t>ECMAScript 7(2016)</a:t>
            </a:r>
            <a:endParaRPr kumimoji="0" lang="en-IL" altLang="en-I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dirty="0">
                <a:ln>
                  <a:noFill/>
                </a:ln>
                <a:solidFill>
                  <a:schemeClr val="tx1"/>
                </a:solidFill>
                <a:effectLst/>
                <a:latin typeface="Arial" panose="020B0604020202020204" pitchFamily="34" charset="0"/>
              </a:rPr>
            </a:b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543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a:t>
            </a:r>
          </a:p>
        </p:txBody>
      </p:sp>
      <p:sp>
        <p:nvSpPr>
          <p:cNvPr id="6" name="Content Placeholder 5"/>
          <p:cNvSpPr>
            <a:spLocks noGrp="1"/>
          </p:cNvSpPr>
          <p:nvPr>
            <p:ph sz="quarter" idx="4"/>
          </p:nvPr>
        </p:nvSpPr>
        <p:spPr>
          <a:xfrm>
            <a:off x="1526796" y="2743194"/>
            <a:ext cx="9381996" cy="3433769"/>
          </a:xfrm>
        </p:spPr>
        <p:txBody>
          <a:bodyPr>
            <a:normAutofit/>
          </a:bodyPr>
          <a:lstStyle/>
          <a:p>
            <a:pPr algn="l"/>
            <a:r>
              <a:rPr lang="en-US" b="0" i="0" dirty="0">
                <a:solidFill>
                  <a:srgbClr val="292929"/>
                </a:solidFill>
                <a:effectLst/>
                <a:latin typeface="medium-content-serif-font"/>
              </a:rPr>
              <a:t>Major new features:</a:t>
            </a:r>
          </a:p>
          <a:p>
            <a:pPr algn="l">
              <a:buFont typeface="Arial" panose="020B0604020202020204" pitchFamily="34" charset="0"/>
              <a:buChar char="•"/>
            </a:pPr>
            <a:r>
              <a:rPr lang="en-US" b="0" i="0" u="none" strike="noStrike" dirty="0">
                <a:solidFill>
                  <a:srgbClr val="292929"/>
                </a:solidFill>
                <a:effectLst/>
                <a:latin typeface="medium-content-serif-font"/>
                <a:hlinkClick r:id="rId2"/>
              </a:rPr>
              <a:t>Async Functions (Brian </a:t>
            </a:r>
            <a:r>
              <a:rPr lang="en-US" b="0" i="0" u="none" strike="noStrike" dirty="0" err="1">
                <a:solidFill>
                  <a:srgbClr val="292929"/>
                </a:solidFill>
                <a:effectLst/>
                <a:latin typeface="medium-content-serif-font"/>
                <a:hlinkClick r:id="rId2"/>
              </a:rPr>
              <a:t>Terlson</a:t>
            </a:r>
            <a:r>
              <a:rPr lang="en-US" b="0" i="0" u="none" strike="noStrike" dirty="0">
                <a:solidFill>
                  <a:srgbClr val="292929"/>
                </a:solidFill>
                <a:effectLst/>
                <a:latin typeface="medium-content-serif-font"/>
                <a:hlinkClick r:id="rId2"/>
              </a:rPr>
              <a:t>)</a:t>
            </a:r>
            <a:endParaRPr lang="en-US" b="0" i="0" dirty="0">
              <a:solidFill>
                <a:srgbClr val="292929"/>
              </a:solidFill>
              <a:effectLst/>
              <a:latin typeface="medium-content-serif-font"/>
            </a:endParaRPr>
          </a:p>
          <a:p>
            <a:pPr algn="l">
              <a:buFont typeface="Arial" panose="020B0604020202020204" pitchFamily="34" charset="0"/>
              <a:buChar char="•"/>
            </a:pPr>
            <a:r>
              <a:rPr lang="en-US" b="0" i="0" u="none" strike="noStrike" dirty="0">
                <a:solidFill>
                  <a:srgbClr val="292929"/>
                </a:solidFill>
                <a:effectLst/>
                <a:latin typeface="medium-content-serif-font"/>
                <a:hlinkClick r:id="rId3"/>
              </a:rPr>
              <a:t>Shared memory and atomics (Lars T. Hansen)</a:t>
            </a:r>
            <a:endParaRPr lang="en-US" b="0" i="0" dirty="0">
              <a:solidFill>
                <a:srgbClr val="292929"/>
              </a:solidFill>
              <a:effectLst/>
              <a:latin typeface="medium-content-serif-font"/>
            </a:endParaRPr>
          </a:p>
          <a:p>
            <a:pPr algn="l"/>
            <a:r>
              <a:rPr lang="en-US" b="0" i="0" dirty="0">
                <a:solidFill>
                  <a:srgbClr val="292929"/>
                </a:solidFill>
                <a:effectLst/>
                <a:latin typeface="medium-content-serif-font"/>
              </a:rPr>
              <a:t>Minor new features:</a:t>
            </a:r>
          </a:p>
          <a:p>
            <a:pPr algn="l">
              <a:buFont typeface="Arial" panose="020B0604020202020204" pitchFamily="34" charset="0"/>
              <a:buChar char="•"/>
            </a:pPr>
            <a:r>
              <a:rPr lang="en-US" b="0" i="0" u="none" strike="noStrike" dirty="0" err="1">
                <a:solidFill>
                  <a:srgbClr val="292929"/>
                </a:solidFill>
                <a:effectLst/>
                <a:latin typeface="medium-content-serif-font"/>
                <a:hlinkClick r:id="rId4"/>
              </a:rPr>
              <a:t>Object.values</a:t>
            </a:r>
            <a:r>
              <a:rPr lang="en-US" b="0" i="0" u="none" strike="noStrike" dirty="0">
                <a:solidFill>
                  <a:srgbClr val="292929"/>
                </a:solidFill>
                <a:effectLst/>
                <a:latin typeface="medium-content-serif-font"/>
                <a:hlinkClick r:id="rId4"/>
              </a:rPr>
              <a:t>/</a:t>
            </a:r>
            <a:r>
              <a:rPr lang="en-US" b="0" i="0" u="none" strike="noStrike" dirty="0" err="1">
                <a:solidFill>
                  <a:srgbClr val="292929"/>
                </a:solidFill>
                <a:effectLst/>
                <a:latin typeface="medium-content-serif-font"/>
                <a:hlinkClick r:id="rId4"/>
              </a:rPr>
              <a:t>Object.entries</a:t>
            </a:r>
            <a:r>
              <a:rPr lang="en-US" b="0" i="0" u="none" strike="noStrike" dirty="0">
                <a:solidFill>
                  <a:srgbClr val="292929"/>
                </a:solidFill>
                <a:effectLst/>
                <a:latin typeface="medium-content-serif-font"/>
                <a:hlinkClick r:id="rId4"/>
              </a:rPr>
              <a:t> (Jordan </a:t>
            </a:r>
            <a:r>
              <a:rPr lang="en-US" b="0" i="0" u="none" strike="noStrike" dirty="0" err="1">
                <a:solidFill>
                  <a:srgbClr val="292929"/>
                </a:solidFill>
                <a:effectLst/>
                <a:latin typeface="medium-content-serif-font"/>
                <a:hlinkClick r:id="rId4"/>
              </a:rPr>
              <a:t>Harband</a:t>
            </a:r>
            <a:r>
              <a:rPr lang="en-US" b="0" i="0" u="none" strike="noStrike" dirty="0">
                <a:solidFill>
                  <a:srgbClr val="292929"/>
                </a:solidFill>
                <a:effectLst/>
                <a:latin typeface="medium-content-serif-font"/>
                <a:hlinkClick r:id="rId4"/>
              </a:rPr>
              <a:t>)</a:t>
            </a:r>
            <a:endParaRPr lang="en-US" b="0" i="0" dirty="0">
              <a:solidFill>
                <a:srgbClr val="292929"/>
              </a:solidFill>
              <a:effectLst/>
              <a:latin typeface="medium-content-serif-font"/>
            </a:endParaRPr>
          </a:p>
        </p:txBody>
      </p:sp>
      <p:sp>
        <p:nvSpPr>
          <p:cNvPr id="4" name="Rectangle 2">
            <a:extLst>
              <a:ext uri="{FF2B5EF4-FFF2-40B4-BE49-F238E27FC236}">
                <a16:creationId xmlns:a16="http://schemas.microsoft.com/office/drawing/2014/main" id="{E047AFDB-7C8C-41FB-8498-13C6F5FF7540}"/>
              </a:ext>
            </a:extLst>
          </p:cNvPr>
          <p:cNvSpPr>
            <a:spLocks noGrp="1" noChangeArrowheads="1"/>
          </p:cNvSpPr>
          <p:nvPr>
            <p:ph type="body" sz="quarter" idx="3"/>
          </p:nvPr>
        </p:nvSpPr>
        <p:spPr bwMode="auto">
          <a:xfrm>
            <a:off x="1527175" y="2058988"/>
            <a:ext cx="88757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500" b="1" i="1" u="none" strike="noStrike" cap="none" normalizeH="0" baseline="0">
                <a:ln>
                  <a:noFill/>
                </a:ln>
                <a:solidFill>
                  <a:srgbClr val="292929"/>
                </a:solidFill>
                <a:effectLst/>
                <a:latin typeface="medium-content-serif-font"/>
              </a:rPr>
              <a:t>ECMAScript 8(2017)</a:t>
            </a:r>
            <a:endParaRPr kumimoji="0" lang="en-IL" altLang="en-IL"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33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287</TotalTime>
  <Words>949</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Calibri</vt:lpstr>
      <vt:lpstr>inherit</vt:lpstr>
      <vt:lpstr>Lato</vt:lpstr>
      <vt:lpstr>medium-content-serif-font</vt:lpstr>
      <vt:lpstr>medium-content-title-font</vt:lpstr>
      <vt:lpstr>Wingdings</vt:lpstr>
      <vt:lpstr>Educational subjects 16x9</vt:lpstr>
      <vt:lpstr>ECMAScript</vt:lpstr>
      <vt:lpstr>The history of JS</vt:lpstr>
      <vt:lpstr>Ecma International  An organization that creates standards for technologies.</vt:lpstr>
      <vt:lpstr>A JavaScript engine</vt:lpstr>
      <vt:lpstr>ES5</vt:lpstr>
      <vt:lpstr>ES6, ES2015, and ECMAScript 2015</vt:lpstr>
      <vt:lpstr>Babel</vt:lpstr>
      <vt:lpstr>ES6</vt:lpstr>
      <vt:lpstr>ES6</vt:lpstr>
      <vt:lpstr>ES6</vt:lpstr>
      <vt:lpstr>Title and Content Layout with Chart</vt:lpstr>
      <vt:lpstr>Chicken or the egg </vt:lpstr>
      <vt:lpstr>Two Content Layout with Table</vt:lpstr>
      <vt:lpstr>Title and Content Layout with SmartArt</vt:lpstr>
      <vt:lpstr>Add a Slide Title - 1</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dc:title>
  <dc:creator>66683</dc:creator>
  <cp:lastModifiedBy>66683</cp:lastModifiedBy>
  <cp:revision>9</cp:revision>
  <dcterms:created xsi:type="dcterms:W3CDTF">2020-09-15T07:05:48Z</dcterms:created>
  <dcterms:modified xsi:type="dcterms:W3CDTF">2020-09-15T11:58:15Z</dcterms:modified>
</cp:coreProperties>
</file>