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60" y="3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3E6045-49F3-4F5D-8096-E394EB040FD4}"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7DB9E482-FFF8-4EED-9AD6-386CC401FFAA}">
      <dgm:prSet/>
      <dgm:spPr/>
      <dgm:t>
        <a:bodyPr/>
        <a:lstStyle/>
        <a:p>
          <a:r>
            <a:rPr lang="en-US" b="1"/>
            <a:t>This</a:t>
          </a:r>
          <a:r>
            <a:rPr lang="en-US"/>
            <a:t> keyword in React different from JS. And with Hooks you don’t need to hard coded.</a:t>
          </a:r>
        </a:p>
      </dgm:t>
    </dgm:pt>
    <dgm:pt modelId="{7A29C0FC-FEEE-44B7-BD04-C6E46C1EDD19}" type="parTrans" cxnId="{B087BE99-E3E2-4F97-B9D8-9A481B2AF88F}">
      <dgm:prSet/>
      <dgm:spPr/>
      <dgm:t>
        <a:bodyPr/>
        <a:lstStyle/>
        <a:p>
          <a:endParaRPr lang="en-US"/>
        </a:p>
      </dgm:t>
    </dgm:pt>
    <dgm:pt modelId="{14C22D5E-CBC5-4789-A21B-83F767BD0395}" type="sibTrans" cxnId="{B087BE99-E3E2-4F97-B9D8-9A481B2AF88F}">
      <dgm:prSet/>
      <dgm:spPr/>
      <dgm:t>
        <a:bodyPr/>
        <a:lstStyle/>
        <a:p>
          <a:endParaRPr lang="en-US"/>
        </a:p>
      </dgm:t>
    </dgm:pt>
    <dgm:pt modelId="{4442AA14-573A-42B1-A1F2-1C82D035B3DC}">
      <dgm:prSet/>
      <dgm:spPr/>
      <dgm:t>
        <a:bodyPr/>
        <a:lstStyle/>
        <a:p>
          <a:r>
            <a:rPr lang="en-US"/>
            <a:t>Hooks helps us to manage State very easy.</a:t>
          </a:r>
        </a:p>
      </dgm:t>
    </dgm:pt>
    <dgm:pt modelId="{E1273F4A-9607-49D8-972B-1B7AC20ABD90}" type="parTrans" cxnId="{7F2A67CA-AD1E-4422-959E-89902A00DFF8}">
      <dgm:prSet/>
      <dgm:spPr/>
      <dgm:t>
        <a:bodyPr/>
        <a:lstStyle/>
        <a:p>
          <a:endParaRPr lang="en-US"/>
        </a:p>
      </dgm:t>
    </dgm:pt>
    <dgm:pt modelId="{75ABF451-D4CB-459F-AF7C-61591DA95464}" type="sibTrans" cxnId="{7F2A67CA-AD1E-4422-959E-89902A00DFF8}">
      <dgm:prSet/>
      <dgm:spPr/>
      <dgm:t>
        <a:bodyPr/>
        <a:lstStyle/>
        <a:p>
          <a:endParaRPr lang="en-US"/>
        </a:p>
      </dgm:t>
    </dgm:pt>
    <dgm:pt modelId="{02DE90F4-9B58-472B-9CE4-5B92584256E5}">
      <dgm:prSet/>
      <dgm:spPr/>
      <dgm:t>
        <a:bodyPr/>
        <a:lstStyle/>
        <a:p>
          <a:r>
            <a:rPr lang="en-US"/>
            <a:t>In React data fetching and not organized in one place. Hooks solve it in one place.</a:t>
          </a:r>
        </a:p>
      </dgm:t>
    </dgm:pt>
    <dgm:pt modelId="{D2D90EB4-BD44-4E70-B628-F9B686812F53}" type="parTrans" cxnId="{F4DCF37E-C091-4B28-B26C-6259470C5C85}">
      <dgm:prSet/>
      <dgm:spPr/>
      <dgm:t>
        <a:bodyPr/>
        <a:lstStyle/>
        <a:p>
          <a:endParaRPr lang="en-US"/>
        </a:p>
      </dgm:t>
    </dgm:pt>
    <dgm:pt modelId="{9EA63B12-DA4C-4833-8F47-9D337C7B0B9E}" type="sibTrans" cxnId="{F4DCF37E-C091-4B28-B26C-6259470C5C85}">
      <dgm:prSet/>
      <dgm:spPr/>
      <dgm:t>
        <a:bodyPr/>
        <a:lstStyle/>
        <a:p>
          <a:endParaRPr lang="en-US"/>
        </a:p>
      </dgm:t>
    </dgm:pt>
    <dgm:pt modelId="{7539C4B9-0A38-42A6-8655-88A9488DC370}">
      <dgm:prSet/>
      <dgm:spPr/>
      <dgm:t>
        <a:bodyPr/>
        <a:lstStyle/>
        <a:p>
          <a:r>
            <a:rPr lang="en-US"/>
            <a:t>In Hooks state doesn’t have to be object</a:t>
          </a:r>
        </a:p>
      </dgm:t>
    </dgm:pt>
    <dgm:pt modelId="{3619F07E-F3E1-4887-965C-0D373D95EB34}" type="parTrans" cxnId="{21F998E3-2815-4D2F-9ECB-80F25D0656E4}">
      <dgm:prSet/>
      <dgm:spPr/>
      <dgm:t>
        <a:bodyPr/>
        <a:lstStyle/>
        <a:p>
          <a:endParaRPr lang="en-US"/>
        </a:p>
      </dgm:t>
    </dgm:pt>
    <dgm:pt modelId="{CFB80030-1C75-4D22-A155-EC8E4DA8341E}" type="sibTrans" cxnId="{21F998E3-2815-4D2F-9ECB-80F25D0656E4}">
      <dgm:prSet/>
      <dgm:spPr/>
      <dgm:t>
        <a:bodyPr/>
        <a:lstStyle/>
        <a:p>
          <a:endParaRPr lang="en-US"/>
        </a:p>
      </dgm:t>
    </dgm:pt>
    <dgm:pt modelId="{218592C0-0194-4D23-9107-8F0CAE501012}" type="pres">
      <dgm:prSet presAssocID="{553E6045-49F3-4F5D-8096-E394EB040FD4}" presName="matrix" presStyleCnt="0">
        <dgm:presLayoutVars>
          <dgm:chMax val="1"/>
          <dgm:dir/>
          <dgm:resizeHandles val="exact"/>
        </dgm:presLayoutVars>
      </dgm:prSet>
      <dgm:spPr/>
    </dgm:pt>
    <dgm:pt modelId="{65E15EB4-15A2-4C3D-8FA9-5ECF7C1B58A6}" type="pres">
      <dgm:prSet presAssocID="{553E6045-49F3-4F5D-8096-E394EB040FD4}" presName="diamond" presStyleLbl="bgShp" presStyleIdx="0" presStyleCnt="1"/>
      <dgm:spPr/>
    </dgm:pt>
    <dgm:pt modelId="{E99A6731-0B52-4D6D-9D43-581542968B88}" type="pres">
      <dgm:prSet presAssocID="{553E6045-49F3-4F5D-8096-E394EB040FD4}" presName="quad1" presStyleLbl="node1" presStyleIdx="0" presStyleCnt="4">
        <dgm:presLayoutVars>
          <dgm:chMax val="0"/>
          <dgm:chPref val="0"/>
          <dgm:bulletEnabled val="1"/>
        </dgm:presLayoutVars>
      </dgm:prSet>
      <dgm:spPr/>
    </dgm:pt>
    <dgm:pt modelId="{559B4B53-EE98-484B-9F73-8124E1314385}" type="pres">
      <dgm:prSet presAssocID="{553E6045-49F3-4F5D-8096-E394EB040FD4}" presName="quad2" presStyleLbl="node1" presStyleIdx="1" presStyleCnt="4">
        <dgm:presLayoutVars>
          <dgm:chMax val="0"/>
          <dgm:chPref val="0"/>
          <dgm:bulletEnabled val="1"/>
        </dgm:presLayoutVars>
      </dgm:prSet>
      <dgm:spPr/>
    </dgm:pt>
    <dgm:pt modelId="{772369A9-7497-417A-8B46-7A4D06DD959C}" type="pres">
      <dgm:prSet presAssocID="{553E6045-49F3-4F5D-8096-E394EB040FD4}" presName="quad3" presStyleLbl="node1" presStyleIdx="2" presStyleCnt="4">
        <dgm:presLayoutVars>
          <dgm:chMax val="0"/>
          <dgm:chPref val="0"/>
          <dgm:bulletEnabled val="1"/>
        </dgm:presLayoutVars>
      </dgm:prSet>
      <dgm:spPr/>
    </dgm:pt>
    <dgm:pt modelId="{91FF0431-2F20-412C-AB76-9D27EC35A395}" type="pres">
      <dgm:prSet presAssocID="{553E6045-49F3-4F5D-8096-E394EB040FD4}" presName="quad4" presStyleLbl="node1" presStyleIdx="3" presStyleCnt="4">
        <dgm:presLayoutVars>
          <dgm:chMax val="0"/>
          <dgm:chPref val="0"/>
          <dgm:bulletEnabled val="1"/>
        </dgm:presLayoutVars>
      </dgm:prSet>
      <dgm:spPr/>
    </dgm:pt>
  </dgm:ptLst>
  <dgm:cxnLst>
    <dgm:cxn modelId="{2DBB481D-023A-4B00-8BDD-24C32B0C9C6C}" type="presOf" srcId="{4442AA14-573A-42B1-A1F2-1C82D035B3DC}" destId="{559B4B53-EE98-484B-9F73-8124E1314385}" srcOrd="0" destOrd="0" presId="urn:microsoft.com/office/officeart/2005/8/layout/matrix3"/>
    <dgm:cxn modelId="{896A011E-01F6-45ED-8EC9-658D142576EC}" type="presOf" srcId="{7539C4B9-0A38-42A6-8655-88A9488DC370}" destId="{91FF0431-2F20-412C-AB76-9D27EC35A395}" srcOrd="0" destOrd="0" presId="urn:microsoft.com/office/officeart/2005/8/layout/matrix3"/>
    <dgm:cxn modelId="{76C3496C-ADCF-4C26-B0B2-B58127F592FC}" type="presOf" srcId="{553E6045-49F3-4F5D-8096-E394EB040FD4}" destId="{218592C0-0194-4D23-9107-8F0CAE501012}" srcOrd="0" destOrd="0" presId="urn:microsoft.com/office/officeart/2005/8/layout/matrix3"/>
    <dgm:cxn modelId="{0FBBE57A-BEF5-41EF-B19B-567249158038}" type="presOf" srcId="{02DE90F4-9B58-472B-9CE4-5B92584256E5}" destId="{772369A9-7497-417A-8B46-7A4D06DD959C}" srcOrd="0" destOrd="0" presId="urn:microsoft.com/office/officeart/2005/8/layout/matrix3"/>
    <dgm:cxn modelId="{F4DCF37E-C091-4B28-B26C-6259470C5C85}" srcId="{553E6045-49F3-4F5D-8096-E394EB040FD4}" destId="{02DE90F4-9B58-472B-9CE4-5B92584256E5}" srcOrd="2" destOrd="0" parTransId="{D2D90EB4-BD44-4E70-B628-F9B686812F53}" sibTransId="{9EA63B12-DA4C-4833-8F47-9D337C7B0B9E}"/>
    <dgm:cxn modelId="{9E93678A-C745-4B05-B4B0-7C025A8F033E}" type="presOf" srcId="{7DB9E482-FFF8-4EED-9AD6-386CC401FFAA}" destId="{E99A6731-0B52-4D6D-9D43-581542968B88}" srcOrd="0" destOrd="0" presId="urn:microsoft.com/office/officeart/2005/8/layout/matrix3"/>
    <dgm:cxn modelId="{B087BE99-E3E2-4F97-B9D8-9A481B2AF88F}" srcId="{553E6045-49F3-4F5D-8096-E394EB040FD4}" destId="{7DB9E482-FFF8-4EED-9AD6-386CC401FFAA}" srcOrd="0" destOrd="0" parTransId="{7A29C0FC-FEEE-44B7-BD04-C6E46C1EDD19}" sibTransId="{14C22D5E-CBC5-4789-A21B-83F767BD0395}"/>
    <dgm:cxn modelId="{7F2A67CA-AD1E-4422-959E-89902A00DFF8}" srcId="{553E6045-49F3-4F5D-8096-E394EB040FD4}" destId="{4442AA14-573A-42B1-A1F2-1C82D035B3DC}" srcOrd="1" destOrd="0" parTransId="{E1273F4A-9607-49D8-972B-1B7AC20ABD90}" sibTransId="{75ABF451-D4CB-459F-AF7C-61591DA95464}"/>
    <dgm:cxn modelId="{21F998E3-2815-4D2F-9ECB-80F25D0656E4}" srcId="{553E6045-49F3-4F5D-8096-E394EB040FD4}" destId="{7539C4B9-0A38-42A6-8655-88A9488DC370}" srcOrd="3" destOrd="0" parTransId="{3619F07E-F3E1-4887-965C-0D373D95EB34}" sibTransId="{CFB80030-1C75-4D22-A155-EC8E4DA8341E}"/>
    <dgm:cxn modelId="{617DDE53-AAD6-44A0-A554-7057B5E6D79D}" type="presParOf" srcId="{218592C0-0194-4D23-9107-8F0CAE501012}" destId="{65E15EB4-15A2-4C3D-8FA9-5ECF7C1B58A6}" srcOrd="0" destOrd="0" presId="urn:microsoft.com/office/officeart/2005/8/layout/matrix3"/>
    <dgm:cxn modelId="{ACC20171-B1CE-4F19-B35B-7551BB8A4F8F}" type="presParOf" srcId="{218592C0-0194-4D23-9107-8F0CAE501012}" destId="{E99A6731-0B52-4D6D-9D43-581542968B88}" srcOrd="1" destOrd="0" presId="urn:microsoft.com/office/officeart/2005/8/layout/matrix3"/>
    <dgm:cxn modelId="{A628120C-5761-44F3-B73E-8B656AA4A58B}" type="presParOf" srcId="{218592C0-0194-4D23-9107-8F0CAE501012}" destId="{559B4B53-EE98-484B-9F73-8124E1314385}" srcOrd="2" destOrd="0" presId="urn:microsoft.com/office/officeart/2005/8/layout/matrix3"/>
    <dgm:cxn modelId="{2F23F279-FB45-44B3-BBBD-1ACA1FBBA944}" type="presParOf" srcId="{218592C0-0194-4D23-9107-8F0CAE501012}" destId="{772369A9-7497-417A-8B46-7A4D06DD959C}" srcOrd="3" destOrd="0" presId="urn:microsoft.com/office/officeart/2005/8/layout/matrix3"/>
    <dgm:cxn modelId="{30429494-3721-42F2-B430-0BB1A965388E}" type="presParOf" srcId="{218592C0-0194-4D23-9107-8F0CAE501012}" destId="{91FF0431-2F20-412C-AB76-9D27EC35A39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FB295F-C230-4170-ACC9-62114EB51C69}"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DDF0069-0CA1-452B-86C8-13884CA6E8D4}">
      <dgm:prSet/>
      <dgm:spPr/>
      <dgm:t>
        <a:bodyPr/>
        <a:lstStyle/>
        <a:p>
          <a:r>
            <a:rPr lang="en-US"/>
            <a:t>Write hooks on the Top Level.</a:t>
          </a:r>
        </a:p>
      </dgm:t>
    </dgm:pt>
    <dgm:pt modelId="{7B9D7B24-5AFF-435F-8490-441506A2415B}" type="parTrans" cxnId="{27756222-9F47-450F-96BE-94D000AF9D60}">
      <dgm:prSet/>
      <dgm:spPr/>
      <dgm:t>
        <a:bodyPr/>
        <a:lstStyle/>
        <a:p>
          <a:endParaRPr lang="en-US"/>
        </a:p>
      </dgm:t>
    </dgm:pt>
    <dgm:pt modelId="{96AB6E1D-BC57-425A-ABFA-13222570EE41}" type="sibTrans" cxnId="{27756222-9F47-450F-96BE-94D000AF9D60}">
      <dgm:prSet/>
      <dgm:spPr/>
      <dgm:t>
        <a:bodyPr/>
        <a:lstStyle/>
        <a:p>
          <a:endParaRPr lang="en-US"/>
        </a:p>
      </dgm:t>
    </dgm:pt>
    <dgm:pt modelId="{2D2ABF28-9072-473E-8E63-ACADE6C4A911}">
      <dgm:prSet/>
      <dgm:spPr/>
      <dgm:t>
        <a:bodyPr/>
        <a:lstStyle/>
        <a:p>
          <a:r>
            <a:rPr lang="en-US"/>
            <a:t>Write Hooks from React Functions.</a:t>
          </a:r>
        </a:p>
      </dgm:t>
    </dgm:pt>
    <dgm:pt modelId="{EB2BFB90-B8BF-4C25-96D7-92BB74A89F12}" type="parTrans" cxnId="{0A753719-EDE1-42D0-B418-6B4FBA8744FB}">
      <dgm:prSet/>
      <dgm:spPr/>
      <dgm:t>
        <a:bodyPr/>
        <a:lstStyle/>
        <a:p>
          <a:endParaRPr lang="en-US"/>
        </a:p>
      </dgm:t>
    </dgm:pt>
    <dgm:pt modelId="{8BC76EF5-1DFB-4D87-A5E2-91EEA0A914D7}" type="sibTrans" cxnId="{0A753719-EDE1-42D0-B418-6B4FBA8744FB}">
      <dgm:prSet/>
      <dgm:spPr/>
      <dgm:t>
        <a:bodyPr/>
        <a:lstStyle/>
        <a:p>
          <a:endParaRPr lang="en-US"/>
        </a:p>
      </dgm:t>
    </dgm:pt>
    <dgm:pt modelId="{0316186A-668D-412D-B3BC-68BDA371ECBA}" type="pres">
      <dgm:prSet presAssocID="{73FB295F-C230-4170-ACC9-62114EB51C69}" presName="hierChild1" presStyleCnt="0">
        <dgm:presLayoutVars>
          <dgm:chPref val="1"/>
          <dgm:dir/>
          <dgm:animOne val="branch"/>
          <dgm:animLvl val="lvl"/>
          <dgm:resizeHandles/>
        </dgm:presLayoutVars>
      </dgm:prSet>
      <dgm:spPr/>
    </dgm:pt>
    <dgm:pt modelId="{01B74E98-0FC0-4182-9904-D8054BE1980E}" type="pres">
      <dgm:prSet presAssocID="{FDDF0069-0CA1-452B-86C8-13884CA6E8D4}" presName="hierRoot1" presStyleCnt="0"/>
      <dgm:spPr/>
    </dgm:pt>
    <dgm:pt modelId="{FBC1354F-9CF8-416E-905D-4357CE2EAF42}" type="pres">
      <dgm:prSet presAssocID="{FDDF0069-0CA1-452B-86C8-13884CA6E8D4}" presName="composite" presStyleCnt="0"/>
      <dgm:spPr/>
    </dgm:pt>
    <dgm:pt modelId="{E1BAD564-1D61-4826-B319-204453018C8A}" type="pres">
      <dgm:prSet presAssocID="{FDDF0069-0CA1-452B-86C8-13884CA6E8D4}" presName="background" presStyleLbl="node0" presStyleIdx="0" presStyleCnt="2"/>
      <dgm:spPr/>
    </dgm:pt>
    <dgm:pt modelId="{C3E67370-DC27-4349-8ECD-0683F4B0875C}" type="pres">
      <dgm:prSet presAssocID="{FDDF0069-0CA1-452B-86C8-13884CA6E8D4}" presName="text" presStyleLbl="fgAcc0" presStyleIdx="0" presStyleCnt="2">
        <dgm:presLayoutVars>
          <dgm:chPref val="3"/>
        </dgm:presLayoutVars>
      </dgm:prSet>
      <dgm:spPr/>
    </dgm:pt>
    <dgm:pt modelId="{275E116C-AD85-40FB-A2CB-BF91B36AB001}" type="pres">
      <dgm:prSet presAssocID="{FDDF0069-0CA1-452B-86C8-13884CA6E8D4}" presName="hierChild2" presStyleCnt="0"/>
      <dgm:spPr/>
    </dgm:pt>
    <dgm:pt modelId="{7BE802E5-B023-48E1-A7D9-00DC6E301C02}" type="pres">
      <dgm:prSet presAssocID="{2D2ABF28-9072-473E-8E63-ACADE6C4A911}" presName="hierRoot1" presStyleCnt="0"/>
      <dgm:spPr/>
    </dgm:pt>
    <dgm:pt modelId="{78C2B63C-7C92-406A-AEB6-0805BB57A8E2}" type="pres">
      <dgm:prSet presAssocID="{2D2ABF28-9072-473E-8E63-ACADE6C4A911}" presName="composite" presStyleCnt="0"/>
      <dgm:spPr/>
    </dgm:pt>
    <dgm:pt modelId="{2B967DA3-B281-45CF-A4A1-FED64276BAD3}" type="pres">
      <dgm:prSet presAssocID="{2D2ABF28-9072-473E-8E63-ACADE6C4A911}" presName="background" presStyleLbl="node0" presStyleIdx="1" presStyleCnt="2"/>
      <dgm:spPr/>
    </dgm:pt>
    <dgm:pt modelId="{75562605-CD05-415E-89C6-A90D4B009CE7}" type="pres">
      <dgm:prSet presAssocID="{2D2ABF28-9072-473E-8E63-ACADE6C4A911}" presName="text" presStyleLbl="fgAcc0" presStyleIdx="1" presStyleCnt="2">
        <dgm:presLayoutVars>
          <dgm:chPref val="3"/>
        </dgm:presLayoutVars>
      </dgm:prSet>
      <dgm:spPr/>
    </dgm:pt>
    <dgm:pt modelId="{0A42FDD0-70DE-42A2-A379-D6356D868587}" type="pres">
      <dgm:prSet presAssocID="{2D2ABF28-9072-473E-8E63-ACADE6C4A911}" presName="hierChild2" presStyleCnt="0"/>
      <dgm:spPr/>
    </dgm:pt>
  </dgm:ptLst>
  <dgm:cxnLst>
    <dgm:cxn modelId="{3EA9A30F-EE11-4A1E-AB0D-51774B20500B}" type="presOf" srcId="{73FB295F-C230-4170-ACC9-62114EB51C69}" destId="{0316186A-668D-412D-B3BC-68BDA371ECBA}" srcOrd="0" destOrd="0" presId="urn:microsoft.com/office/officeart/2005/8/layout/hierarchy1"/>
    <dgm:cxn modelId="{41956116-EE66-4ECC-B11B-4B023D0E57B4}" type="presOf" srcId="{2D2ABF28-9072-473E-8E63-ACADE6C4A911}" destId="{75562605-CD05-415E-89C6-A90D4B009CE7}" srcOrd="0" destOrd="0" presId="urn:microsoft.com/office/officeart/2005/8/layout/hierarchy1"/>
    <dgm:cxn modelId="{0A753719-EDE1-42D0-B418-6B4FBA8744FB}" srcId="{73FB295F-C230-4170-ACC9-62114EB51C69}" destId="{2D2ABF28-9072-473E-8E63-ACADE6C4A911}" srcOrd="1" destOrd="0" parTransId="{EB2BFB90-B8BF-4C25-96D7-92BB74A89F12}" sibTransId="{8BC76EF5-1DFB-4D87-A5E2-91EEA0A914D7}"/>
    <dgm:cxn modelId="{27756222-9F47-450F-96BE-94D000AF9D60}" srcId="{73FB295F-C230-4170-ACC9-62114EB51C69}" destId="{FDDF0069-0CA1-452B-86C8-13884CA6E8D4}" srcOrd="0" destOrd="0" parTransId="{7B9D7B24-5AFF-435F-8490-441506A2415B}" sibTransId="{96AB6E1D-BC57-425A-ABFA-13222570EE41}"/>
    <dgm:cxn modelId="{1BE2F9AA-089A-4995-B76E-D14973708381}" type="presOf" srcId="{FDDF0069-0CA1-452B-86C8-13884CA6E8D4}" destId="{C3E67370-DC27-4349-8ECD-0683F4B0875C}" srcOrd="0" destOrd="0" presId="urn:microsoft.com/office/officeart/2005/8/layout/hierarchy1"/>
    <dgm:cxn modelId="{2FA09690-B2B9-42FB-BEB1-A1C7048FCE06}" type="presParOf" srcId="{0316186A-668D-412D-B3BC-68BDA371ECBA}" destId="{01B74E98-0FC0-4182-9904-D8054BE1980E}" srcOrd="0" destOrd="0" presId="urn:microsoft.com/office/officeart/2005/8/layout/hierarchy1"/>
    <dgm:cxn modelId="{A97FA878-F9E0-49EA-A909-945DDB05FC9B}" type="presParOf" srcId="{01B74E98-0FC0-4182-9904-D8054BE1980E}" destId="{FBC1354F-9CF8-416E-905D-4357CE2EAF42}" srcOrd="0" destOrd="0" presId="urn:microsoft.com/office/officeart/2005/8/layout/hierarchy1"/>
    <dgm:cxn modelId="{8FEA1064-2672-4DC0-9F5F-27D8FDBBAD2B}" type="presParOf" srcId="{FBC1354F-9CF8-416E-905D-4357CE2EAF42}" destId="{E1BAD564-1D61-4826-B319-204453018C8A}" srcOrd="0" destOrd="0" presId="urn:microsoft.com/office/officeart/2005/8/layout/hierarchy1"/>
    <dgm:cxn modelId="{4D60F5D8-B527-49CE-88CD-00A8BFAFAF4D}" type="presParOf" srcId="{FBC1354F-9CF8-416E-905D-4357CE2EAF42}" destId="{C3E67370-DC27-4349-8ECD-0683F4B0875C}" srcOrd="1" destOrd="0" presId="urn:microsoft.com/office/officeart/2005/8/layout/hierarchy1"/>
    <dgm:cxn modelId="{D04FB2A4-A8EA-4E59-BCAD-17EA6D113A70}" type="presParOf" srcId="{01B74E98-0FC0-4182-9904-D8054BE1980E}" destId="{275E116C-AD85-40FB-A2CB-BF91B36AB001}" srcOrd="1" destOrd="0" presId="urn:microsoft.com/office/officeart/2005/8/layout/hierarchy1"/>
    <dgm:cxn modelId="{F16CB821-09AD-45EE-9B16-B1B229EFE3E2}" type="presParOf" srcId="{0316186A-668D-412D-B3BC-68BDA371ECBA}" destId="{7BE802E5-B023-48E1-A7D9-00DC6E301C02}" srcOrd="1" destOrd="0" presId="urn:microsoft.com/office/officeart/2005/8/layout/hierarchy1"/>
    <dgm:cxn modelId="{9FD73A67-6933-4093-AB45-D12248744F9E}" type="presParOf" srcId="{7BE802E5-B023-48E1-A7D9-00DC6E301C02}" destId="{78C2B63C-7C92-406A-AEB6-0805BB57A8E2}" srcOrd="0" destOrd="0" presId="urn:microsoft.com/office/officeart/2005/8/layout/hierarchy1"/>
    <dgm:cxn modelId="{C706880D-CDE9-443D-BC98-3D94FF54D06F}" type="presParOf" srcId="{78C2B63C-7C92-406A-AEB6-0805BB57A8E2}" destId="{2B967DA3-B281-45CF-A4A1-FED64276BAD3}" srcOrd="0" destOrd="0" presId="urn:microsoft.com/office/officeart/2005/8/layout/hierarchy1"/>
    <dgm:cxn modelId="{FF4B7109-5AE5-4C33-B64A-118A6F5F4EEA}" type="presParOf" srcId="{78C2B63C-7C92-406A-AEB6-0805BB57A8E2}" destId="{75562605-CD05-415E-89C6-A90D4B009CE7}" srcOrd="1" destOrd="0" presId="urn:microsoft.com/office/officeart/2005/8/layout/hierarchy1"/>
    <dgm:cxn modelId="{825D7C0B-EF2C-4943-A699-AE4177BC9913}" type="presParOf" srcId="{7BE802E5-B023-48E1-A7D9-00DC6E301C02}" destId="{0A42FDD0-70DE-42A2-A379-D6356D86858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BB0A8B-98ED-415B-9ADF-E198DB704FE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A4DC06F-61D7-495A-BCB8-24899989CDA1}">
      <dgm:prSet/>
      <dgm:spPr/>
      <dgm:t>
        <a:bodyPr/>
        <a:lstStyle/>
        <a:p>
          <a:pPr>
            <a:lnSpc>
              <a:spcPct val="100000"/>
            </a:lnSpc>
          </a:pPr>
          <a:r>
            <a:rPr lang="en-US"/>
            <a:t>Anytime you need to update state value base prev value.  Use callback function.</a:t>
          </a:r>
        </a:p>
      </dgm:t>
    </dgm:pt>
    <dgm:pt modelId="{516FF4CE-B4E2-4115-9D98-EF78CF8DAAE9}" type="parTrans" cxnId="{46453A39-F611-4619-9135-47A629C2C320}">
      <dgm:prSet/>
      <dgm:spPr/>
      <dgm:t>
        <a:bodyPr/>
        <a:lstStyle/>
        <a:p>
          <a:endParaRPr lang="en-US"/>
        </a:p>
      </dgm:t>
    </dgm:pt>
    <dgm:pt modelId="{933BD2A3-593C-4CE9-B724-9DF0A66A9F7B}" type="sibTrans" cxnId="{46453A39-F611-4619-9135-47A629C2C320}">
      <dgm:prSet/>
      <dgm:spPr/>
      <dgm:t>
        <a:bodyPr/>
        <a:lstStyle/>
        <a:p>
          <a:endParaRPr lang="en-US"/>
        </a:p>
      </dgm:t>
    </dgm:pt>
    <dgm:pt modelId="{939B36E2-6E96-476A-8679-86EC461FEA31}">
      <dgm:prSet/>
      <dgm:spPr/>
      <dgm:t>
        <a:bodyPr/>
        <a:lstStyle/>
        <a:p>
          <a:pPr>
            <a:lnSpc>
              <a:spcPct val="100000"/>
            </a:lnSpc>
          </a:pPr>
          <a:r>
            <a:rPr lang="en-US" dirty="0"/>
            <a:t>In class Component: </a:t>
          </a:r>
        </a:p>
      </dgm:t>
    </dgm:pt>
    <dgm:pt modelId="{2C75A389-5284-4CA1-B653-D800DB221F7B}" type="parTrans" cxnId="{53D8225D-B4E8-4E92-A823-5884641E1757}">
      <dgm:prSet/>
      <dgm:spPr/>
      <dgm:t>
        <a:bodyPr/>
        <a:lstStyle/>
        <a:p>
          <a:endParaRPr lang="en-US"/>
        </a:p>
      </dgm:t>
    </dgm:pt>
    <dgm:pt modelId="{6BBA0374-79F7-4AF2-B4E3-444D026D055E}" type="sibTrans" cxnId="{53D8225D-B4E8-4E92-A823-5884641E1757}">
      <dgm:prSet/>
      <dgm:spPr/>
      <dgm:t>
        <a:bodyPr/>
        <a:lstStyle/>
        <a:p>
          <a:endParaRPr lang="en-US"/>
        </a:p>
      </dgm:t>
    </dgm:pt>
    <dgm:pt modelId="{19CE8FBB-2644-4330-9685-324FB3EC1917}" type="pres">
      <dgm:prSet presAssocID="{82BB0A8B-98ED-415B-9ADF-E198DB704FE6}" presName="root" presStyleCnt="0">
        <dgm:presLayoutVars>
          <dgm:dir/>
          <dgm:resizeHandles val="exact"/>
        </dgm:presLayoutVars>
      </dgm:prSet>
      <dgm:spPr/>
    </dgm:pt>
    <dgm:pt modelId="{A176B3D5-A666-47EB-B091-029D1EDBB361}" type="pres">
      <dgm:prSet presAssocID="{DA4DC06F-61D7-495A-BCB8-24899989CDA1}" presName="compNode" presStyleCnt="0"/>
      <dgm:spPr/>
    </dgm:pt>
    <dgm:pt modelId="{8B7B80DF-536D-435B-AB7B-6B6F241BA8F0}" type="pres">
      <dgm:prSet presAssocID="{DA4DC06F-61D7-495A-BCB8-24899989CDA1}" presName="bgRect" presStyleLbl="bgShp" presStyleIdx="0" presStyleCnt="2"/>
      <dgm:spPr/>
    </dgm:pt>
    <dgm:pt modelId="{61A123BD-A375-4339-9E75-D65B1E235327}" type="pres">
      <dgm:prSet presAssocID="{DA4DC06F-61D7-495A-BCB8-24899989CDA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culator"/>
        </a:ext>
      </dgm:extLst>
    </dgm:pt>
    <dgm:pt modelId="{E644ADB5-5E88-4445-B080-256FAAB619CB}" type="pres">
      <dgm:prSet presAssocID="{DA4DC06F-61D7-495A-BCB8-24899989CDA1}" presName="spaceRect" presStyleCnt="0"/>
      <dgm:spPr/>
    </dgm:pt>
    <dgm:pt modelId="{842504C6-E4D3-4670-87C0-3963C17191EE}" type="pres">
      <dgm:prSet presAssocID="{DA4DC06F-61D7-495A-BCB8-24899989CDA1}" presName="parTx" presStyleLbl="revTx" presStyleIdx="0" presStyleCnt="2">
        <dgm:presLayoutVars>
          <dgm:chMax val="0"/>
          <dgm:chPref val="0"/>
        </dgm:presLayoutVars>
      </dgm:prSet>
      <dgm:spPr/>
    </dgm:pt>
    <dgm:pt modelId="{82138639-CC92-43E2-9F69-9C966434CDF4}" type="pres">
      <dgm:prSet presAssocID="{933BD2A3-593C-4CE9-B724-9DF0A66A9F7B}" presName="sibTrans" presStyleCnt="0"/>
      <dgm:spPr/>
    </dgm:pt>
    <dgm:pt modelId="{5D27EDD5-2F28-4518-8A3E-A49DD5245AA7}" type="pres">
      <dgm:prSet presAssocID="{939B36E2-6E96-476A-8679-86EC461FEA31}" presName="compNode" presStyleCnt="0"/>
      <dgm:spPr/>
    </dgm:pt>
    <dgm:pt modelId="{4F479934-BFFE-4BC8-AE83-C8318B1CA1C5}" type="pres">
      <dgm:prSet presAssocID="{939B36E2-6E96-476A-8679-86EC461FEA31}" presName="bgRect" presStyleLbl="bgShp" presStyleIdx="1" presStyleCnt="2"/>
      <dgm:spPr/>
    </dgm:pt>
    <dgm:pt modelId="{82C55AB6-7FCF-4783-B32E-EB1DE7C57411}" type="pres">
      <dgm:prSet presAssocID="{939B36E2-6E96-476A-8679-86EC461FEA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eacher"/>
        </a:ext>
      </dgm:extLst>
    </dgm:pt>
    <dgm:pt modelId="{64E9C5E0-4A13-436E-BDC9-1B83896CD84A}" type="pres">
      <dgm:prSet presAssocID="{939B36E2-6E96-476A-8679-86EC461FEA31}" presName="spaceRect" presStyleCnt="0"/>
      <dgm:spPr/>
    </dgm:pt>
    <dgm:pt modelId="{0313962C-0F94-491E-877D-06595E0CB22C}" type="pres">
      <dgm:prSet presAssocID="{939B36E2-6E96-476A-8679-86EC461FEA31}" presName="parTx" presStyleLbl="revTx" presStyleIdx="1" presStyleCnt="2">
        <dgm:presLayoutVars>
          <dgm:chMax val="0"/>
          <dgm:chPref val="0"/>
        </dgm:presLayoutVars>
      </dgm:prSet>
      <dgm:spPr/>
    </dgm:pt>
  </dgm:ptLst>
  <dgm:cxnLst>
    <dgm:cxn modelId="{46453A39-F611-4619-9135-47A629C2C320}" srcId="{82BB0A8B-98ED-415B-9ADF-E198DB704FE6}" destId="{DA4DC06F-61D7-495A-BCB8-24899989CDA1}" srcOrd="0" destOrd="0" parTransId="{516FF4CE-B4E2-4115-9D98-EF78CF8DAAE9}" sibTransId="{933BD2A3-593C-4CE9-B724-9DF0A66A9F7B}"/>
    <dgm:cxn modelId="{53D8225D-B4E8-4E92-A823-5884641E1757}" srcId="{82BB0A8B-98ED-415B-9ADF-E198DB704FE6}" destId="{939B36E2-6E96-476A-8679-86EC461FEA31}" srcOrd="1" destOrd="0" parTransId="{2C75A389-5284-4CA1-B653-D800DB221F7B}" sibTransId="{6BBA0374-79F7-4AF2-B4E3-444D026D055E}"/>
    <dgm:cxn modelId="{C2087742-76F6-4B40-B584-AE791F1DB221}" type="presOf" srcId="{939B36E2-6E96-476A-8679-86EC461FEA31}" destId="{0313962C-0F94-491E-877D-06595E0CB22C}" srcOrd="0" destOrd="0" presId="urn:microsoft.com/office/officeart/2018/2/layout/IconVerticalSolidList"/>
    <dgm:cxn modelId="{BE320254-293A-44E7-932B-488EE06D7A3C}" type="presOf" srcId="{82BB0A8B-98ED-415B-9ADF-E198DB704FE6}" destId="{19CE8FBB-2644-4330-9685-324FB3EC1917}" srcOrd="0" destOrd="0" presId="urn:microsoft.com/office/officeart/2018/2/layout/IconVerticalSolidList"/>
    <dgm:cxn modelId="{37436299-3CBA-4E9C-A95C-ED2BD4795218}" type="presOf" srcId="{DA4DC06F-61D7-495A-BCB8-24899989CDA1}" destId="{842504C6-E4D3-4670-87C0-3963C17191EE}" srcOrd="0" destOrd="0" presId="urn:microsoft.com/office/officeart/2018/2/layout/IconVerticalSolidList"/>
    <dgm:cxn modelId="{80C5FD67-CFE4-4E16-8671-C3C2907677FB}" type="presParOf" srcId="{19CE8FBB-2644-4330-9685-324FB3EC1917}" destId="{A176B3D5-A666-47EB-B091-029D1EDBB361}" srcOrd="0" destOrd="0" presId="urn:microsoft.com/office/officeart/2018/2/layout/IconVerticalSolidList"/>
    <dgm:cxn modelId="{A11ACC7C-7A4D-4F85-8855-5B484EBCE86B}" type="presParOf" srcId="{A176B3D5-A666-47EB-B091-029D1EDBB361}" destId="{8B7B80DF-536D-435B-AB7B-6B6F241BA8F0}" srcOrd="0" destOrd="0" presId="urn:microsoft.com/office/officeart/2018/2/layout/IconVerticalSolidList"/>
    <dgm:cxn modelId="{8CEA1A6E-DFB4-441C-9DA4-78D49E22109D}" type="presParOf" srcId="{A176B3D5-A666-47EB-B091-029D1EDBB361}" destId="{61A123BD-A375-4339-9E75-D65B1E235327}" srcOrd="1" destOrd="0" presId="urn:microsoft.com/office/officeart/2018/2/layout/IconVerticalSolidList"/>
    <dgm:cxn modelId="{3A3E4DE7-B381-4D14-A613-444FD467DD26}" type="presParOf" srcId="{A176B3D5-A666-47EB-B091-029D1EDBB361}" destId="{E644ADB5-5E88-4445-B080-256FAAB619CB}" srcOrd="2" destOrd="0" presId="urn:microsoft.com/office/officeart/2018/2/layout/IconVerticalSolidList"/>
    <dgm:cxn modelId="{86982875-01ED-4E37-A8B9-C330E77C0827}" type="presParOf" srcId="{A176B3D5-A666-47EB-B091-029D1EDBB361}" destId="{842504C6-E4D3-4670-87C0-3963C17191EE}" srcOrd="3" destOrd="0" presId="urn:microsoft.com/office/officeart/2018/2/layout/IconVerticalSolidList"/>
    <dgm:cxn modelId="{07CD1E59-DD72-4978-8EF7-3BF7B889E680}" type="presParOf" srcId="{19CE8FBB-2644-4330-9685-324FB3EC1917}" destId="{82138639-CC92-43E2-9F69-9C966434CDF4}" srcOrd="1" destOrd="0" presId="urn:microsoft.com/office/officeart/2018/2/layout/IconVerticalSolidList"/>
    <dgm:cxn modelId="{8A5410D0-6087-4175-9CAA-0F889AAEBEB8}" type="presParOf" srcId="{19CE8FBB-2644-4330-9685-324FB3EC1917}" destId="{5D27EDD5-2F28-4518-8A3E-A49DD5245AA7}" srcOrd="2" destOrd="0" presId="urn:microsoft.com/office/officeart/2018/2/layout/IconVerticalSolidList"/>
    <dgm:cxn modelId="{858B5E95-AB47-48B2-9788-11BDF2D9A6C1}" type="presParOf" srcId="{5D27EDD5-2F28-4518-8A3E-A49DD5245AA7}" destId="{4F479934-BFFE-4BC8-AE83-C8318B1CA1C5}" srcOrd="0" destOrd="0" presId="urn:microsoft.com/office/officeart/2018/2/layout/IconVerticalSolidList"/>
    <dgm:cxn modelId="{959558C8-3655-4226-B8A7-90B958E7452E}" type="presParOf" srcId="{5D27EDD5-2F28-4518-8A3E-A49DD5245AA7}" destId="{82C55AB6-7FCF-4783-B32E-EB1DE7C57411}" srcOrd="1" destOrd="0" presId="urn:microsoft.com/office/officeart/2018/2/layout/IconVerticalSolidList"/>
    <dgm:cxn modelId="{039C2BFF-C145-47D8-8D07-183B7BA535D1}" type="presParOf" srcId="{5D27EDD5-2F28-4518-8A3E-A49DD5245AA7}" destId="{64E9C5E0-4A13-436E-BDC9-1B83896CD84A}" srcOrd="2" destOrd="0" presId="urn:microsoft.com/office/officeart/2018/2/layout/IconVerticalSolidList"/>
    <dgm:cxn modelId="{A1B149A2-1D52-4508-9CE1-D6FD032EF451}" type="presParOf" srcId="{5D27EDD5-2F28-4518-8A3E-A49DD5245AA7}" destId="{0313962C-0F94-491E-877D-06595E0CB2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12EF92-1358-4DD8-BFF2-FC6CBBB6FAB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A3041F3-468E-4368-AE0C-797E2C1EB8E2}">
      <dgm:prSet/>
      <dgm:spPr/>
      <dgm:t>
        <a:bodyPr/>
        <a:lstStyle/>
        <a:p>
          <a:r>
            <a:rPr lang="en-US" b="0" i="0"/>
            <a:t>Methods prefixed with </a:t>
          </a:r>
          <a:r>
            <a:rPr lang="en-US" b="1" i="1"/>
            <a:t>will</a:t>
          </a:r>
          <a:r>
            <a:rPr lang="en-US" b="0" i="0"/>
            <a:t> are called </a:t>
          </a:r>
          <a:r>
            <a:rPr lang="en-US" b="1" i="0"/>
            <a:t>right before</a:t>
          </a:r>
          <a:r>
            <a:rPr lang="en-US" b="0" i="0"/>
            <a:t> something happens and</a:t>
          </a:r>
          <a:endParaRPr lang="en-US"/>
        </a:p>
      </dgm:t>
    </dgm:pt>
    <dgm:pt modelId="{EE501CF9-5012-4B80-8497-4EB1FD9C0D4C}" type="parTrans" cxnId="{D22033E6-8B04-4420-AFCB-45B5D59EDCC2}">
      <dgm:prSet/>
      <dgm:spPr/>
      <dgm:t>
        <a:bodyPr/>
        <a:lstStyle/>
        <a:p>
          <a:endParaRPr lang="en-US"/>
        </a:p>
      </dgm:t>
    </dgm:pt>
    <dgm:pt modelId="{4E241D89-0A72-4394-962C-9710ACBE2182}" type="sibTrans" cxnId="{D22033E6-8B04-4420-AFCB-45B5D59EDCC2}">
      <dgm:prSet/>
      <dgm:spPr/>
      <dgm:t>
        <a:bodyPr/>
        <a:lstStyle/>
        <a:p>
          <a:endParaRPr lang="en-US"/>
        </a:p>
      </dgm:t>
    </dgm:pt>
    <dgm:pt modelId="{409FED77-9BF1-4AC0-B50A-94652CF3E4AE}">
      <dgm:prSet/>
      <dgm:spPr/>
      <dgm:t>
        <a:bodyPr/>
        <a:lstStyle/>
        <a:p>
          <a:r>
            <a:rPr lang="en-US" b="0" i="0"/>
            <a:t>Methods prefixed with </a:t>
          </a:r>
          <a:r>
            <a:rPr lang="en-US" b="1" i="1"/>
            <a:t>did</a:t>
          </a:r>
          <a:r>
            <a:rPr lang="en-US" b="0" i="0"/>
            <a:t> are called r</a:t>
          </a:r>
          <a:r>
            <a:rPr lang="en-US" b="1" i="0"/>
            <a:t>ight after</a:t>
          </a:r>
          <a:r>
            <a:rPr lang="en-US" b="0" i="0"/>
            <a:t> something happens.</a:t>
          </a:r>
          <a:endParaRPr lang="en-US"/>
        </a:p>
      </dgm:t>
    </dgm:pt>
    <dgm:pt modelId="{FFE6758D-B48F-4104-9ADF-348DC85C9E06}" type="parTrans" cxnId="{5A6357AC-A431-431B-A8D2-C57695F8585A}">
      <dgm:prSet/>
      <dgm:spPr/>
      <dgm:t>
        <a:bodyPr/>
        <a:lstStyle/>
        <a:p>
          <a:endParaRPr lang="en-US"/>
        </a:p>
      </dgm:t>
    </dgm:pt>
    <dgm:pt modelId="{CF374ABC-0BBD-40C3-AB44-92EA6B7A5579}" type="sibTrans" cxnId="{5A6357AC-A431-431B-A8D2-C57695F8585A}">
      <dgm:prSet/>
      <dgm:spPr/>
      <dgm:t>
        <a:bodyPr/>
        <a:lstStyle/>
        <a:p>
          <a:endParaRPr lang="en-US"/>
        </a:p>
      </dgm:t>
    </dgm:pt>
    <dgm:pt modelId="{F102FECC-45A4-4CEE-B330-26A9D870369B}" type="pres">
      <dgm:prSet presAssocID="{B612EF92-1358-4DD8-BFF2-FC6CBBB6FABD}" presName="hierChild1" presStyleCnt="0">
        <dgm:presLayoutVars>
          <dgm:chPref val="1"/>
          <dgm:dir/>
          <dgm:animOne val="branch"/>
          <dgm:animLvl val="lvl"/>
          <dgm:resizeHandles/>
        </dgm:presLayoutVars>
      </dgm:prSet>
      <dgm:spPr/>
    </dgm:pt>
    <dgm:pt modelId="{EDC5142E-ED01-4690-B734-CA7C68480046}" type="pres">
      <dgm:prSet presAssocID="{4A3041F3-468E-4368-AE0C-797E2C1EB8E2}" presName="hierRoot1" presStyleCnt="0"/>
      <dgm:spPr/>
    </dgm:pt>
    <dgm:pt modelId="{FA8EF92A-5B87-416F-9D65-C14E12F8E1B7}" type="pres">
      <dgm:prSet presAssocID="{4A3041F3-468E-4368-AE0C-797E2C1EB8E2}" presName="composite" presStyleCnt="0"/>
      <dgm:spPr/>
    </dgm:pt>
    <dgm:pt modelId="{5070E5FC-555A-46C6-AF99-460E84970EFE}" type="pres">
      <dgm:prSet presAssocID="{4A3041F3-468E-4368-AE0C-797E2C1EB8E2}" presName="background" presStyleLbl="node0" presStyleIdx="0" presStyleCnt="2"/>
      <dgm:spPr/>
    </dgm:pt>
    <dgm:pt modelId="{993827E5-BCF9-4511-B917-1D9A1F9CE874}" type="pres">
      <dgm:prSet presAssocID="{4A3041F3-468E-4368-AE0C-797E2C1EB8E2}" presName="text" presStyleLbl="fgAcc0" presStyleIdx="0" presStyleCnt="2">
        <dgm:presLayoutVars>
          <dgm:chPref val="3"/>
        </dgm:presLayoutVars>
      </dgm:prSet>
      <dgm:spPr/>
    </dgm:pt>
    <dgm:pt modelId="{BC87E73E-3F27-41BA-8166-8C293B464C1F}" type="pres">
      <dgm:prSet presAssocID="{4A3041F3-468E-4368-AE0C-797E2C1EB8E2}" presName="hierChild2" presStyleCnt="0"/>
      <dgm:spPr/>
    </dgm:pt>
    <dgm:pt modelId="{6A20B826-5451-41B9-8385-B09100BDAEC6}" type="pres">
      <dgm:prSet presAssocID="{409FED77-9BF1-4AC0-B50A-94652CF3E4AE}" presName="hierRoot1" presStyleCnt="0"/>
      <dgm:spPr/>
    </dgm:pt>
    <dgm:pt modelId="{1C070BD7-FA06-4777-BB89-BF175DD44318}" type="pres">
      <dgm:prSet presAssocID="{409FED77-9BF1-4AC0-B50A-94652CF3E4AE}" presName="composite" presStyleCnt="0"/>
      <dgm:spPr/>
    </dgm:pt>
    <dgm:pt modelId="{EDE93245-F0D2-4097-82DC-11B323AFE957}" type="pres">
      <dgm:prSet presAssocID="{409FED77-9BF1-4AC0-B50A-94652CF3E4AE}" presName="background" presStyleLbl="node0" presStyleIdx="1" presStyleCnt="2"/>
      <dgm:spPr/>
    </dgm:pt>
    <dgm:pt modelId="{C8652F68-3523-43FB-A3AB-F4DE85243A09}" type="pres">
      <dgm:prSet presAssocID="{409FED77-9BF1-4AC0-B50A-94652CF3E4AE}" presName="text" presStyleLbl="fgAcc0" presStyleIdx="1" presStyleCnt="2">
        <dgm:presLayoutVars>
          <dgm:chPref val="3"/>
        </dgm:presLayoutVars>
      </dgm:prSet>
      <dgm:spPr/>
    </dgm:pt>
    <dgm:pt modelId="{CD0BDE78-C0BB-428E-B20E-9EF834D8A5B4}" type="pres">
      <dgm:prSet presAssocID="{409FED77-9BF1-4AC0-B50A-94652CF3E4AE}" presName="hierChild2" presStyleCnt="0"/>
      <dgm:spPr/>
    </dgm:pt>
  </dgm:ptLst>
  <dgm:cxnLst>
    <dgm:cxn modelId="{B2638861-99E2-4CE0-BA19-237B5C68B7D4}" type="presOf" srcId="{B612EF92-1358-4DD8-BFF2-FC6CBBB6FABD}" destId="{F102FECC-45A4-4CEE-B330-26A9D870369B}" srcOrd="0" destOrd="0" presId="urn:microsoft.com/office/officeart/2005/8/layout/hierarchy1"/>
    <dgm:cxn modelId="{5A6357AC-A431-431B-A8D2-C57695F8585A}" srcId="{B612EF92-1358-4DD8-BFF2-FC6CBBB6FABD}" destId="{409FED77-9BF1-4AC0-B50A-94652CF3E4AE}" srcOrd="1" destOrd="0" parTransId="{FFE6758D-B48F-4104-9ADF-348DC85C9E06}" sibTransId="{CF374ABC-0BBD-40C3-AB44-92EA6B7A5579}"/>
    <dgm:cxn modelId="{6076F3AF-6459-4D3F-806C-817F2ED0B56D}" type="presOf" srcId="{409FED77-9BF1-4AC0-B50A-94652CF3E4AE}" destId="{C8652F68-3523-43FB-A3AB-F4DE85243A09}" srcOrd="0" destOrd="0" presId="urn:microsoft.com/office/officeart/2005/8/layout/hierarchy1"/>
    <dgm:cxn modelId="{B2C829B5-971B-4484-8ECA-CD573D7775A1}" type="presOf" srcId="{4A3041F3-468E-4368-AE0C-797E2C1EB8E2}" destId="{993827E5-BCF9-4511-B917-1D9A1F9CE874}" srcOrd="0" destOrd="0" presId="urn:microsoft.com/office/officeart/2005/8/layout/hierarchy1"/>
    <dgm:cxn modelId="{D22033E6-8B04-4420-AFCB-45B5D59EDCC2}" srcId="{B612EF92-1358-4DD8-BFF2-FC6CBBB6FABD}" destId="{4A3041F3-468E-4368-AE0C-797E2C1EB8E2}" srcOrd="0" destOrd="0" parTransId="{EE501CF9-5012-4B80-8497-4EB1FD9C0D4C}" sibTransId="{4E241D89-0A72-4394-962C-9710ACBE2182}"/>
    <dgm:cxn modelId="{CC1A0CBB-C58D-4450-B626-EBFA99B50287}" type="presParOf" srcId="{F102FECC-45A4-4CEE-B330-26A9D870369B}" destId="{EDC5142E-ED01-4690-B734-CA7C68480046}" srcOrd="0" destOrd="0" presId="urn:microsoft.com/office/officeart/2005/8/layout/hierarchy1"/>
    <dgm:cxn modelId="{E80229D2-FA45-458B-957C-017174D12165}" type="presParOf" srcId="{EDC5142E-ED01-4690-B734-CA7C68480046}" destId="{FA8EF92A-5B87-416F-9D65-C14E12F8E1B7}" srcOrd="0" destOrd="0" presId="urn:microsoft.com/office/officeart/2005/8/layout/hierarchy1"/>
    <dgm:cxn modelId="{AB0B638B-D472-478C-8571-1F8B1572A0B5}" type="presParOf" srcId="{FA8EF92A-5B87-416F-9D65-C14E12F8E1B7}" destId="{5070E5FC-555A-46C6-AF99-460E84970EFE}" srcOrd="0" destOrd="0" presId="urn:microsoft.com/office/officeart/2005/8/layout/hierarchy1"/>
    <dgm:cxn modelId="{BA5F0295-4039-4BC3-9581-583F59EB4684}" type="presParOf" srcId="{FA8EF92A-5B87-416F-9D65-C14E12F8E1B7}" destId="{993827E5-BCF9-4511-B917-1D9A1F9CE874}" srcOrd="1" destOrd="0" presId="urn:microsoft.com/office/officeart/2005/8/layout/hierarchy1"/>
    <dgm:cxn modelId="{1B2820F3-D9DA-462D-8113-604BF3207CB7}" type="presParOf" srcId="{EDC5142E-ED01-4690-B734-CA7C68480046}" destId="{BC87E73E-3F27-41BA-8166-8C293B464C1F}" srcOrd="1" destOrd="0" presId="urn:microsoft.com/office/officeart/2005/8/layout/hierarchy1"/>
    <dgm:cxn modelId="{3DE453DE-0A9A-4372-9BAF-1204509A7D46}" type="presParOf" srcId="{F102FECC-45A4-4CEE-B330-26A9D870369B}" destId="{6A20B826-5451-41B9-8385-B09100BDAEC6}" srcOrd="1" destOrd="0" presId="urn:microsoft.com/office/officeart/2005/8/layout/hierarchy1"/>
    <dgm:cxn modelId="{EB2AAD53-10C3-4811-BAAB-2488EEC4D185}" type="presParOf" srcId="{6A20B826-5451-41B9-8385-B09100BDAEC6}" destId="{1C070BD7-FA06-4777-BB89-BF175DD44318}" srcOrd="0" destOrd="0" presId="urn:microsoft.com/office/officeart/2005/8/layout/hierarchy1"/>
    <dgm:cxn modelId="{EBDC5AFE-CBF1-4961-99B8-2A92320F57D8}" type="presParOf" srcId="{1C070BD7-FA06-4777-BB89-BF175DD44318}" destId="{EDE93245-F0D2-4097-82DC-11B323AFE957}" srcOrd="0" destOrd="0" presId="urn:microsoft.com/office/officeart/2005/8/layout/hierarchy1"/>
    <dgm:cxn modelId="{70E9B877-AE50-4506-9F48-0A560485E973}" type="presParOf" srcId="{1C070BD7-FA06-4777-BB89-BF175DD44318}" destId="{C8652F68-3523-43FB-A3AB-F4DE85243A09}" srcOrd="1" destOrd="0" presId="urn:microsoft.com/office/officeart/2005/8/layout/hierarchy1"/>
    <dgm:cxn modelId="{AB342861-0CCB-493F-91A0-859E045FE55C}" type="presParOf" srcId="{6A20B826-5451-41B9-8385-B09100BDAEC6}" destId="{CD0BDE78-C0BB-428E-B20E-9EF834D8A5B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15EB4-15A2-4C3D-8FA9-5ECF7C1B58A6}">
      <dsp:nvSpPr>
        <dsp:cNvPr id="0" name=""/>
        <dsp:cNvSpPr/>
      </dsp:nvSpPr>
      <dsp:spPr>
        <a:xfrm>
          <a:off x="672633" y="0"/>
          <a:ext cx="5243992" cy="5243992"/>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9A6731-0B52-4D6D-9D43-581542968B88}">
      <dsp:nvSpPr>
        <dsp:cNvPr id="0" name=""/>
        <dsp:cNvSpPr/>
      </dsp:nvSpPr>
      <dsp:spPr>
        <a:xfrm>
          <a:off x="1170812" y="498179"/>
          <a:ext cx="2045157" cy="204515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This</a:t>
          </a:r>
          <a:r>
            <a:rPr lang="en-US" sz="2000" kern="1200"/>
            <a:t> keyword in React different from JS. And with Hooks you don’t need to hard coded.</a:t>
          </a:r>
        </a:p>
      </dsp:txBody>
      <dsp:txXfrm>
        <a:off x="1270648" y="598015"/>
        <a:ext cx="1845485" cy="1845485"/>
      </dsp:txXfrm>
    </dsp:sp>
    <dsp:sp modelId="{559B4B53-EE98-484B-9F73-8124E1314385}">
      <dsp:nvSpPr>
        <dsp:cNvPr id="0" name=""/>
        <dsp:cNvSpPr/>
      </dsp:nvSpPr>
      <dsp:spPr>
        <a:xfrm>
          <a:off x="3373289" y="498179"/>
          <a:ext cx="2045157" cy="2045157"/>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Hooks helps us to manage State very easy.</a:t>
          </a:r>
        </a:p>
      </dsp:txBody>
      <dsp:txXfrm>
        <a:off x="3473125" y="598015"/>
        <a:ext cx="1845485" cy="1845485"/>
      </dsp:txXfrm>
    </dsp:sp>
    <dsp:sp modelId="{772369A9-7497-417A-8B46-7A4D06DD959C}">
      <dsp:nvSpPr>
        <dsp:cNvPr id="0" name=""/>
        <dsp:cNvSpPr/>
      </dsp:nvSpPr>
      <dsp:spPr>
        <a:xfrm>
          <a:off x="1170812" y="2700656"/>
          <a:ext cx="2045157" cy="2045157"/>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In React data fetching and not organized in one place. Hooks solve it in one place.</a:t>
          </a:r>
        </a:p>
      </dsp:txBody>
      <dsp:txXfrm>
        <a:off x="1270648" y="2800492"/>
        <a:ext cx="1845485" cy="1845485"/>
      </dsp:txXfrm>
    </dsp:sp>
    <dsp:sp modelId="{91FF0431-2F20-412C-AB76-9D27EC35A395}">
      <dsp:nvSpPr>
        <dsp:cNvPr id="0" name=""/>
        <dsp:cNvSpPr/>
      </dsp:nvSpPr>
      <dsp:spPr>
        <a:xfrm>
          <a:off x="3373289" y="2700656"/>
          <a:ext cx="2045157" cy="204515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In Hooks state doesn’t have to be object</a:t>
          </a:r>
        </a:p>
      </dsp:txBody>
      <dsp:txXfrm>
        <a:off x="3473125" y="2800492"/>
        <a:ext cx="1845485" cy="1845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AD564-1D61-4826-B319-204453018C8A}">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E67370-DC27-4349-8ECD-0683F4B0875C}">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a:t>Write hooks on the Top Level.</a:t>
          </a:r>
        </a:p>
      </dsp:txBody>
      <dsp:txXfrm>
        <a:off x="678914" y="525899"/>
        <a:ext cx="4067491" cy="2525499"/>
      </dsp:txXfrm>
    </dsp:sp>
    <dsp:sp modelId="{2B967DA3-B281-45CF-A4A1-FED64276BAD3}">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562605-CD05-415E-89C6-A90D4B009CE7}">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a:t>Write Hooks from React Functions.</a:t>
          </a:r>
        </a:p>
      </dsp:txBody>
      <dsp:txXfrm>
        <a:off x="5842357" y="525899"/>
        <a:ext cx="4067491" cy="25254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B80DF-536D-435B-AB7B-6B6F241BA8F0}">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A123BD-A375-4339-9E75-D65B1E235327}">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2504C6-E4D3-4670-87C0-3963C17191EE}">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Anytime you need to update state value base prev value.  Use callback function.</a:t>
          </a:r>
        </a:p>
      </dsp:txBody>
      <dsp:txXfrm>
        <a:off x="1507738" y="707092"/>
        <a:ext cx="9007861" cy="1305401"/>
      </dsp:txXfrm>
    </dsp:sp>
    <dsp:sp modelId="{4F479934-BFFE-4BC8-AE83-C8318B1CA1C5}">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C55AB6-7FCF-4783-B32E-EB1DE7C57411}">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13962C-0F94-491E-877D-06595E0CB22C}">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dirty="0"/>
            <a:t>In class Component: </a:t>
          </a:r>
        </a:p>
      </dsp:txBody>
      <dsp:txXfrm>
        <a:off x="1507738" y="2338844"/>
        <a:ext cx="9007861"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0E5FC-555A-46C6-AF99-460E84970EFE}">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3827E5-BCF9-4511-B917-1D9A1F9CE874}">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Methods prefixed with </a:t>
          </a:r>
          <a:r>
            <a:rPr lang="en-US" sz="3200" b="1" i="1" kern="1200"/>
            <a:t>will</a:t>
          </a:r>
          <a:r>
            <a:rPr lang="en-US" sz="3200" b="0" i="0" kern="1200"/>
            <a:t> are called </a:t>
          </a:r>
          <a:r>
            <a:rPr lang="en-US" sz="3200" b="1" i="0" kern="1200"/>
            <a:t>right before</a:t>
          </a:r>
          <a:r>
            <a:rPr lang="en-US" sz="3200" b="0" i="0" kern="1200"/>
            <a:t> something happens and</a:t>
          </a:r>
          <a:endParaRPr lang="en-US" sz="3200" kern="1200"/>
        </a:p>
      </dsp:txBody>
      <dsp:txXfrm>
        <a:off x="678914" y="525899"/>
        <a:ext cx="4067491" cy="2525499"/>
      </dsp:txXfrm>
    </dsp:sp>
    <dsp:sp modelId="{EDE93245-F0D2-4097-82DC-11B323AFE957}">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652F68-3523-43FB-A3AB-F4DE85243A09}">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Methods prefixed with </a:t>
          </a:r>
          <a:r>
            <a:rPr lang="en-US" sz="3200" b="1" i="1" kern="1200"/>
            <a:t>did</a:t>
          </a:r>
          <a:r>
            <a:rPr lang="en-US" sz="3200" b="0" i="0" kern="1200"/>
            <a:t> are called r</a:t>
          </a:r>
          <a:r>
            <a:rPr lang="en-US" sz="3200" b="1" i="0" kern="1200"/>
            <a:t>ight after</a:t>
          </a:r>
          <a:r>
            <a:rPr lang="en-US" sz="3200" b="0" i="0" kern="1200"/>
            <a:t> something happens.</a:t>
          </a:r>
          <a:endParaRPr lang="en-US" sz="3200" kern="1200"/>
        </a:p>
      </dsp:txBody>
      <dsp:txXfrm>
        <a:off x="5842357" y="525899"/>
        <a:ext cx="4067491" cy="252549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7816-B924-46E4-AE57-99832B74D0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49DA9D8E-19EC-4C93-B85A-C32FDC93E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4D2A8DA6-E75C-44E0-81CC-C85E12A82FDB}"/>
              </a:ext>
            </a:extLst>
          </p:cNvPr>
          <p:cNvSpPr>
            <a:spLocks noGrp="1"/>
          </p:cNvSpPr>
          <p:nvPr>
            <p:ph type="dt" sz="half" idx="10"/>
          </p:nvPr>
        </p:nvSpPr>
        <p:spPr/>
        <p:txBody>
          <a:bodyPr/>
          <a:lstStyle/>
          <a:p>
            <a:fld id="{94CAF840-E060-4F93-9317-E28948AE9CC6}" type="datetimeFigureOut">
              <a:rPr lang="en-IL" smtClean="0"/>
              <a:t>20/10/2020</a:t>
            </a:fld>
            <a:endParaRPr lang="en-IL"/>
          </a:p>
        </p:txBody>
      </p:sp>
      <p:sp>
        <p:nvSpPr>
          <p:cNvPr id="5" name="Footer Placeholder 4">
            <a:extLst>
              <a:ext uri="{FF2B5EF4-FFF2-40B4-BE49-F238E27FC236}">
                <a16:creationId xmlns:a16="http://schemas.microsoft.com/office/drawing/2014/main" id="{14C9FB5C-F74F-4D64-8676-2DBA39C01E7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56C0DF6-B922-4B38-BBAC-C5C88B647121}"/>
              </a:ext>
            </a:extLst>
          </p:cNvPr>
          <p:cNvSpPr>
            <a:spLocks noGrp="1"/>
          </p:cNvSpPr>
          <p:nvPr>
            <p:ph type="sldNum" sz="quarter" idx="12"/>
          </p:nvPr>
        </p:nvSpPr>
        <p:spPr/>
        <p:txBody>
          <a:bodyPr/>
          <a:lstStyle/>
          <a:p>
            <a:fld id="{1403BB95-B6D5-44F1-A7BF-52EE6B0FE53D}" type="slidenum">
              <a:rPr lang="en-IL" smtClean="0"/>
              <a:t>‹#›</a:t>
            </a:fld>
            <a:endParaRPr lang="en-IL"/>
          </a:p>
        </p:txBody>
      </p:sp>
    </p:spTree>
    <p:extLst>
      <p:ext uri="{BB962C8B-B14F-4D97-AF65-F5344CB8AC3E}">
        <p14:creationId xmlns:p14="http://schemas.microsoft.com/office/powerpoint/2010/main" val="215801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6D0D-B4E7-4643-AE48-5736758A34D4}"/>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271C2A9-9F33-41CB-9847-B38E519074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AACCAB1-D06A-42AA-871B-2CAB4BCBCE51}"/>
              </a:ext>
            </a:extLst>
          </p:cNvPr>
          <p:cNvSpPr>
            <a:spLocks noGrp="1"/>
          </p:cNvSpPr>
          <p:nvPr>
            <p:ph type="dt" sz="half" idx="10"/>
          </p:nvPr>
        </p:nvSpPr>
        <p:spPr/>
        <p:txBody>
          <a:bodyPr/>
          <a:lstStyle/>
          <a:p>
            <a:fld id="{94CAF840-E060-4F93-9317-E28948AE9CC6}" type="datetimeFigureOut">
              <a:rPr lang="en-IL" smtClean="0"/>
              <a:t>20/10/2020</a:t>
            </a:fld>
            <a:endParaRPr lang="en-IL"/>
          </a:p>
        </p:txBody>
      </p:sp>
      <p:sp>
        <p:nvSpPr>
          <p:cNvPr id="5" name="Footer Placeholder 4">
            <a:extLst>
              <a:ext uri="{FF2B5EF4-FFF2-40B4-BE49-F238E27FC236}">
                <a16:creationId xmlns:a16="http://schemas.microsoft.com/office/drawing/2014/main" id="{C6D6401A-36D9-48F8-B098-FC63023C4AD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90C4131-E6A7-4103-B071-D023A2CB7EEF}"/>
              </a:ext>
            </a:extLst>
          </p:cNvPr>
          <p:cNvSpPr>
            <a:spLocks noGrp="1"/>
          </p:cNvSpPr>
          <p:nvPr>
            <p:ph type="sldNum" sz="quarter" idx="12"/>
          </p:nvPr>
        </p:nvSpPr>
        <p:spPr/>
        <p:txBody>
          <a:bodyPr/>
          <a:lstStyle/>
          <a:p>
            <a:fld id="{1403BB95-B6D5-44F1-A7BF-52EE6B0FE53D}" type="slidenum">
              <a:rPr lang="en-IL" smtClean="0"/>
              <a:t>‹#›</a:t>
            </a:fld>
            <a:endParaRPr lang="en-IL"/>
          </a:p>
        </p:txBody>
      </p:sp>
    </p:spTree>
    <p:extLst>
      <p:ext uri="{BB962C8B-B14F-4D97-AF65-F5344CB8AC3E}">
        <p14:creationId xmlns:p14="http://schemas.microsoft.com/office/powerpoint/2010/main" val="1999574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C052A6-BD66-479A-B6E8-5771A2385F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F9246B0-5206-4B7C-ACB6-4657EA3A03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22621E0-51C9-4BA5-990D-1BFD3512A72B}"/>
              </a:ext>
            </a:extLst>
          </p:cNvPr>
          <p:cNvSpPr>
            <a:spLocks noGrp="1"/>
          </p:cNvSpPr>
          <p:nvPr>
            <p:ph type="dt" sz="half" idx="10"/>
          </p:nvPr>
        </p:nvSpPr>
        <p:spPr/>
        <p:txBody>
          <a:bodyPr/>
          <a:lstStyle/>
          <a:p>
            <a:fld id="{94CAF840-E060-4F93-9317-E28948AE9CC6}" type="datetimeFigureOut">
              <a:rPr lang="en-IL" smtClean="0"/>
              <a:t>20/10/2020</a:t>
            </a:fld>
            <a:endParaRPr lang="en-IL"/>
          </a:p>
        </p:txBody>
      </p:sp>
      <p:sp>
        <p:nvSpPr>
          <p:cNvPr id="5" name="Footer Placeholder 4">
            <a:extLst>
              <a:ext uri="{FF2B5EF4-FFF2-40B4-BE49-F238E27FC236}">
                <a16:creationId xmlns:a16="http://schemas.microsoft.com/office/drawing/2014/main" id="{0E5DE913-8205-4202-9652-27B40D96F76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6600236-8E6D-4BB7-BF27-3EE87EA025CA}"/>
              </a:ext>
            </a:extLst>
          </p:cNvPr>
          <p:cNvSpPr>
            <a:spLocks noGrp="1"/>
          </p:cNvSpPr>
          <p:nvPr>
            <p:ph type="sldNum" sz="quarter" idx="12"/>
          </p:nvPr>
        </p:nvSpPr>
        <p:spPr/>
        <p:txBody>
          <a:bodyPr/>
          <a:lstStyle/>
          <a:p>
            <a:fld id="{1403BB95-B6D5-44F1-A7BF-52EE6B0FE53D}" type="slidenum">
              <a:rPr lang="en-IL" smtClean="0"/>
              <a:t>‹#›</a:t>
            </a:fld>
            <a:endParaRPr lang="en-IL"/>
          </a:p>
        </p:txBody>
      </p:sp>
    </p:spTree>
    <p:extLst>
      <p:ext uri="{BB962C8B-B14F-4D97-AF65-F5344CB8AC3E}">
        <p14:creationId xmlns:p14="http://schemas.microsoft.com/office/powerpoint/2010/main" val="2592736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C2B0-539C-4501-B564-0A9DA6A58DF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F8607D8-24B0-41E1-A2F1-9D1EB86975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1739AAE-7F51-443C-B83C-8A99931FB97D}"/>
              </a:ext>
            </a:extLst>
          </p:cNvPr>
          <p:cNvSpPr>
            <a:spLocks noGrp="1"/>
          </p:cNvSpPr>
          <p:nvPr>
            <p:ph type="dt" sz="half" idx="10"/>
          </p:nvPr>
        </p:nvSpPr>
        <p:spPr/>
        <p:txBody>
          <a:bodyPr/>
          <a:lstStyle/>
          <a:p>
            <a:fld id="{94CAF840-E060-4F93-9317-E28948AE9CC6}" type="datetimeFigureOut">
              <a:rPr lang="en-IL" smtClean="0"/>
              <a:t>20/10/2020</a:t>
            </a:fld>
            <a:endParaRPr lang="en-IL"/>
          </a:p>
        </p:txBody>
      </p:sp>
      <p:sp>
        <p:nvSpPr>
          <p:cNvPr id="5" name="Footer Placeholder 4">
            <a:extLst>
              <a:ext uri="{FF2B5EF4-FFF2-40B4-BE49-F238E27FC236}">
                <a16:creationId xmlns:a16="http://schemas.microsoft.com/office/drawing/2014/main" id="{C4211B23-A71D-45EE-859C-385E384D039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4016979-F275-429B-99EC-FCAA6452B968}"/>
              </a:ext>
            </a:extLst>
          </p:cNvPr>
          <p:cNvSpPr>
            <a:spLocks noGrp="1"/>
          </p:cNvSpPr>
          <p:nvPr>
            <p:ph type="sldNum" sz="quarter" idx="12"/>
          </p:nvPr>
        </p:nvSpPr>
        <p:spPr/>
        <p:txBody>
          <a:bodyPr/>
          <a:lstStyle/>
          <a:p>
            <a:fld id="{1403BB95-B6D5-44F1-A7BF-52EE6B0FE53D}" type="slidenum">
              <a:rPr lang="en-IL" smtClean="0"/>
              <a:t>‹#›</a:t>
            </a:fld>
            <a:endParaRPr lang="en-IL"/>
          </a:p>
        </p:txBody>
      </p:sp>
    </p:spTree>
    <p:extLst>
      <p:ext uri="{BB962C8B-B14F-4D97-AF65-F5344CB8AC3E}">
        <p14:creationId xmlns:p14="http://schemas.microsoft.com/office/powerpoint/2010/main" val="1032820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CECB-4B43-4071-8349-FD8D970F1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DD2BD753-73CA-4BC0-B103-0568C6859B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8E1D8E-231B-45E0-BBFA-AEB336ABEF1F}"/>
              </a:ext>
            </a:extLst>
          </p:cNvPr>
          <p:cNvSpPr>
            <a:spLocks noGrp="1"/>
          </p:cNvSpPr>
          <p:nvPr>
            <p:ph type="dt" sz="half" idx="10"/>
          </p:nvPr>
        </p:nvSpPr>
        <p:spPr/>
        <p:txBody>
          <a:bodyPr/>
          <a:lstStyle/>
          <a:p>
            <a:fld id="{94CAF840-E060-4F93-9317-E28948AE9CC6}" type="datetimeFigureOut">
              <a:rPr lang="en-IL" smtClean="0"/>
              <a:t>20/10/2020</a:t>
            </a:fld>
            <a:endParaRPr lang="en-IL"/>
          </a:p>
        </p:txBody>
      </p:sp>
      <p:sp>
        <p:nvSpPr>
          <p:cNvPr id="5" name="Footer Placeholder 4">
            <a:extLst>
              <a:ext uri="{FF2B5EF4-FFF2-40B4-BE49-F238E27FC236}">
                <a16:creationId xmlns:a16="http://schemas.microsoft.com/office/drawing/2014/main" id="{478DDE51-0FBC-4391-BDD0-12583C3D9D7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6D75D11-9EFD-4020-AF7F-8868C292D87D}"/>
              </a:ext>
            </a:extLst>
          </p:cNvPr>
          <p:cNvSpPr>
            <a:spLocks noGrp="1"/>
          </p:cNvSpPr>
          <p:nvPr>
            <p:ph type="sldNum" sz="quarter" idx="12"/>
          </p:nvPr>
        </p:nvSpPr>
        <p:spPr/>
        <p:txBody>
          <a:bodyPr/>
          <a:lstStyle/>
          <a:p>
            <a:fld id="{1403BB95-B6D5-44F1-A7BF-52EE6B0FE53D}" type="slidenum">
              <a:rPr lang="en-IL" smtClean="0"/>
              <a:t>‹#›</a:t>
            </a:fld>
            <a:endParaRPr lang="en-IL"/>
          </a:p>
        </p:txBody>
      </p:sp>
    </p:spTree>
    <p:extLst>
      <p:ext uri="{BB962C8B-B14F-4D97-AF65-F5344CB8AC3E}">
        <p14:creationId xmlns:p14="http://schemas.microsoft.com/office/powerpoint/2010/main" val="381246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831C4-3A38-4BAA-A44B-A989D38A596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1468AFF-073F-41AE-9ED2-9BFEC292D6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E9403FF4-8C10-4323-9DE4-EC2015295B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CA5B2838-0368-4DA0-97B9-2AB50C9A46E5}"/>
              </a:ext>
            </a:extLst>
          </p:cNvPr>
          <p:cNvSpPr>
            <a:spLocks noGrp="1"/>
          </p:cNvSpPr>
          <p:nvPr>
            <p:ph type="dt" sz="half" idx="10"/>
          </p:nvPr>
        </p:nvSpPr>
        <p:spPr/>
        <p:txBody>
          <a:bodyPr/>
          <a:lstStyle/>
          <a:p>
            <a:fld id="{94CAF840-E060-4F93-9317-E28948AE9CC6}" type="datetimeFigureOut">
              <a:rPr lang="en-IL" smtClean="0"/>
              <a:t>20/10/2020</a:t>
            </a:fld>
            <a:endParaRPr lang="en-IL"/>
          </a:p>
        </p:txBody>
      </p:sp>
      <p:sp>
        <p:nvSpPr>
          <p:cNvPr id="6" name="Footer Placeholder 5">
            <a:extLst>
              <a:ext uri="{FF2B5EF4-FFF2-40B4-BE49-F238E27FC236}">
                <a16:creationId xmlns:a16="http://schemas.microsoft.com/office/drawing/2014/main" id="{A3DF7F9E-A0B4-4303-A8F4-50FB0640BC8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01A82D6-A9E3-47FC-AC77-C5299E576DD6}"/>
              </a:ext>
            </a:extLst>
          </p:cNvPr>
          <p:cNvSpPr>
            <a:spLocks noGrp="1"/>
          </p:cNvSpPr>
          <p:nvPr>
            <p:ph type="sldNum" sz="quarter" idx="12"/>
          </p:nvPr>
        </p:nvSpPr>
        <p:spPr/>
        <p:txBody>
          <a:bodyPr/>
          <a:lstStyle/>
          <a:p>
            <a:fld id="{1403BB95-B6D5-44F1-A7BF-52EE6B0FE53D}" type="slidenum">
              <a:rPr lang="en-IL" smtClean="0"/>
              <a:t>‹#›</a:t>
            </a:fld>
            <a:endParaRPr lang="en-IL"/>
          </a:p>
        </p:txBody>
      </p:sp>
    </p:spTree>
    <p:extLst>
      <p:ext uri="{BB962C8B-B14F-4D97-AF65-F5344CB8AC3E}">
        <p14:creationId xmlns:p14="http://schemas.microsoft.com/office/powerpoint/2010/main" val="411687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102D-111E-488E-9A01-05353A9EAC77}"/>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BFB1623-AD25-4324-8B6D-9E935C123E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64F24C-9CD9-45B5-887E-CF11B03768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7F6701DC-A6C5-4ADB-AEC0-EE6A7EDFD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B5F55E-3854-4A94-BEB1-4494089E7D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52143EA7-FF0B-4D11-AD99-287C7CD84D49}"/>
              </a:ext>
            </a:extLst>
          </p:cNvPr>
          <p:cNvSpPr>
            <a:spLocks noGrp="1"/>
          </p:cNvSpPr>
          <p:nvPr>
            <p:ph type="dt" sz="half" idx="10"/>
          </p:nvPr>
        </p:nvSpPr>
        <p:spPr/>
        <p:txBody>
          <a:bodyPr/>
          <a:lstStyle/>
          <a:p>
            <a:fld id="{94CAF840-E060-4F93-9317-E28948AE9CC6}" type="datetimeFigureOut">
              <a:rPr lang="en-IL" smtClean="0"/>
              <a:t>20/10/2020</a:t>
            </a:fld>
            <a:endParaRPr lang="en-IL"/>
          </a:p>
        </p:txBody>
      </p:sp>
      <p:sp>
        <p:nvSpPr>
          <p:cNvPr id="8" name="Footer Placeholder 7">
            <a:extLst>
              <a:ext uri="{FF2B5EF4-FFF2-40B4-BE49-F238E27FC236}">
                <a16:creationId xmlns:a16="http://schemas.microsoft.com/office/drawing/2014/main" id="{0E786ECE-49B7-4CB5-A584-B1F11FF4C51A}"/>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0895F161-2D5D-4E6A-9BCF-E57746098898}"/>
              </a:ext>
            </a:extLst>
          </p:cNvPr>
          <p:cNvSpPr>
            <a:spLocks noGrp="1"/>
          </p:cNvSpPr>
          <p:nvPr>
            <p:ph type="sldNum" sz="quarter" idx="12"/>
          </p:nvPr>
        </p:nvSpPr>
        <p:spPr/>
        <p:txBody>
          <a:bodyPr/>
          <a:lstStyle/>
          <a:p>
            <a:fld id="{1403BB95-B6D5-44F1-A7BF-52EE6B0FE53D}" type="slidenum">
              <a:rPr lang="en-IL" smtClean="0"/>
              <a:t>‹#›</a:t>
            </a:fld>
            <a:endParaRPr lang="en-IL"/>
          </a:p>
        </p:txBody>
      </p:sp>
    </p:spTree>
    <p:extLst>
      <p:ext uri="{BB962C8B-B14F-4D97-AF65-F5344CB8AC3E}">
        <p14:creationId xmlns:p14="http://schemas.microsoft.com/office/powerpoint/2010/main" val="1262099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D8EC-E14C-4C49-9266-61E9082E32EC}"/>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B06D0BF-3FAC-49F4-BE0E-38E36E0A9A02}"/>
              </a:ext>
            </a:extLst>
          </p:cNvPr>
          <p:cNvSpPr>
            <a:spLocks noGrp="1"/>
          </p:cNvSpPr>
          <p:nvPr>
            <p:ph type="dt" sz="half" idx="10"/>
          </p:nvPr>
        </p:nvSpPr>
        <p:spPr/>
        <p:txBody>
          <a:bodyPr/>
          <a:lstStyle/>
          <a:p>
            <a:fld id="{94CAF840-E060-4F93-9317-E28948AE9CC6}" type="datetimeFigureOut">
              <a:rPr lang="en-IL" smtClean="0"/>
              <a:t>20/10/2020</a:t>
            </a:fld>
            <a:endParaRPr lang="en-IL"/>
          </a:p>
        </p:txBody>
      </p:sp>
      <p:sp>
        <p:nvSpPr>
          <p:cNvPr id="4" name="Footer Placeholder 3">
            <a:extLst>
              <a:ext uri="{FF2B5EF4-FFF2-40B4-BE49-F238E27FC236}">
                <a16:creationId xmlns:a16="http://schemas.microsoft.com/office/drawing/2014/main" id="{24F25250-CA26-45E2-9394-37B66BF7B2D9}"/>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6282B114-F1DB-4F38-84D4-61844320A3E4}"/>
              </a:ext>
            </a:extLst>
          </p:cNvPr>
          <p:cNvSpPr>
            <a:spLocks noGrp="1"/>
          </p:cNvSpPr>
          <p:nvPr>
            <p:ph type="sldNum" sz="quarter" idx="12"/>
          </p:nvPr>
        </p:nvSpPr>
        <p:spPr/>
        <p:txBody>
          <a:bodyPr/>
          <a:lstStyle/>
          <a:p>
            <a:fld id="{1403BB95-B6D5-44F1-A7BF-52EE6B0FE53D}" type="slidenum">
              <a:rPr lang="en-IL" smtClean="0"/>
              <a:t>‹#›</a:t>
            </a:fld>
            <a:endParaRPr lang="en-IL"/>
          </a:p>
        </p:txBody>
      </p:sp>
    </p:spTree>
    <p:extLst>
      <p:ext uri="{BB962C8B-B14F-4D97-AF65-F5344CB8AC3E}">
        <p14:creationId xmlns:p14="http://schemas.microsoft.com/office/powerpoint/2010/main" val="311211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81DB16-BAC9-4B18-9984-A08867DDD4DE}"/>
              </a:ext>
            </a:extLst>
          </p:cNvPr>
          <p:cNvSpPr>
            <a:spLocks noGrp="1"/>
          </p:cNvSpPr>
          <p:nvPr>
            <p:ph type="dt" sz="half" idx="10"/>
          </p:nvPr>
        </p:nvSpPr>
        <p:spPr/>
        <p:txBody>
          <a:bodyPr/>
          <a:lstStyle/>
          <a:p>
            <a:fld id="{94CAF840-E060-4F93-9317-E28948AE9CC6}" type="datetimeFigureOut">
              <a:rPr lang="en-IL" smtClean="0"/>
              <a:t>20/10/2020</a:t>
            </a:fld>
            <a:endParaRPr lang="en-IL"/>
          </a:p>
        </p:txBody>
      </p:sp>
      <p:sp>
        <p:nvSpPr>
          <p:cNvPr id="3" name="Footer Placeholder 2">
            <a:extLst>
              <a:ext uri="{FF2B5EF4-FFF2-40B4-BE49-F238E27FC236}">
                <a16:creationId xmlns:a16="http://schemas.microsoft.com/office/drawing/2014/main" id="{28DB360A-FC0C-4891-9A39-EF4EB166D3CF}"/>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61C5243A-19AD-4CD4-BDF3-19973E6CB2B3}"/>
              </a:ext>
            </a:extLst>
          </p:cNvPr>
          <p:cNvSpPr>
            <a:spLocks noGrp="1"/>
          </p:cNvSpPr>
          <p:nvPr>
            <p:ph type="sldNum" sz="quarter" idx="12"/>
          </p:nvPr>
        </p:nvSpPr>
        <p:spPr/>
        <p:txBody>
          <a:bodyPr/>
          <a:lstStyle/>
          <a:p>
            <a:fld id="{1403BB95-B6D5-44F1-A7BF-52EE6B0FE53D}" type="slidenum">
              <a:rPr lang="en-IL" smtClean="0"/>
              <a:t>‹#›</a:t>
            </a:fld>
            <a:endParaRPr lang="en-IL"/>
          </a:p>
        </p:txBody>
      </p:sp>
    </p:spTree>
    <p:extLst>
      <p:ext uri="{BB962C8B-B14F-4D97-AF65-F5344CB8AC3E}">
        <p14:creationId xmlns:p14="http://schemas.microsoft.com/office/powerpoint/2010/main" val="351915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6C0E-25D2-4D47-A787-91CD5A553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890F1375-1FB1-4F6F-A193-E330769E2A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418E89D0-E5F3-4FC3-A78A-B122858C7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4D5048-2F0A-4CFD-A2B1-C1756337B18A}"/>
              </a:ext>
            </a:extLst>
          </p:cNvPr>
          <p:cNvSpPr>
            <a:spLocks noGrp="1"/>
          </p:cNvSpPr>
          <p:nvPr>
            <p:ph type="dt" sz="half" idx="10"/>
          </p:nvPr>
        </p:nvSpPr>
        <p:spPr/>
        <p:txBody>
          <a:bodyPr/>
          <a:lstStyle/>
          <a:p>
            <a:fld id="{94CAF840-E060-4F93-9317-E28948AE9CC6}" type="datetimeFigureOut">
              <a:rPr lang="en-IL" smtClean="0"/>
              <a:t>20/10/2020</a:t>
            </a:fld>
            <a:endParaRPr lang="en-IL"/>
          </a:p>
        </p:txBody>
      </p:sp>
      <p:sp>
        <p:nvSpPr>
          <p:cNvPr id="6" name="Footer Placeholder 5">
            <a:extLst>
              <a:ext uri="{FF2B5EF4-FFF2-40B4-BE49-F238E27FC236}">
                <a16:creationId xmlns:a16="http://schemas.microsoft.com/office/drawing/2014/main" id="{B89D6C2F-6740-40CF-8B31-8DE89CD578F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C7E3588-3A94-4354-8839-4075FC5240F6}"/>
              </a:ext>
            </a:extLst>
          </p:cNvPr>
          <p:cNvSpPr>
            <a:spLocks noGrp="1"/>
          </p:cNvSpPr>
          <p:nvPr>
            <p:ph type="sldNum" sz="quarter" idx="12"/>
          </p:nvPr>
        </p:nvSpPr>
        <p:spPr/>
        <p:txBody>
          <a:bodyPr/>
          <a:lstStyle/>
          <a:p>
            <a:fld id="{1403BB95-B6D5-44F1-A7BF-52EE6B0FE53D}" type="slidenum">
              <a:rPr lang="en-IL" smtClean="0"/>
              <a:t>‹#›</a:t>
            </a:fld>
            <a:endParaRPr lang="en-IL"/>
          </a:p>
        </p:txBody>
      </p:sp>
    </p:spTree>
    <p:extLst>
      <p:ext uri="{BB962C8B-B14F-4D97-AF65-F5344CB8AC3E}">
        <p14:creationId xmlns:p14="http://schemas.microsoft.com/office/powerpoint/2010/main" val="19960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C8D4F-C359-44AF-AE1D-3656C7462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F4FF4446-6B98-4234-9829-7FA1CF13AE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6448193F-2995-4B34-BF07-CB7C708E2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14F42-960D-4E24-9626-E5B2919694DF}"/>
              </a:ext>
            </a:extLst>
          </p:cNvPr>
          <p:cNvSpPr>
            <a:spLocks noGrp="1"/>
          </p:cNvSpPr>
          <p:nvPr>
            <p:ph type="dt" sz="half" idx="10"/>
          </p:nvPr>
        </p:nvSpPr>
        <p:spPr/>
        <p:txBody>
          <a:bodyPr/>
          <a:lstStyle/>
          <a:p>
            <a:fld id="{94CAF840-E060-4F93-9317-E28948AE9CC6}" type="datetimeFigureOut">
              <a:rPr lang="en-IL" smtClean="0"/>
              <a:t>20/10/2020</a:t>
            </a:fld>
            <a:endParaRPr lang="en-IL"/>
          </a:p>
        </p:txBody>
      </p:sp>
      <p:sp>
        <p:nvSpPr>
          <p:cNvPr id="6" name="Footer Placeholder 5">
            <a:extLst>
              <a:ext uri="{FF2B5EF4-FFF2-40B4-BE49-F238E27FC236}">
                <a16:creationId xmlns:a16="http://schemas.microsoft.com/office/drawing/2014/main" id="{61DD5E6A-0414-491E-92A5-F6DE8E8ED48F}"/>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EAC3E95-C8F3-4D6D-AC1D-595D62BE5459}"/>
              </a:ext>
            </a:extLst>
          </p:cNvPr>
          <p:cNvSpPr>
            <a:spLocks noGrp="1"/>
          </p:cNvSpPr>
          <p:nvPr>
            <p:ph type="sldNum" sz="quarter" idx="12"/>
          </p:nvPr>
        </p:nvSpPr>
        <p:spPr/>
        <p:txBody>
          <a:bodyPr/>
          <a:lstStyle/>
          <a:p>
            <a:fld id="{1403BB95-B6D5-44F1-A7BF-52EE6B0FE53D}" type="slidenum">
              <a:rPr lang="en-IL" smtClean="0"/>
              <a:t>‹#›</a:t>
            </a:fld>
            <a:endParaRPr lang="en-IL"/>
          </a:p>
        </p:txBody>
      </p:sp>
    </p:spTree>
    <p:extLst>
      <p:ext uri="{BB962C8B-B14F-4D97-AF65-F5344CB8AC3E}">
        <p14:creationId xmlns:p14="http://schemas.microsoft.com/office/powerpoint/2010/main" val="80742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E42C12-D379-4DFB-A70C-1F7F58DEA9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B29C7134-080E-4756-B668-A8FCE905AC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D1FA338-3F00-4CC0-9BBC-9C18FE7035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AF840-E060-4F93-9317-E28948AE9CC6}" type="datetimeFigureOut">
              <a:rPr lang="en-IL" smtClean="0"/>
              <a:t>20/10/2020</a:t>
            </a:fld>
            <a:endParaRPr lang="en-IL"/>
          </a:p>
        </p:txBody>
      </p:sp>
      <p:sp>
        <p:nvSpPr>
          <p:cNvPr id="5" name="Footer Placeholder 4">
            <a:extLst>
              <a:ext uri="{FF2B5EF4-FFF2-40B4-BE49-F238E27FC236}">
                <a16:creationId xmlns:a16="http://schemas.microsoft.com/office/drawing/2014/main" id="{4193A9B3-E2D1-45B1-BFDC-70806E120E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F0EC20B8-30DA-4E37-98DE-490124DE1C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3BB95-B6D5-44F1-A7BF-52EE6B0FE53D}" type="slidenum">
              <a:rPr lang="en-IL" smtClean="0"/>
              <a:t>‹#›</a:t>
            </a:fld>
            <a:endParaRPr lang="en-IL"/>
          </a:p>
        </p:txBody>
      </p:sp>
    </p:spTree>
    <p:extLst>
      <p:ext uri="{BB962C8B-B14F-4D97-AF65-F5344CB8AC3E}">
        <p14:creationId xmlns:p14="http://schemas.microsoft.com/office/powerpoint/2010/main" val="553964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F510509-7353-4A2F-BC65-ED41F39BEC09}"/>
              </a:ext>
            </a:extLst>
          </p:cNvPr>
          <p:cNvSpPr>
            <a:spLocks noGrp="1"/>
          </p:cNvSpPr>
          <p:nvPr>
            <p:ph type="ctrTitle"/>
          </p:nvPr>
        </p:nvSpPr>
        <p:spPr>
          <a:xfrm>
            <a:off x="3045368" y="2043663"/>
            <a:ext cx="6105194" cy="2031055"/>
          </a:xfrm>
        </p:spPr>
        <p:txBody>
          <a:bodyPr>
            <a:normAutofit/>
          </a:bodyPr>
          <a:lstStyle/>
          <a:p>
            <a:r>
              <a:rPr lang="en-US">
                <a:solidFill>
                  <a:srgbClr val="FFFFFF"/>
                </a:solidFill>
              </a:rPr>
              <a:t>What are Hooks</a:t>
            </a:r>
            <a:endParaRPr lang="en-IL">
              <a:solidFill>
                <a:srgbClr val="FFFFFF"/>
              </a:solidFill>
            </a:endParaRPr>
          </a:p>
        </p:txBody>
      </p:sp>
      <p:sp>
        <p:nvSpPr>
          <p:cNvPr id="3" name="Subtitle 2">
            <a:extLst>
              <a:ext uri="{FF2B5EF4-FFF2-40B4-BE49-F238E27FC236}">
                <a16:creationId xmlns:a16="http://schemas.microsoft.com/office/drawing/2014/main" id="{F6FE3C8B-0E65-4D4E-84AB-7588B1BAB6A8}"/>
              </a:ext>
            </a:extLst>
          </p:cNvPr>
          <p:cNvSpPr>
            <a:spLocks noGrp="1"/>
          </p:cNvSpPr>
          <p:nvPr>
            <p:ph type="subTitle" idx="1"/>
          </p:nvPr>
        </p:nvSpPr>
        <p:spPr>
          <a:xfrm>
            <a:off x="3045368" y="4074718"/>
            <a:ext cx="6105194" cy="682079"/>
          </a:xfrm>
        </p:spPr>
        <p:txBody>
          <a:bodyPr>
            <a:normAutofit/>
          </a:bodyPr>
          <a:lstStyle/>
          <a:p>
            <a:r>
              <a:rPr lang="en-US" sz="2000">
                <a:solidFill>
                  <a:srgbClr val="FFFFFF"/>
                </a:solidFill>
              </a:rPr>
              <a:t>React new feature that allow you to use React without write class.</a:t>
            </a:r>
            <a:endParaRPr lang="en-IL" sz="2000">
              <a:solidFill>
                <a:srgbClr val="FFFFFF"/>
              </a:solidFill>
            </a:endParaRPr>
          </a:p>
        </p:txBody>
      </p:sp>
    </p:spTree>
    <p:extLst>
      <p:ext uri="{BB962C8B-B14F-4D97-AF65-F5344CB8AC3E}">
        <p14:creationId xmlns:p14="http://schemas.microsoft.com/office/powerpoint/2010/main" val="3413605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A485C8A9-AA8E-4DEB-BA3D-34C84139A9C4}"/>
              </a:ext>
            </a:extLst>
          </p:cNvPr>
          <p:cNvSpPr>
            <a:spLocks noGrp="1"/>
          </p:cNvSpPr>
          <p:nvPr>
            <p:ph type="title"/>
          </p:nvPr>
        </p:nvSpPr>
        <p:spPr>
          <a:xfrm>
            <a:off x="804672" y="338328"/>
            <a:ext cx="5011473" cy="1773936"/>
          </a:xfrm>
        </p:spPr>
        <p:txBody>
          <a:bodyPr>
            <a:normAutofit/>
          </a:bodyPr>
          <a:lstStyle/>
          <a:p>
            <a:r>
              <a:rPr lang="en-US" sz="4000">
                <a:solidFill>
                  <a:srgbClr val="FFFFFF"/>
                </a:solidFill>
              </a:rPr>
              <a:t>React ContextAPI</a:t>
            </a:r>
            <a:endParaRPr lang="en-IL" sz="4000">
              <a:solidFill>
                <a:srgbClr val="FFFFFF"/>
              </a:solidFill>
            </a:endParaRPr>
          </a:p>
        </p:txBody>
      </p:sp>
      <p:sp>
        <p:nvSpPr>
          <p:cNvPr id="3" name="Content Placeholder 2">
            <a:extLst>
              <a:ext uri="{FF2B5EF4-FFF2-40B4-BE49-F238E27FC236}">
                <a16:creationId xmlns:a16="http://schemas.microsoft.com/office/drawing/2014/main" id="{8EB2D761-A042-4DDF-9792-145C7158A83E}"/>
              </a:ext>
            </a:extLst>
          </p:cNvPr>
          <p:cNvSpPr>
            <a:spLocks noGrp="1"/>
          </p:cNvSpPr>
          <p:nvPr>
            <p:ph idx="1"/>
          </p:nvPr>
        </p:nvSpPr>
        <p:spPr>
          <a:xfrm>
            <a:off x="6355641" y="338328"/>
            <a:ext cx="5029200" cy="1773936"/>
          </a:xfrm>
        </p:spPr>
        <p:txBody>
          <a:bodyPr anchor="ctr">
            <a:normAutofit/>
          </a:bodyPr>
          <a:lstStyle/>
          <a:p>
            <a:r>
              <a:rPr lang="en-US" sz="1800" dirty="0">
                <a:solidFill>
                  <a:srgbClr val="FFFFFF"/>
                </a:solidFill>
              </a:rPr>
              <a:t>Context provide a way to pass data through the component tree without having to pass props down manually at every level.</a:t>
            </a:r>
          </a:p>
        </p:txBody>
      </p:sp>
      <p:sp>
        <p:nvSpPr>
          <p:cNvPr id="14" name="Rectangle 13">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F2A93D-8B86-448B-9787-8E85E4CF24C1}"/>
              </a:ext>
            </a:extLst>
          </p:cNvPr>
          <p:cNvPicPr>
            <a:picLocks noChangeAspect="1"/>
          </p:cNvPicPr>
          <p:nvPr/>
        </p:nvPicPr>
        <p:blipFill>
          <a:blip r:embed="rId3"/>
          <a:stretch>
            <a:fillRect/>
          </a:stretch>
        </p:blipFill>
        <p:spPr>
          <a:xfrm>
            <a:off x="669999" y="3049937"/>
            <a:ext cx="5166360" cy="3073983"/>
          </a:xfrm>
          <a:prstGeom prst="rect">
            <a:avLst/>
          </a:prstGeom>
        </p:spPr>
      </p:pic>
      <p:pic>
        <p:nvPicPr>
          <p:cNvPr id="4" name="Picture 3">
            <a:extLst>
              <a:ext uri="{FF2B5EF4-FFF2-40B4-BE49-F238E27FC236}">
                <a16:creationId xmlns:a16="http://schemas.microsoft.com/office/drawing/2014/main" id="{2940C246-EA6C-476F-9191-2CE6595303D3}"/>
              </a:ext>
            </a:extLst>
          </p:cNvPr>
          <p:cNvPicPr>
            <a:picLocks noChangeAspect="1"/>
          </p:cNvPicPr>
          <p:nvPr/>
        </p:nvPicPr>
        <p:blipFill>
          <a:blip r:embed="rId4"/>
          <a:stretch>
            <a:fillRect/>
          </a:stretch>
        </p:blipFill>
        <p:spPr>
          <a:xfrm>
            <a:off x="6355641" y="3243675"/>
            <a:ext cx="5166360" cy="2686507"/>
          </a:xfrm>
          <a:prstGeom prst="rect">
            <a:avLst/>
          </a:prstGeom>
        </p:spPr>
      </p:pic>
    </p:spTree>
    <p:extLst>
      <p:ext uri="{BB962C8B-B14F-4D97-AF65-F5344CB8AC3E}">
        <p14:creationId xmlns:p14="http://schemas.microsoft.com/office/powerpoint/2010/main" val="2113029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85DAE13-1C47-457F-BDA4-659001DBD665}"/>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useContext</a:t>
            </a:r>
            <a:endParaRPr lang="en-IL" sz="4000">
              <a:solidFill>
                <a:srgbClr val="FFFFFF"/>
              </a:solidFill>
            </a:endParaRPr>
          </a:p>
        </p:txBody>
      </p:sp>
      <p:sp>
        <p:nvSpPr>
          <p:cNvPr id="3" name="Content Placeholder 2">
            <a:extLst>
              <a:ext uri="{FF2B5EF4-FFF2-40B4-BE49-F238E27FC236}">
                <a16:creationId xmlns:a16="http://schemas.microsoft.com/office/drawing/2014/main" id="{BD145558-65AE-488D-A4CA-B2C4E3F4A5D0}"/>
              </a:ext>
            </a:extLst>
          </p:cNvPr>
          <p:cNvSpPr>
            <a:spLocks noGrp="1"/>
          </p:cNvSpPr>
          <p:nvPr>
            <p:ph idx="1"/>
          </p:nvPr>
        </p:nvSpPr>
        <p:spPr>
          <a:xfrm>
            <a:off x="1424904" y="2494450"/>
            <a:ext cx="4053545" cy="3563159"/>
          </a:xfrm>
        </p:spPr>
        <p:txBody>
          <a:bodyPr>
            <a:normAutofit/>
          </a:bodyPr>
          <a:lstStyle/>
          <a:p>
            <a:r>
              <a:rPr lang="en-US" sz="2400"/>
              <a:t> the first steps are the same like React Context.(CreateContext and Provider)</a:t>
            </a:r>
          </a:p>
          <a:p>
            <a:endParaRPr lang="en-IL" sz="2400"/>
          </a:p>
        </p:txBody>
      </p:sp>
      <p:pic>
        <p:nvPicPr>
          <p:cNvPr id="4" name="Picture 3">
            <a:extLst>
              <a:ext uri="{FF2B5EF4-FFF2-40B4-BE49-F238E27FC236}">
                <a16:creationId xmlns:a16="http://schemas.microsoft.com/office/drawing/2014/main" id="{3F42A729-8B9F-469C-9FF4-5861B72305EA}"/>
              </a:ext>
            </a:extLst>
          </p:cNvPr>
          <p:cNvPicPr>
            <a:picLocks noChangeAspect="1"/>
          </p:cNvPicPr>
          <p:nvPr/>
        </p:nvPicPr>
        <p:blipFill rotWithShape="1">
          <a:blip r:embed="rId2"/>
          <a:srcRect l="10306" r="15906" b="-1"/>
          <a:stretch/>
        </p:blipFill>
        <p:spPr>
          <a:xfrm>
            <a:off x="6098892" y="2492376"/>
            <a:ext cx="4802404" cy="3563372"/>
          </a:xfrm>
          <a:prstGeom prst="rect">
            <a:avLst/>
          </a:prstGeom>
        </p:spPr>
      </p:pic>
    </p:spTree>
    <p:extLst>
      <p:ext uri="{BB962C8B-B14F-4D97-AF65-F5344CB8AC3E}">
        <p14:creationId xmlns:p14="http://schemas.microsoft.com/office/powerpoint/2010/main" val="11011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C5BA-1360-4E1C-97AE-9B9338168F3F}"/>
              </a:ext>
            </a:extLst>
          </p:cNvPr>
          <p:cNvSpPr>
            <a:spLocks noGrp="1"/>
          </p:cNvSpPr>
          <p:nvPr>
            <p:ph type="title"/>
          </p:nvPr>
        </p:nvSpPr>
        <p:spPr/>
        <p:txBody>
          <a:bodyPr/>
          <a:lstStyle/>
          <a:p>
            <a:r>
              <a:rPr lang="en-US" dirty="0" err="1"/>
              <a:t>useContext</a:t>
            </a:r>
            <a:r>
              <a:rPr lang="en-US" dirty="0"/>
              <a:t> – con.</a:t>
            </a:r>
            <a:endParaRPr lang="en-IL" dirty="0"/>
          </a:p>
        </p:txBody>
      </p:sp>
      <p:pic>
        <p:nvPicPr>
          <p:cNvPr id="4" name="Content Placeholder 3">
            <a:extLst>
              <a:ext uri="{FF2B5EF4-FFF2-40B4-BE49-F238E27FC236}">
                <a16:creationId xmlns:a16="http://schemas.microsoft.com/office/drawing/2014/main" id="{DD5A6367-14A5-43E0-BD6F-066D7F9FC36A}"/>
              </a:ext>
            </a:extLst>
          </p:cNvPr>
          <p:cNvPicPr>
            <a:picLocks noGrp="1" noChangeAspect="1"/>
          </p:cNvPicPr>
          <p:nvPr>
            <p:ph idx="1"/>
          </p:nvPr>
        </p:nvPicPr>
        <p:blipFill>
          <a:blip r:embed="rId2"/>
          <a:stretch>
            <a:fillRect/>
          </a:stretch>
        </p:blipFill>
        <p:spPr>
          <a:xfrm>
            <a:off x="2832496" y="1825625"/>
            <a:ext cx="6527007" cy="4351338"/>
          </a:xfrm>
          <a:prstGeom prst="rect">
            <a:avLst/>
          </a:prstGeom>
        </p:spPr>
      </p:pic>
    </p:spTree>
    <p:extLst>
      <p:ext uri="{BB962C8B-B14F-4D97-AF65-F5344CB8AC3E}">
        <p14:creationId xmlns:p14="http://schemas.microsoft.com/office/powerpoint/2010/main" val="1286847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91FE-DEED-4F82-B10D-05090F983742}"/>
              </a:ext>
            </a:extLst>
          </p:cNvPr>
          <p:cNvSpPr>
            <a:spLocks noGrp="1"/>
          </p:cNvSpPr>
          <p:nvPr>
            <p:ph type="title"/>
          </p:nvPr>
        </p:nvSpPr>
        <p:spPr/>
        <p:txBody>
          <a:bodyPr/>
          <a:lstStyle/>
          <a:p>
            <a:r>
              <a:rPr lang="en-US" dirty="0" err="1"/>
              <a:t>useRuducer</a:t>
            </a:r>
            <a:endParaRPr lang="en-IL" dirty="0"/>
          </a:p>
        </p:txBody>
      </p:sp>
      <p:sp>
        <p:nvSpPr>
          <p:cNvPr id="3" name="Content Placeholder 2">
            <a:extLst>
              <a:ext uri="{FF2B5EF4-FFF2-40B4-BE49-F238E27FC236}">
                <a16:creationId xmlns:a16="http://schemas.microsoft.com/office/drawing/2014/main" id="{9BFC7468-D7DA-4A62-A84E-152A7A7E22A0}"/>
              </a:ext>
            </a:extLst>
          </p:cNvPr>
          <p:cNvSpPr>
            <a:spLocks noGrp="1"/>
          </p:cNvSpPr>
          <p:nvPr>
            <p:ph idx="1"/>
          </p:nvPr>
        </p:nvSpPr>
        <p:spPr/>
        <p:txBody>
          <a:bodyPr/>
          <a:lstStyle/>
          <a:p>
            <a:r>
              <a:rPr lang="en-US" dirty="0" err="1"/>
              <a:t>useRuducer</a:t>
            </a:r>
            <a:r>
              <a:rPr lang="en-US" dirty="0"/>
              <a:t> is a hook that is used for state management in React.</a:t>
            </a:r>
          </a:p>
          <a:p>
            <a:r>
              <a:rPr lang="en-US" dirty="0"/>
              <a:t>It is an alternative to </a:t>
            </a:r>
            <a:r>
              <a:rPr lang="en-US" dirty="0" err="1"/>
              <a:t>useState</a:t>
            </a:r>
            <a:r>
              <a:rPr lang="en-US" dirty="0"/>
              <a:t>.</a:t>
            </a:r>
            <a:endParaRPr lang="en-IL" dirty="0"/>
          </a:p>
        </p:txBody>
      </p:sp>
    </p:spTree>
    <p:extLst>
      <p:ext uri="{BB962C8B-B14F-4D97-AF65-F5344CB8AC3E}">
        <p14:creationId xmlns:p14="http://schemas.microsoft.com/office/powerpoint/2010/main" val="3636708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E700A8-AE52-4017-8C7E-C20956F7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5516C1EB-8D62-4BF0-92B5-02E6AE43B1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5" name="Rectangle 14">
            <a:extLst>
              <a:ext uri="{FF2B5EF4-FFF2-40B4-BE49-F238E27FC236}">
                <a16:creationId xmlns:a16="http://schemas.microsoft.com/office/drawing/2014/main" id="{A737E5B8-8F31-4942-B159-B213C4D6D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a:extLst>
              <a:ext uri="{FF2B5EF4-FFF2-40B4-BE49-F238E27FC236}">
                <a16:creationId xmlns:a16="http://schemas.microsoft.com/office/drawing/2014/main" id="{78F530DA-C7D1-4968-8F8A-8700C2BB2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FA50CBD0-5C3C-4CF4-9BF0-F1B60419B6D1}"/>
              </a:ext>
            </a:extLst>
          </p:cNvPr>
          <p:cNvSpPr>
            <a:spLocks noGrp="1"/>
          </p:cNvSpPr>
          <p:nvPr>
            <p:ph type="title"/>
          </p:nvPr>
        </p:nvSpPr>
        <p:spPr>
          <a:xfrm>
            <a:off x="1198181" y="2951485"/>
            <a:ext cx="3795840" cy="2786218"/>
          </a:xfrm>
        </p:spPr>
        <p:txBody>
          <a:bodyPr vert="horz" lIns="91440" tIns="45720" rIns="91440" bIns="45720" rtlCol="0" anchor="t">
            <a:normAutofit/>
          </a:bodyPr>
          <a:lstStyle/>
          <a:p>
            <a:r>
              <a:rPr lang="en-US" sz="4800"/>
              <a:t>Fetch data</a:t>
            </a:r>
          </a:p>
        </p:txBody>
      </p:sp>
      <p:pic>
        <p:nvPicPr>
          <p:cNvPr id="4" name="Content Placeholder 3" descr="Text&#10;&#10;Description automatically generated">
            <a:extLst>
              <a:ext uri="{FF2B5EF4-FFF2-40B4-BE49-F238E27FC236}">
                <a16:creationId xmlns:a16="http://schemas.microsoft.com/office/drawing/2014/main" id="{D126F702-2D89-4FEB-9EA4-1300152311FA}"/>
              </a:ext>
            </a:extLst>
          </p:cNvPr>
          <p:cNvPicPr>
            <a:picLocks noGrp="1" noChangeAspect="1"/>
          </p:cNvPicPr>
          <p:nvPr>
            <p:ph idx="1"/>
          </p:nvPr>
        </p:nvPicPr>
        <p:blipFill rotWithShape="1">
          <a:blip r:embed="rId3"/>
          <a:srcRect r="6727"/>
          <a:stretch/>
        </p:blipFill>
        <p:spPr>
          <a:xfrm>
            <a:off x="5359151" y="895610"/>
            <a:ext cx="6107166" cy="5058020"/>
          </a:xfrm>
          <a:prstGeom prst="rect">
            <a:avLst/>
          </a:prstGeom>
        </p:spPr>
      </p:pic>
    </p:spTree>
    <p:extLst>
      <p:ext uri="{BB962C8B-B14F-4D97-AF65-F5344CB8AC3E}">
        <p14:creationId xmlns:p14="http://schemas.microsoft.com/office/powerpoint/2010/main" val="2026804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08E700A8-AE52-4017-8C7E-C20956F7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12">
            <a:extLst>
              <a:ext uri="{FF2B5EF4-FFF2-40B4-BE49-F238E27FC236}">
                <a16:creationId xmlns:a16="http://schemas.microsoft.com/office/drawing/2014/main" id="{5516C1EB-8D62-4BF0-92B5-02E6AE43B1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4" name="Rectangle 14">
            <a:extLst>
              <a:ext uri="{FF2B5EF4-FFF2-40B4-BE49-F238E27FC236}">
                <a16:creationId xmlns:a16="http://schemas.microsoft.com/office/drawing/2014/main" id="{A737E5B8-8F31-4942-B159-B213C4D6D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18">
            <a:extLst>
              <a:ext uri="{FF2B5EF4-FFF2-40B4-BE49-F238E27FC236}">
                <a16:creationId xmlns:a16="http://schemas.microsoft.com/office/drawing/2014/main" id="{78F530DA-C7D1-4968-8F8A-8700C2BB2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0A470BC2-2A22-425D-AD16-32C0FECFC785}"/>
              </a:ext>
            </a:extLst>
          </p:cNvPr>
          <p:cNvSpPr>
            <a:spLocks noGrp="1"/>
          </p:cNvSpPr>
          <p:nvPr>
            <p:ph type="title"/>
          </p:nvPr>
        </p:nvSpPr>
        <p:spPr>
          <a:xfrm>
            <a:off x="1198181" y="2951485"/>
            <a:ext cx="3795840" cy="2786218"/>
          </a:xfrm>
        </p:spPr>
        <p:txBody>
          <a:bodyPr vert="horz" lIns="91440" tIns="45720" rIns="91440" bIns="45720" rtlCol="0" anchor="t">
            <a:normAutofit/>
          </a:bodyPr>
          <a:lstStyle/>
          <a:p>
            <a:r>
              <a:rPr lang="en-US" sz="4800"/>
              <a:t>Fetch data</a:t>
            </a:r>
          </a:p>
        </p:txBody>
      </p:sp>
      <p:pic>
        <p:nvPicPr>
          <p:cNvPr id="4" name="Content Placeholder 3">
            <a:extLst>
              <a:ext uri="{FF2B5EF4-FFF2-40B4-BE49-F238E27FC236}">
                <a16:creationId xmlns:a16="http://schemas.microsoft.com/office/drawing/2014/main" id="{5E7555CA-83FE-4F61-8CF8-812CC5068764}"/>
              </a:ext>
            </a:extLst>
          </p:cNvPr>
          <p:cNvPicPr>
            <a:picLocks noGrp="1" noChangeAspect="1"/>
          </p:cNvPicPr>
          <p:nvPr>
            <p:ph idx="1"/>
          </p:nvPr>
        </p:nvPicPr>
        <p:blipFill rotWithShape="1">
          <a:blip r:embed="rId3"/>
          <a:srcRect l="55" r="1239"/>
          <a:stretch/>
        </p:blipFill>
        <p:spPr>
          <a:xfrm>
            <a:off x="5359151" y="895610"/>
            <a:ext cx="6107166" cy="5058020"/>
          </a:xfrm>
          <a:prstGeom prst="rect">
            <a:avLst/>
          </a:prstGeom>
        </p:spPr>
      </p:pic>
    </p:spTree>
    <p:extLst>
      <p:ext uri="{BB962C8B-B14F-4D97-AF65-F5344CB8AC3E}">
        <p14:creationId xmlns:p14="http://schemas.microsoft.com/office/powerpoint/2010/main" val="717281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88DD6-4D01-4305-8F01-B65C54943140}"/>
              </a:ext>
            </a:extLst>
          </p:cNvPr>
          <p:cNvSpPr>
            <a:spLocks noGrp="1"/>
          </p:cNvSpPr>
          <p:nvPr>
            <p:ph type="title"/>
          </p:nvPr>
        </p:nvSpPr>
        <p:spPr>
          <a:xfrm>
            <a:off x="504967" y="675564"/>
            <a:ext cx="3609833" cy="5204085"/>
          </a:xfrm>
        </p:spPr>
        <p:txBody>
          <a:bodyPr>
            <a:normAutofit/>
          </a:bodyPr>
          <a:lstStyle/>
          <a:p>
            <a:r>
              <a:rPr lang="en-US"/>
              <a:t>Why Hooks?	</a:t>
            </a:r>
            <a:endParaRPr lang="en-IL" dirty="0"/>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0A8E8848-AE8A-4C54-9178-ADA0D6949551}"/>
              </a:ext>
            </a:extLst>
          </p:cNvPr>
          <p:cNvGraphicFramePr>
            <a:graphicFrameLocks noGrp="1"/>
          </p:cNvGraphicFramePr>
          <p:nvPr>
            <p:ph idx="1"/>
            <p:extLst>
              <p:ext uri="{D42A27DB-BD31-4B8C-83A1-F6EECF244321}">
                <p14:modId xmlns:p14="http://schemas.microsoft.com/office/powerpoint/2010/main" val="2470843651"/>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837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B5A9625-24A0-48CC-92A3-0B11B3576901}"/>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UseState</a:t>
            </a:r>
            <a:endParaRPr lang="en-IL" sz="4000">
              <a:solidFill>
                <a:srgbClr val="FFFFFF"/>
              </a:solidFill>
            </a:endParaRPr>
          </a:p>
        </p:txBody>
      </p:sp>
      <p:sp>
        <p:nvSpPr>
          <p:cNvPr id="3" name="Content Placeholder 2">
            <a:extLst>
              <a:ext uri="{FF2B5EF4-FFF2-40B4-BE49-F238E27FC236}">
                <a16:creationId xmlns:a16="http://schemas.microsoft.com/office/drawing/2014/main" id="{1FA86C2C-E8B5-4F1D-8707-9308BD3DAFC0}"/>
              </a:ext>
            </a:extLst>
          </p:cNvPr>
          <p:cNvSpPr>
            <a:spLocks noGrp="1"/>
          </p:cNvSpPr>
          <p:nvPr>
            <p:ph idx="1"/>
          </p:nvPr>
        </p:nvSpPr>
        <p:spPr>
          <a:xfrm>
            <a:off x="1424904" y="2494450"/>
            <a:ext cx="4053545" cy="3563159"/>
          </a:xfrm>
        </p:spPr>
        <p:txBody>
          <a:bodyPr>
            <a:normAutofit/>
          </a:bodyPr>
          <a:lstStyle/>
          <a:p>
            <a:r>
              <a:rPr lang="en-US" sz="2400"/>
              <a:t>useState- is the way to initial a var in hooks.</a:t>
            </a:r>
          </a:p>
          <a:p>
            <a:r>
              <a:rPr lang="en-US" sz="2400"/>
              <a:t>In one line you create a var and a setter for this var.</a:t>
            </a:r>
          </a:p>
          <a:p>
            <a:r>
              <a:rPr lang="en-US" sz="2400"/>
              <a:t>When you set the value the whole component will render.</a:t>
            </a:r>
          </a:p>
          <a:p>
            <a:endParaRPr lang="en-IL" sz="2400"/>
          </a:p>
        </p:txBody>
      </p:sp>
      <p:pic>
        <p:nvPicPr>
          <p:cNvPr id="4" name="Picture 3" descr="Text&#10;&#10;Description automatically generated">
            <a:extLst>
              <a:ext uri="{FF2B5EF4-FFF2-40B4-BE49-F238E27FC236}">
                <a16:creationId xmlns:a16="http://schemas.microsoft.com/office/drawing/2014/main" id="{43DA24DA-CB79-4D00-B06D-DF8967474990}"/>
              </a:ext>
            </a:extLst>
          </p:cNvPr>
          <p:cNvPicPr>
            <a:picLocks noChangeAspect="1"/>
          </p:cNvPicPr>
          <p:nvPr/>
        </p:nvPicPr>
        <p:blipFill rotWithShape="1">
          <a:blip r:embed="rId2"/>
          <a:srcRect l="10244" r="31804" b="-1"/>
          <a:stretch/>
        </p:blipFill>
        <p:spPr>
          <a:xfrm>
            <a:off x="6098892" y="2492376"/>
            <a:ext cx="4802404" cy="3563372"/>
          </a:xfrm>
          <a:prstGeom prst="rect">
            <a:avLst/>
          </a:prstGeom>
        </p:spPr>
      </p:pic>
    </p:spTree>
    <p:extLst>
      <p:ext uri="{BB962C8B-B14F-4D97-AF65-F5344CB8AC3E}">
        <p14:creationId xmlns:p14="http://schemas.microsoft.com/office/powerpoint/2010/main" val="2331418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2F5602-6586-46E4-8645-2CDA442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434B85-DB0D-4010-A6A1-147F28D47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4DD8BBC-6311-46E0-97C0-377AC4DCBB99}"/>
              </a:ext>
            </a:extLst>
          </p:cNvPr>
          <p:cNvSpPr>
            <a:spLocks noGrp="1"/>
          </p:cNvSpPr>
          <p:nvPr>
            <p:ph type="title"/>
          </p:nvPr>
        </p:nvSpPr>
        <p:spPr>
          <a:xfrm>
            <a:off x="1179226" y="320231"/>
            <a:ext cx="9833548" cy="1325563"/>
          </a:xfrm>
        </p:spPr>
        <p:txBody>
          <a:bodyPr>
            <a:normAutofit/>
          </a:bodyPr>
          <a:lstStyle/>
          <a:p>
            <a:pPr algn="ctr"/>
            <a:r>
              <a:rPr lang="en-US" sz="4000">
                <a:solidFill>
                  <a:schemeClr val="tx2"/>
                </a:solidFill>
              </a:rPr>
              <a:t>Hooks Rules</a:t>
            </a:r>
            <a:endParaRPr lang="en-IL" sz="4000">
              <a:solidFill>
                <a:schemeClr val="tx2"/>
              </a:solidFill>
            </a:endParaRPr>
          </a:p>
        </p:txBody>
      </p:sp>
      <p:grpSp>
        <p:nvGrpSpPr>
          <p:cNvPr id="13" name="Group 12">
            <a:extLst>
              <a:ext uri="{FF2B5EF4-FFF2-40B4-BE49-F238E27FC236}">
                <a16:creationId xmlns:a16="http://schemas.microsoft.com/office/drawing/2014/main" id="{F2E5F4F0-80C0-49F3-84A2-453DE42F20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915607" cy="2187829"/>
            <a:chOff x="-305" y="-1"/>
            <a:chExt cx="3832880" cy="2876136"/>
          </a:xfrm>
        </p:grpSpPr>
        <p:sp>
          <p:nvSpPr>
            <p:cNvPr id="14" name="Freeform: Shape 13">
              <a:extLst>
                <a:ext uri="{FF2B5EF4-FFF2-40B4-BE49-F238E27FC236}">
                  <a16:creationId xmlns:a16="http://schemas.microsoft.com/office/drawing/2014/main" id="{342FEDB6-5432-4162-8648-3827572AF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9FE345E-092D-4A20-A43A-0F9258D96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A313FCF-0EE7-4C6B-BAB3-EFC9451D3D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B9ECD02-BE1B-4347-8C2E-EEA690082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9E86C9DF-432F-46AD-97BD-FC5BE840E0C5}"/>
              </a:ext>
            </a:extLst>
          </p:cNvPr>
          <p:cNvGraphicFramePr>
            <a:graphicFrameLocks noGrp="1"/>
          </p:cNvGraphicFramePr>
          <p:nvPr>
            <p:ph idx="1"/>
            <p:extLst>
              <p:ext uri="{D42A27DB-BD31-4B8C-83A1-F6EECF244321}">
                <p14:modId xmlns:p14="http://schemas.microsoft.com/office/powerpoint/2010/main" val="1785231981"/>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568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2551-788A-4119-B84D-BD02D0389F59}"/>
              </a:ext>
            </a:extLst>
          </p:cNvPr>
          <p:cNvSpPr>
            <a:spLocks noGrp="1"/>
          </p:cNvSpPr>
          <p:nvPr>
            <p:ph type="title"/>
          </p:nvPr>
        </p:nvSpPr>
        <p:spPr/>
        <p:txBody>
          <a:bodyPr>
            <a:normAutofit/>
          </a:bodyPr>
          <a:lstStyle/>
          <a:p>
            <a:r>
              <a:rPr lang="en-US" dirty="0"/>
              <a:t>Use State –con.</a:t>
            </a:r>
            <a:r>
              <a:rPr lang="en-US" sz="1600" dirty="0"/>
              <a:t>(</a:t>
            </a:r>
            <a:r>
              <a:rPr lang="en-US" sz="1600" i="0" dirty="0" err="1">
                <a:effectLst/>
                <a:latin typeface="Roboto"/>
              </a:rPr>
              <a:t>useState</a:t>
            </a:r>
            <a:r>
              <a:rPr lang="en-US" sz="1600" i="0" dirty="0">
                <a:effectLst/>
                <a:latin typeface="Roboto"/>
              </a:rPr>
              <a:t> with previous state)</a:t>
            </a:r>
            <a:endParaRPr lang="en-IL" dirty="0"/>
          </a:p>
        </p:txBody>
      </p:sp>
      <p:graphicFrame>
        <p:nvGraphicFramePr>
          <p:cNvPr id="8" name="Content Placeholder 2">
            <a:extLst>
              <a:ext uri="{FF2B5EF4-FFF2-40B4-BE49-F238E27FC236}">
                <a16:creationId xmlns:a16="http://schemas.microsoft.com/office/drawing/2014/main" id="{341A210D-1E35-45F1-88F6-08C8FC857E78}"/>
              </a:ext>
            </a:extLst>
          </p:cNvPr>
          <p:cNvGraphicFramePr>
            <a:graphicFrameLocks noGrp="1"/>
          </p:cNvGraphicFramePr>
          <p:nvPr>
            <p:ph idx="1"/>
            <p:extLst>
              <p:ext uri="{D42A27DB-BD31-4B8C-83A1-F6EECF244321}">
                <p14:modId xmlns:p14="http://schemas.microsoft.com/office/powerpoint/2010/main" val="5325884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C6ADB689-FE0F-4C11-9ACD-C41394130E57}"/>
              </a:ext>
            </a:extLst>
          </p:cNvPr>
          <p:cNvPicPr>
            <a:picLocks noChangeAspect="1"/>
          </p:cNvPicPr>
          <p:nvPr/>
        </p:nvPicPr>
        <p:blipFill>
          <a:blip r:embed="rId7"/>
          <a:stretch>
            <a:fillRect/>
          </a:stretch>
        </p:blipFill>
        <p:spPr>
          <a:xfrm>
            <a:off x="5073886" y="3307522"/>
            <a:ext cx="4962525" cy="314325"/>
          </a:xfrm>
          <a:prstGeom prst="rect">
            <a:avLst/>
          </a:prstGeom>
        </p:spPr>
      </p:pic>
      <p:pic>
        <p:nvPicPr>
          <p:cNvPr id="5" name="Picture 4">
            <a:extLst>
              <a:ext uri="{FF2B5EF4-FFF2-40B4-BE49-F238E27FC236}">
                <a16:creationId xmlns:a16="http://schemas.microsoft.com/office/drawing/2014/main" id="{A3519A1C-0972-4606-ADCD-C0A8F4C7295D}"/>
              </a:ext>
            </a:extLst>
          </p:cNvPr>
          <p:cNvPicPr>
            <a:picLocks noChangeAspect="1"/>
          </p:cNvPicPr>
          <p:nvPr/>
        </p:nvPicPr>
        <p:blipFill>
          <a:blip r:embed="rId8"/>
          <a:stretch>
            <a:fillRect/>
          </a:stretch>
        </p:blipFill>
        <p:spPr>
          <a:xfrm>
            <a:off x="5782991" y="4143984"/>
            <a:ext cx="4000500" cy="1206229"/>
          </a:xfrm>
          <a:prstGeom prst="rect">
            <a:avLst/>
          </a:prstGeom>
        </p:spPr>
      </p:pic>
    </p:spTree>
    <p:extLst>
      <p:ext uri="{BB962C8B-B14F-4D97-AF65-F5344CB8AC3E}">
        <p14:creationId xmlns:p14="http://schemas.microsoft.com/office/powerpoint/2010/main" val="145937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1AD6-0FF5-4205-83E9-A8E2CED7A367}"/>
              </a:ext>
            </a:extLst>
          </p:cNvPr>
          <p:cNvSpPr>
            <a:spLocks noGrp="1"/>
          </p:cNvSpPr>
          <p:nvPr>
            <p:ph type="title"/>
          </p:nvPr>
        </p:nvSpPr>
        <p:spPr>
          <a:xfrm>
            <a:off x="838199" y="358910"/>
            <a:ext cx="10515600" cy="1325563"/>
          </a:xfrm>
        </p:spPr>
        <p:txBody>
          <a:bodyPr/>
          <a:lstStyle/>
          <a:p>
            <a:r>
              <a:rPr lang="en-US" dirty="0" err="1"/>
              <a:t>UseState</a:t>
            </a:r>
            <a:r>
              <a:rPr lang="en-US" dirty="0"/>
              <a:t> – con. </a:t>
            </a:r>
            <a:r>
              <a:rPr lang="en-US" sz="2400" dirty="0"/>
              <a:t>Handle with array and objects</a:t>
            </a:r>
            <a:endParaRPr lang="en-IL" dirty="0"/>
          </a:p>
        </p:txBody>
      </p:sp>
      <p:pic>
        <p:nvPicPr>
          <p:cNvPr id="4" name="Content Placeholder 3">
            <a:extLst>
              <a:ext uri="{FF2B5EF4-FFF2-40B4-BE49-F238E27FC236}">
                <a16:creationId xmlns:a16="http://schemas.microsoft.com/office/drawing/2014/main" id="{A57D5288-8027-4D82-8EF5-E7B772FC6132}"/>
              </a:ext>
            </a:extLst>
          </p:cNvPr>
          <p:cNvPicPr>
            <a:picLocks noGrp="1" noChangeAspect="1"/>
          </p:cNvPicPr>
          <p:nvPr>
            <p:ph idx="1"/>
          </p:nvPr>
        </p:nvPicPr>
        <p:blipFill>
          <a:blip r:embed="rId2"/>
          <a:stretch>
            <a:fillRect/>
          </a:stretch>
        </p:blipFill>
        <p:spPr>
          <a:xfrm>
            <a:off x="1900238" y="2213474"/>
            <a:ext cx="8391525" cy="304800"/>
          </a:xfrm>
          <a:prstGeom prst="rect">
            <a:avLst/>
          </a:prstGeom>
        </p:spPr>
      </p:pic>
      <p:pic>
        <p:nvPicPr>
          <p:cNvPr id="5" name="Picture 4">
            <a:extLst>
              <a:ext uri="{FF2B5EF4-FFF2-40B4-BE49-F238E27FC236}">
                <a16:creationId xmlns:a16="http://schemas.microsoft.com/office/drawing/2014/main" id="{41DBAE4F-2FDB-4BC5-81D5-20DC734F8EC6}"/>
              </a:ext>
            </a:extLst>
          </p:cNvPr>
          <p:cNvPicPr>
            <a:picLocks noChangeAspect="1"/>
          </p:cNvPicPr>
          <p:nvPr/>
        </p:nvPicPr>
        <p:blipFill>
          <a:blip r:embed="rId3"/>
          <a:stretch>
            <a:fillRect/>
          </a:stretch>
        </p:blipFill>
        <p:spPr>
          <a:xfrm>
            <a:off x="1900237" y="2518274"/>
            <a:ext cx="8153400" cy="438150"/>
          </a:xfrm>
          <a:prstGeom prst="rect">
            <a:avLst/>
          </a:prstGeom>
        </p:spPr>
      </p:pic>
      <p:pic>
        <p:nvPicPr>
          <p:cNvPr id="6" name="Picture 5">
            <a:extLst>
              <a:ext uri="{FF2B5EF4-FFF2-40B4-BE49-F238E27FC236}">
                <a16:creationId xmlns:a16="http://schemas.microsoft.com/office/drawing/2014/main" id="{8757DF63-814B-4B36-ABC8-D8613A89484E}"/>
              </a:ext>
            </a:extLst>
          </p:cNvPr>
          <p:cNvPicPr>
            <a:picLocks noChangeAspect="1"/>
          </p:cNvPicPr>
          <p:nvPr/>
        </p:nvPicPr>
        <p:blipFill>
          <a:blip r:embed="rId4"/>
          <a:stretch>
            <a:fillRect/>
          </a:stretch>
        </p:blipFill>
        <p:spPr>
          <a:xfrm>
            <a:off x="3028949" y="3901577"/>
            <a:ext cx="5895975" cy="2276475"/>
          </a:xfrm>
          <a:prstGeom prst="rect">
            <a:avLst/>
          </a:prstGeom>
        </p:spPr>
      </p:pic>
    </p:spTree>
    <p:extLst>
      <p:ext uri="{BB962C8B-B14F-4D97-AF65-F5344CB8AC3E}">
        <p14:creationId xmlns:p14="http://schemas.microsoft.com/office/powerpoint/2010/main" val="173388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CA97904-FEC7-4C60-9F14-1CAEBCE9D46F}"/>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Back to React Component lifecycle methods</a:t>
            </a:r>
            <a:endParaRPr lang="en-IL" sz="4000">
              <a:solidFill>
                <a:srgbClr val="FFFFFF"/>
              </a:solidFill>
            </a:endParaRPr>
          </a:p>
        </p:txBody>
      </p:sp>
      <p:sp>
        <p:nvSpPr>
          <p:cNvPr id="3" name="Content Placeholder 2">
            <a:extLst>
              <a:ext uri="{FF2B5EF4-FFF2-40B4-BE49-F238E27FC236}">
                <a16:creationId xmlns:a16="http://schemas.microsoft.com/office/drawing/2014/main" id="{108CD5AF-7B2C-422C-AB9A-1B9BBFCB9893}"/>
              </a:ext>
            </a:extLst>
          </p:cNvPr>
          <p:cNvSpPr>
            <a:spLocks noGrp="1"/>
          </p:cNvSpPr>
          <p:nvPr>
            <p:ph idx="1"/>
          </p:nvPr>
        </p:nvSpPr>
        <p:spPr>
          <a:xfrm>
            <a:off x="1367624" y="2490436"/>
            <a:ext cx="9708995" cy="3567173"/>
          </a:xfrm>
        </p:spPr>
        <p:txBody>
          <a:bodyPr anchor="ctr">
            <a:normAutofit/>
          </a:bodyPr>
          <a:lstStyle/>
          <a:p>
            <a:r>
              <a:rPr lang="en-US" sz="1700" b="1" i="0">
                <a:effectLst/>
                <a:latin typeface="Consolas" panose="020B0609020204030204" pitchFamily="49" charset="0"/>
              </a:rPr>
              <a:t>componentWillMount()</a:t>
            </a:r>
            <a:r>
              <a:rPr lang="en-US" sz="1700" b="0" i="0">
                <a:effectLst/>
                <a:latin typeface="Consolas" panose="020B0609020204030204" pitchFamily="49" charset="0"/>
              </a:rPr>
              <a:t> - is done before the INITIAL render of a component, and is used to assess props and do any extra logic based upon them (usually to also update state), and as such can be performed on the server in order to get the first server side rendered markup.</a:t>
            </a:r>
          </a:p>
          <a:p>
            <a:r>
              <a:rPr lang="en-US" sz="1700" b="1" i="0">
                <a:effectLst/>
                <a:latin typeface="Consolas" panose="020B0609020204030204" pitchFamily="49" charset="0"/>
              </a:rPr>
              <a:t>componentDidMount</a:t>
            </a:r>
            <a:r>
              <a:rPr lang="en-US" sz="1700" b="1">
                <a:latin typeface="Consolas" panose="020B0609020204030204" pitchFamily="49" charset="0"/>
              </a:rPr>
              <a:t>()</a:t>
            </a:r>
            <a:r>
              <a:rPr lang="en-US" sz="1700">
                <a:latin typeface="Consolas" panose="020B0609020204030204" pitchFamily="49" charset="0"/>
              </a:rPr>
              <a:t> - </a:t>
            </a:r>
            <a:r>
              <a:rPr lang="en-US" sz="1700" b="0" i="0">
                <a:effectLst/>
                <a:latin typeface="Consolas" panose="020B0609020204030204" pitchFamily="49" charset="0"/>
              </a:rPr>
              <a:t>is performed AFTER the initial render</a:t>
            </a:r>
            <a:r>
              <a:rPr lang="en-US" sz="1700">
                <a:latin typeface="Consolas" panose="020B0609020204030204" pitchFamily="49" charset="0"/>
              </a:rPr>
              <a:t> </a:t>
            </a:r>
            <a:r>
              <a:rPr lang="en-US" sz="1700" b="0" i="0">
                <a:effectLst/>
                <a:latin typeface="Consolas" panose="020B0609020204030204" pitchFamily="49" charset="0"/>
              </a:rPr>
              <a:t>when the DOM has been updated (but crucially BEFORE this DOM update is painted to the browser, allowing you to do all kinds of advanced interactions with the DOM itself). This of course can only happen in the browser itself and so does not occur as part of SSR, as the server can only generate markup and not the DOM itself, this is done after it gets sent to the browser if using SSR.</a:t>
            </a:r>
          </a:p>
          <a:p>
            <a:pPr fontAlgn="base"/>
            <a:r>
              <a:rPr lang="en-US" sz="1700" b="1" i="0">
                <a:effectLst/>
                <a:latin typeface="inherit"/>
              </a:rPr>
              <a:t>componentDidUpdate()</a:t>
            </a:r>
            <a:r>
              <a:rPr lang="he-IL" sz="1700">
                <a:latin typeface="Arial" panose="020B0604020202020204" pitchFamily="34" charset="0"/>
              </a:rPr>
              <a:t> - </a:t>
            </a:r>
            <a:r>
              <a:rPr lang="en-US" sz="1700" b="0" i="0">
                <a:effectLst/>
                <a:latin typeface="Arial" panose="020B0604020202020204" pitchFamily="34" charset="0"/>
              </a:rPr>
              <a:t>componentDidUpdate() is invoked immediately every time the updating occurs. This method is not called for the initial render.</a:t>
            </a:r>
          </a:p>
          <a:p>
            <a:r>
              <a:rPr lang="en-US" sz="1700" b="1" i="0">
                <a:effectLst/>
                <a:latin typeface="inherit"/>
              </a:rPr>
              <a:t>componentWilUnmout()</a:t>
            </a:r>
            <a:r>
              <a:rPr lang="he-IL" sz="1700">
                <a:latin typeface="Arial" panose="020B0604020202020204" pitchFamily="34" charset="0"/>
              </a:rPr>
              <a:t> -</a:t>
            </a:r>
            <a:r>
              <a:rPr lang="en-US" sz="1700">
                <a:latin typeface="Arial" panose="020B0604020202020204" pitchFamily="34" charset="0"/>
              </a:rPr>
              <a:t> </a:t>
            </a:r>
            <a:r>
              <a:rPr lang="en-US" sz="1700" b="0" i="0">
                <a:effectLst/>
                <a:latin typeface="PT Sans Narrow"/>
              </a:rPr>
              <a:t> this method call before component destroyed</a:t>
            </a:r>
            <a:endParaRPr lang="en-IL" sz="1700"/>
          </a:p>
        </p:txBody>
      </p:sp>
    </p:spTree>
    <p:extLst>
      <p:ext uri="{BB962C8B-B14F-4D97-AF65-F5344CB8AC3E}">
        <p14:creationId xmlns:p14="http://schemas.microsoft.com/office/powerpoint/2010/main" val="280127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2F5602-6586-46E4-8645-2CDA442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434B85-DB0D-4010-A6A1-147F28D47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B6978B-EFF8-4D28-9365-610FEB50EDE4}"/>
              </a:ext>
            </a:extLst>
          </p:cNvPr>
          <p:cNvSpPr>
            <a:spLocks noGrp="1"/>
          </p:cNvSpPr>
          <p:nvPr>
            <p:ph type="title"/>
          </p:nvPr>
        </p:nvSpPr>
        <p:spPr>
          <a:xfrm>
            <a:off x="1179226" y="320231"/>
            <a:ext cx="9833548" cy="1325563"/>
          </a:xfrm>
        </p:spPr>
        <p:txBody>
          <a:bodyPr>
            <a:normAutofit/>
          </a:bodyPr>
          <a:lstStyle/>
          <a:p>
            <a:pPr algn="ctr"/>
            <a:endParaRPr lang="en-IL" sz="4000">
              <a:solidFill>
                <a:schemeClr val="tx2"/>
              </a:solidFill>
            </a:endParaRPr>
          </a:p>
        </p:txBody>
      </p:sp>
      <p:grpSp>
        <p:nvGrpSpPr>
          <p:cNvPr id="13" name="Group 12">
            <a:extLst>
              <a:ext uri="{FF2B5EF4-FFF2-40B4-BE49-F238E27FC236}">
                <a16:creationId xmlns:a16="http://schemas.microsoft.com/office/drawing/2014/main" id="{F2E5F4F0-80C0-49F3-84A2-453DE42F20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915607" cy="2187829"/>
            <a:chOff x="-305" y="-1"/>
            <a:chExt cx="3832880" cy="2876136"/>
          </a:xfrm>
        </p:grpSpPr>
        <p:sp>
          <p:nvSpPr>
            <p:cNvPr id="14" name="Freeform: Shape 13">
              <a:extLst>
                <a:ext uri="{FF2B5EF4-FFF2-40B4-BE49-F238E27FC236}">
                  <a16:creationId xmlns:a16="http://schemas.microsoft.com/office/drawing/2014/main" id="{342FEDB6-5432-4162-8648-3827572AF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9FE345E-092D-4A20-A43A-0F9258D96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A313FCF-0EE7-4C6B-BAB3-EFC9451D3D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B9ECD02-BE1B-4347-8C2E-EEA690082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F1B01A74-03DD-498C-98C6-4BE3BD9A523D}"/>
              </a:ext>
            </a:extLst>
          </p:cNvPr>
          <p:cNvGraphicFramePr>
            <a:graphicFrameLocks noGrp="1"/>
          </p:cNvGraphicFramePr>
          <p:nvPr>
            <p:ph idx="1"/>
            <p:extLst>
              <p:ext uri="{D42A27DB-BD31-4B8C-83A1-F6EECF244321}">
                <p14:modId xmlns:p14="http://schemas.microsoft.com/office/powerpoint/2010/main" val="1478985239"/>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433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C9A066B-435D-44BB-BA1C-AE7E3928E3F6}"/>
              </a:ext>
            </a:extLst>
          </p:cNvPr>
          <p:cNvSpPr>
            <a:spLocks noGrp="1"/>
          </p:cNvSpPr>
          <p:nvPr>
            <p:ph type="title"/>
          </p:nvPr>
        </p:nvSpPr>
        <p:spPr>
          <a:xfrm>
            <a:off x="6094105" y="802955"/>
            <a:ext cx="4977976" cy="1454051"/>
          </a:xfrm>
        </p:spPr>
        <p:txBody>
          <a:bodyPr>
            <a:normAutofit/>
          </a:bodyPr>
          <a:lstStyle/>
          <a:p>
            <a:r>
              <a:rPr lang="en-US">
                <a:solidFill>
                  <a:srgbClr val="000000"/>
                </a:solidFill>
              </a:rPr>
              <a:t>useEffect</a:t>
            </a:r>
            <a:endParaRPr lang="en-IL">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Arrow Circle">
            <a:extLst>
              <a:ext uri="{FF2B5EF4-FFF2-40B4-BE49-F238E27FC236}">
                <a16:creationId xmlns:a16="http://schemas.microsoft.com/office/drawing/2014/main" id="{24899359-DE0C-4CC4-8465-8668A9EA0F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D968CED6-8B17-4B3B-AF7E-2511FEB8072D}"/>
              </a:ext>
            </a:extLst>
          </p:cNvPr>
          <p:cNvSpPr>
            <a:spLocks noGrp="1"/>
          </p:cNvSpPr>
          <p:nvPr>
            <p:ph idx="1"/>
          </p:nvPr>
        </p:nvSpPr>
        <p:spPr>
          <a:xfrm>
            <a:off x="6090574" y="2421682"/>
            <a:ext cx="4977578" cy="3639289"/>
          </a:xfrm>
        </p:spPr>
        <p:txBody>
          <a:bodyPr anchor="ctr">
            <a:normAutofit/>
          </a:bodyPr>
          <a:lstStyle/>
          <a:p>
            <a:r>
              <a:rPr lang="en-US" sz="2000">
                <a:solidFill>
                  <a:srgbClr val="000000"/>
                </a:solidFill>
              </a:rPr>
              <a:t>It’s a methods that runs after every render and in the initial render.</a:t>
            </a:r>
          </a:p>
          <a:p>
            <a:r>
              <a:rPr lang="en-US" sz="2000">
                <a:solidFill>
                  <a:srgbClr val="000000"/>
                </a:solidFill>
              </a:rPr>
              <a:t>The second parameter is an option.  </a:t>
            </a:r>
          </a:p>
          <a:p>
            <a:pPr marL="514350" indent="-514350">
              <a:buFont typeface="+mj-lt"/>
              <a:buAutoNum type="arabicPeriod"/>
            </a:pPr>
            <a:r>
              <a:rPr lang="en-US" sz="2000">
                <a:solidFill>
                  <a:srgbClr val="000000"/>
                </a:solidFill>
              </a:rPr>
              <a:t>[] – empty array – just for initial render only.</a:t>
            </a:r>
          </a:p>
          <a:p>
            <a:pPr marL="514350" indent="-514350">
              <a:buFont typeface="+mj-lt"/>
              <a:buAutoNum type="arabicPeriod"/>
            </a:pPr>
            <a:r>
              <a:rPr lang="en-US" sz="2000">
                <a:solidFill>
                  <a:srgbClr val="000000"/>
                </a:solidFill>
              </a:rPr>
              <a:t>[var] – any variable – if modified rerender.</a:t>
            </a:r>
          </a:p>
          <a:p>
            <a:pPr marL="514350" indent="-514350">
              <a:buFont typeface="+mj-lt"/>
              <a:buAutoNum type="arabicPeriod"/>
            </a:pPr>
            <a:r>
              <a:rPr lang="en-US" sz="2000">
                <a:solidFill>
                  <a:srgbClr val="000000"/>
                </a:solidFill>
              </a:rPr>
              <a:t>Empty – render each time we use usestate.</a:t>
            </a:r>
            <a:endParaRPr lang="en-IL" sz="2000">
              <a:solidFill>
                <a:srgbClr val="000000"/>
              </a:solidFill>
            </a:endParaRPr>
          </a:p>
        </p:txBody>
      </p:sp>
    </p:spTree>
    <p:extLst>
      <p:ext uri="{BB962C8B-B14F-4D97-AF65-F5344CB8AC3E}">
        <p14:creationId xmlns:p14="http://schemas.microsoft.com/office/powerpoint/2010/main" val="2946143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489</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Consolas</vt:lpstr>
      <vt:lpstr>inherit</vt:lpstr>
      <vt:lpstr>PT Sans Narrow</vt:lpstr>
      <vt:lpstr>Roboto</vt:lpstr>
      <vt:lpstr>Office Theme</vt:lpstr>
      <vt:lpstr>What are Hooks</vt:lpstr>
      <vt:lpstr>Why Hooks? </vt:lpstr>
      <vt:lpstr>UseState</vt:lpstr>
      <vt:lpstr>Hooks Rules</vt:lpstr>
      <vt:lpstr>Use State –con.(useState with previous state)</vt:lpstr>
      <vt:lpstr>UseState – con. Handle with array and objects</vt:lpstr>
      <vt:lpstr>Back to React Component lifecycle methods</vt:lpstr>
      <vt:lpstr>PowerPoint Presentation</vt:lpstr>
      <vt:lpstr>useEffect</vt:lpstr>
      <vt:lpstr>React ContextAPI</vt:lpstr>
      <vt:lpstr>useContext</vt:lpstr>
      <vt:lpstr>useContext – con.</vt:lpstr>
      <vt:lpstr>useRuducer</vt:lpstr>
      <vt:lpstr>Fetch data</vt:lpstr>
      <vt:lpstr>Fetch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Hooks</dc:title>
  <dc:creator>66683</dc:creator>
  <cp:lastModifiedBy>66683</cp:lastModifiedBy>
  <cp:revision>1</cp:revision>
  <dcterms:created xsi:type="dcterms:W3CDTF">2020-10-20T06:31:33Z</dcterms:created>
  <dcterms:modified xsi:type="dcterms:W3CDTF">2020-10-20T06:31:35Z</dcterms:modified>
</cp:coreProperties>
</file>