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4"/>
  </p:sldMasterIdLst>
  <p:notesMasterIdLst>
    <p:notesMasterId r:id="rId19"/>
  </p:notesMasterIdLst>
  <p:handoutMasterIdLst>
    <p:handoutMasterId r:id="rId20"/>
  </p:handoutMasterIdLst>
  <p:sldIdLst>
    <p:sldId id="256" r:id="rId5"/>
    <p:sldId id="257" r:id="rId6"/>
    <p:sldId id="258" r:id="rId7"/>
    <p:sldId id="260" r:id="rId8"/>
    <p:sldId id="259" r:id="rId9"/>
    <p:sldId id="261" r:id="rId10"/>
    <p:sldId id="262" r:id="rId11"/>
    <p:sldId id="263" r:id="rId12"/>
    <p:sldId id="264" r:id="rId13"/>
    <p:sldId id="265" r:id="rId14"/>
    <p:sldId id="266" r:id="rId15"/>
    <p:sldId id="267" r:id="rId16"/>
    <p:sldId id="268" r:id="rId17"/>
    <p:sldId id="269" r:id="rId18"/>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סגנון ביניים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p:cViewPr varScale="1">
        <p:scale>
          <a:sx n="86" d="100"/>
          <a:sy n="86" d="100"/>
        </p:scale>
        <p:origin x="562" y="62"/>
      </p:cViewPr>
      <p:guideLst>
        <p:guide pos="3839"/>
        <p:guide orient="horz" pos="2160"/>
      </p:guideLst>
    </p:cSldViewPr>
  </p:slideViewPr>
  <p:notesTextViewPr>
    <p:cViewPr>
      <p:scale>
        <a:sx n="1" d="1"/>
        <a:sy n="1" d="1"/>
      </p:scale>
      <p:origin x="0" y="0"/>
    </p:cViewPr>
  </p:notesTextViewPr>
  <p:notesViewPr>
    <p:cSldViewPr showGuides="1">
      <p:cViewPr varScale="1">
        <p:scale>
          <a:sx n="90" d="100"/>
          <a:sy n="90" d="100"/>
        </p:scale>
        <p:origin x="302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של תאריך 2"/>
          <p:cNvSpPr>
            <a:spLocks noGrp="1"/>
          </p:cNvSpPr>
          <p:nvPr>
            <p:ph type="dt" sz="quarter" idx="1"/>
          </p:nvPr>
        </p:nvSpPr>
        <p:spPr>
          <a:xfrm>
            <a:off x="0" y="0"/>
            <a:ext cx="2971800" cy="457200"/>
          </a:xfrm>
          <a:prstGeom prst="rect">
            <a:avLst/>
          </a:prstGeom>
        </p:spPr>
        <p:txBody>
          <a:bodyPr vert="horz" lIns="91440" tIns="45720" rIns="91440" bIns="45720" rtlCol="1"/>
          <a:lstStyle>
            <a:lvl1pPr algn="r" rtl="1">
              <a:defRPr sz="1200"/>
            </a:lvl1pPr>
          </a:lstStyle>
          <a:p>
            <a:pPr algn="l" rtl="1"/>
            <a:fld id="{54FC6CFB-216F-4DDE-BE8C-0CA1A55CEB1C}" type="datetime1">
              <a:rPr lang="he-IL" smtClean="0">
                <a:latin typeface="Tahoma" panose="020B0604030504040204" pitchFamily="34" charset="0"/>
                <a:ea typeface="Tahoma" panose="020B0604030504040204" pitchFamily="34" charset="0"/>
                <a:cs typeface="Tahoma" panose="020B0604030504040204" pitchFamily="34" charset="0"/>
              </a:rPr>
              <a:pPr algn="l" rtl="1"/>
              <a:t>כ"ד/טבת/תשע"ט</a:t>
            </a:fld>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כותרת תחתונה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מספר שקופית 4"/>
          <p:cNvSpPr>
            <a:spLocks noGrp="1"/>
          </p:cNvSpPr>
          <p:nvPr>
            <p:ph type="sldNum" sz="quarter" idx="3"/>
          </p:nvPr>
        </p:nvSpPr>
        <p:spPr>
          <a:xfrm>
            <a:off x="0" y="8685213"/>
            <a:ext cx="2971800" cy="457200"/>
          </a:xfrm>
          <a:prstGeom prst="rect">
            <a:avLst/>
          </a:prstGeom>
        </p:spPr>
        <p:txBody>
          <a:bodyPr vert="horz" lIns="91440" tIns="45720" rIns="91440" bIns="45720" rtlCol="1" anchor="b"/>
          <a:lstStyle>
            <a:lvl1pPr algn="r" rtl="1">
              <a:defRPr sz="1200"/>
            </a:lvl1pPr>
          </a:lstStyle>
          <a:p>
            <a:pPr algn="l" rtl="1"/>
            <a:fld id="{A98ED8CD-4E4C-49AC-BDC6-2963BA49E54F}" type="slidenum">
              <a:rPr lang="he-IL">
                <a:latin typeface="Tahoma" panose="020B0604030504040204" pitchFamily="34" charset="0"/>
                <a:ea typeface="Tahoma" panose="020B0604030504040204" pitchFamily="34" charset="0"/>
                <a:cs typeface="Tahoma" panose="020B0604030504040204" pitchFamily="34" charset="0"/>
              </a:rPr>
              <a:pPr algn="l" rtl="1"/>
              <a:t>‹#›</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3" name="מציין מיקום של תאריך 2"/>
          <p:cNvSpPr>
            <a:spLocks noGrp="1"/>
          </p:cNvSpPr>
          <p:nvPr>
            <p:ph type="dt" idx="1"/>
          </p:nvPr>
        </p:nvSpPr>
        <p:spPr>
          <a:xfrm>
            <a:off x="0" y="1587"/>
            <a:ext cx="2971800" cy="457200"/>
          </a:xfrm>
          <a:prstGeom prst="rect">
            <a:avLst/>
          </a:prstGeom>
        </p:spPr>
        <p:txBody>
          <a:bodyPr vert="horz" lIns="91440" tIns="45720" rIns="91440" bIns="45720" rtlCol="1"/>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7F6F20BE-DE57-4305-82DB-1B0A695313C4}" type="datetime1">
              <a:rPr lang="he-IL" smtClean="0"/>
              <a:pPr/>
              <a:t>כ"ד/טבת/תשע"ט</a:t>
            </a:fld>
            <a:endParaRPr lang="he-IL" dirty="0"/>
          </a:p>
        </p:txBody>
      </p:sp>
      <p:sp>
        <p:nvSpPr>
          <p:cNvPr id="4" name="מציין מיקום של תמונת שקופית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1" anchor="ctr"/>
          <a:lstStyle/>
          <a:p>
            <a:pPr rtl="1"/>
            <a:endParaRPr lang="he-IL" noProof="0" dirty="0"/>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7" name="מציין מיקום של מספר שקופית 6"/>
          <p:cNvSpPr>
            <a:spLocks noGrp="1"/>
          </p:cNvSpPr>
          <p:nvPr>
            <p:ph type="sldNum" sz="quarter" idx="5"/>
          </p:nvPr>
        </p:nvSpPr>
        <p:spPr>
          <a:xfrm>
            <a:off x="0" y="8686800"/>
            <a:ext cx="2971800" cy="457200"/>
          </a:xfrm>
          <a:prstGeom prst="rect">
            <a:avLst/>
          </a:prstGeom>
        </p:spPr>
        <p:txBody>
          <a:bodyPr vert="horz" lIns="91440" tIns="45720" rIns="91440" bIns="45720" rtlCol="1" anchor="b"/>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5FB91549-43BF-425A-AF25-75262019208C}" type="slidenum">
              <a:rPr lang="he-IL" smtClean="0"/>
              <a:pPr/>
              <a:t>‹#›</a:t>
            </a:fld>
            <a:endParaRPr lang="he-IL" dirty="0"/>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200" kern="1200">
        <a:solidFill>
          <a:schemeClr val="tx2"/>
        </a:solidFill>
        <a:latin typeface="Tahoma" panose="020B0604030504040204" pitchFamily="34" charset="0"/>
        <a:ea typeface="Tahoma" panose="020B0604030504040204" pitchFamily="34" charset="0"/>
        <a:cs typeface="Tahoma" panose="020B0604030504040204" pitchFamily="34" charset="0"/>
      </a:defRPr>
    </a:lvl2pPr>
    <a:lvl3pPr marL="914400" algn="r" defTabSz="914400" rtl="1" eaLnBrk="1" latinLnBrk="0" hangingPunct="1">
      <a:defRPr sz="1200" kern="1200">
        <a:solidFill>
          <a:schemeClr val="tx2"/>
        </a:solidFill>
        <a:latin typeface="Tahoma" panose="020B0604030504040204" pitchFamily="34" charset="0"/>
        <a:ea typeface="Tahoma" panose="020B0604030504040204" pitchFamily="34" charset="0"/>
        <a:cs typeface="Tahoma" panose="020B0604030504040204" pitchFamily="34" charset="0"/>
      </a:defRPr>
    </a:lvl3pPr>
    <a:lvl4pPr marL="1371600" algn="r" defTabSz="914400" rtl="1" eaLnBrk="1" latinLnBrk="0" hangingPunct="1">
      <a:defRPr sz="1200" kern="1200">
        <a:solidFill>
          <a:schemeClr val="tx2"/>
        </a:solidFill>
        <a:latin typeface="Tahoma" panose="020B0604030504040204" pitchFamily="34" charset="0"/>
        <a:ea typeface="Tahoma" panose="020B0604030504040204" pitchFamily="34" charset="0"/>
        <a:cs typeface="Tahoma" panose="020B0604030504040204" pitchFamily="34" charset="0"/>
      </a:defRPr>
    </a:lvl4pPr>
    <a:lvl5pPr marL="1828800" algn="r" defTabSz="914400" rtl="1" eaLnBrk="1" latinLnBrk="0" hangingPunct="1">
      <a:defRPr sz="1200" kern="1200">
        <a:solidFill>
          <a:schemeClr val="tx2"/>
        </a:solidFill>
        <a:latin typeface="Tahoma" panose="020B0604030504040204" pitchFamily="34" charset="0"/>
        <a:ea typeface="Tahoma" panose="020B0604030504040204" pitchFamily="34" charset="0"/>
        <a:cs typeface="Tahoma" panose="020B0604030504040204"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5FB91549-43BF-425A-AF25-75262019208C}" type="slidenum">
              <a:rPr lang="he-IL" smtClean="0"/>
              <a:pPr/>
              <a:t>1</a:t>
            </a:fld>
            <a:endParaRPr lang="he-IL" dirty="0"/>
          </a:p>
        </p:txBody>
      </p:sp>
    </p:spTree>
    <p:extLst>
      <p:ext uri="{BB962C8B-B14F-4D97-AF65-F5344CB8AC3E}">
        <p14:creationId xmlns:p14="http://schemas.microsoft.com/office/powerpoint/2010/main" val="22977525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5749"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9343" y="4243845"/>
            <a:ext cx="3076307" cy="276940"/>
          </a:xfrm>
          <a:prstGeom prst="rect">
            <a:avLst/>
          </a:prstGeom>
        </p:spPr>
      </p:pic>
      <p:sp>
        <p:nvSpPr>
          <p:cNvPr id="9" name="Rectangle 8"/>
          <p:cNvSpPr/>
          <p:nvPr/>
        </p:nvSpPr>
        <p:spPr>
          <a:xfrm>
            <a:off x="0" y="2590078"/>
            <a:ext cx="8965750"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09342" y="2590078"/>
            <a:ext cx="3076308"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145" y="2733709"/>
            <a:ext cx="8142013" cy="1373070"/>
          </a:xfrm>
        </p:spPr>
        <p:txBody>
          <a:bodyPr anchor="b">
            <a:noAutofit/>
          </a:bodyPr>
          <a:lstStyle>
            <a:lvl1pPr algn="r">
              <a:defRPr sz="5398"/>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680145" y="4394040"/>
            <a:ext cx="8142013" cy="1117687"/>
          </a:xfrm>
        </p:spPr>
        <p:txBody>
          <a:bodyPr>
            <a:normAutofit/>
          </a:bodyPr>
          <a:lstStyle>
            <a:lvl1pPr marL="0" indent="0" algn="r">
              <a:buNone/>
              <a:defRPr sz="19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pPr rtl="1"/>
            <a:fld id="{E8F2E754-993E-43D7-A5FD-BC5651087694}" type="datetime1">
              <a:rPr lang="he-IL" noProof="0" smtClean="0"/>
              <a:t>כ"ד/טבת/תשע"ט</a:t>
            </a:fld>
            <a:endParaRPr lang="he-IL" noProof="0" dirty="0"/>
          </a:p>
        </p:txBody>
      </p:sp>
      <p:sp>
        <p:nvSpPr>
          <p:cNvPr id="5" name="Footer Placeholder 4"/>
          <p:cNvSpPr>
            <a:spLocks noGrp="1"/>
          </p:cNvSpPr>
          <p:nvPr>
            <p:ph type="ftr" sz="quarter" idx="11"/>
          </p:nvPr>
        </p:nvSpPr>
        <p:spPr/>
        <p:txBody>
          <a:bodyPr/>
          <a:lstStyle/>
          <a:p>
            <a:pPr rtl="1"/>
            <a:r>
              <a:rPr lang="he-IL" noProof="0"/>
              <a:t>הוסף כותרת תחתונה</a:t>
            </a:r>
            <a:endParaRPr lang="he-IL" noProof="0" dirty="0"/>
          </a:p>
        </p:txBody>
      </p:sp>
      <p:sp>
        <p:nvSpPr>
          <p:cNvPr id="6" name="Slide Number Placeholder 5"/>
          <p:cNvSpPr>
            <a:spLocks noGrp="1"/>
          </p:cNvSpPr>
          <p:nvPr>
            <p:ph type="sldNum" sz="quarter" idx="12"/>
          </p:nvPr>
        </p:nvSpPr>
        <p:spPr>
          <a:xfrm>
            <a:off x="9252936" y="2750337"/>
            <a:ext cx="1171583" cy="1356442"/>
          </a:xfrm>
        </p:spPr>
        <p:txBody>
          <a:bodyPr/>
          <a:lstStyle/>
          <a:p>
            <a:fld id="{A3F31473-23EB-4724-8B59-FE6D21D89FA4}" type="slidenum">
              <a:rPr lang="he-IL" smtClean="0"/>
              <a:pPr/>
              <a:t>‹#›</a:t>
            </a:fld>
            <a:endParaRPr lang="he-IL" dirty="0"/>
          </a:p>
        </p:txBody>
      </p:sp>
    </p:spTree>
    <p:extLst>
      <p:ext uri="{BB962C8B-B14F-4D97-AF65-F5344CB8AC3E}">
        <p14:creationId xmlns:p14="http://schemas.microsoft.com/office/powerpoint/2010/main" val="27823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5094"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70" y="5929622"/>
            <a:ext cx="1602580" cy="144270"/>
          </a:xfrm>
          <a:prstGeom prst="rect">
            <a:avLst/>
          </a:prstGeom>
        </p:spPr>
      </p:pic>
      <p:sp>
        <p:nvSpPr>
          <p:cNvPr id="10" name="Rectangle 9"/>
          <p:cNvSpPr/>
          <p:nvPr/>
        </p:nvSpPr>
        <p:spPr>
          <a:xfrm>
            <a:off x="0" y="4567988"/>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3071" y="4567988"/>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146" y="4711617"/>
            <a:ext cx="9611355" cy="453051"/>
          </a:xfrm>
        </p:spPr>
        <p:txBody>
          <a:bodyPr anchor="b">
            <a:normAutofit/>
          </a:bodyPr>
          <a:lstStyle>
            <a:lvl1pPr>
              <a:defRPr sz="2399"/>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80146" y="609598"/>
            <a:ext cx="9611355" cy="3589575"/>
          </a:xfrm>
          <a:noFill/>
          <a:ln>
            <a:noFill/>
          </a:ln>
          <a:effectLst>
            <a:outerShdw blurRad="76200" dist="63500" dir="5040000" algn="tl" rotWithShape="0">
              <a:srgbClr val="000000">
                <a:alpha val="41000"/>
              </a:srgbClr>
            </a:outerShdw>
          </a:effectLst>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80142" y="5169584"/>
            <a:ext cx="9611358" cy="622971"/>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FC44ADEF-38C2-44D4-9331-16883C293A27}" type="datetime1">
              <a:rPr lang="he-IL" noProof="0" smtClean="0"/>
              <a:t>כ"ד/טבת/תשע"ט</a:t>
            </a:fld>
            <a:endParaRPr lang="he-IL" noProof="0" dirty="0"/>
          </a:p>
        </p:txBody>
      </p:sp>
      <p:sp>
        <p:nvSpPr>
          <p:cNvPr id="6" name="Footer Placeholder 5"/>
          <p:cNvSpPr>
            <a:spLocks noGrp="1"/>
          </p:cNvSpPr>
          <p:nvPr>
            <p:ph type="ftr" sz="quarter" idx="11"/>
          </p:nvPr>
        </p:nvSpPr>
        <p:spPr/>
        <p:txBody>
          <a:bodyPr/>
          <a:lstStyle/>
          <a:p>
            <a:r>
              <a:rPr lang="he-IL" noProof="0"/>
              <a:t>הוסף כותרת תחתונה</a:t>
            </a:r>
            <a:endParaRPr lang="he-IL" noProof="0" dirty="0"/>
          </a:p>
        </p:txBody>
      </p:sp>
      <p:sp>
        <p:nvSpPr>
          <p:cNvPr id="7" name="Slide Number Placeholder 6"/>
          <p:cNvSpPr>
            <a:spLocks noGrp="1"/>
          </p:cNvSpPr>
          <p:nvPr>
            <p:ph type="sldNum" sz="quarter" idx="12"/>
          </p:nvPr>
        </p:nvSpPr>
        <p:spPr>
          <a:xfrm>
            <a:off x="10726662" y="4711310"/>
            <a:ext cx="1153850" cy="1090789"/>
          </a:xfrm>
        </p:spPr>
        <p:txBody>
          <a:bodyPr/>
          <a:lstStyle/>
          <a:p>
            <a:fld id="{A3F31473-23EB-4724-8B59-FE6D21D89FA4}" type="slidenum">
              <a:rPr lang="he-IL" smtClean="0"/>
              <a:pPr/>
              <a:t>‹#›</a:t>
            </a:fld>
            <a:endParaRPr lang="he-IL" dirty="0"/>
          </a:p>
        </p:txBody>
      </p:sp>
    </p:spTree>
    <p:extLst>
      <p:ext uri="{BB962C8B-B14F-4D97-AF65-F5344CB8AC3E}">
        <p14:creationId xmlns:p14="http://schemas.microsoft.com/office/powerpoint/2010/main" val="38552688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5094"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70" y="5929622"/>
            <a:ext cx="1602580" cy="144270"/>
          </a:xfrm>
          <a:prstGeom prst="rect">
            <a:avLst/>
          </a:prstGeom>
        </p:spPr>
      </p:pic>
      <p:sp>
        <p:nvSpPr>
          <p:cNvPr id="10" name="Rectangle 9"/>
          <p:cNvSpPr/>
          <p:nvPr/>
        </p:nvSpPr>
        <p:spPr>
          <a:xfrm>
            <a:off x="0" y="4567988"/>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3071" y="4567988"/>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145" y="609597"/>
            <a:ext cx="9611354" cy="3592750"/>
          </a:xfrm>
        </p:spPr>
        <p:txBody>
          <a:bodyPr anchor="ctr"/>
          <a:lstStyle>
            <a:lvl1pPr>
              <a:defRPr sz="3199"/>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680146" y="4711616"/>
            <a:ext cx="9611355" cy="1090789"/>
          </a:xfrm>
        </p:spPr>
        <p:txBody>
          <a:bodyPr anchor="ct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FC44ADEF-38C2-44D4-9331-16883C293A27}" type="datetime1">
              <a:rPr lang="he-IL" noProof="0" smtClean="0"/>
              <a:t>כ"ד/טבת/תשע"ט</a:t>
            </a:fld>
            <a:endParaRPr lang="he-IL" noProof="0" dirty="0"/>
          </a:p>
        </p:txBody>
      </p:sp>
      <p:sp>
        <p:nvSpPr>
          <p:cNvPr id="6" name="Footer Placeholder 5"/>
          <p:cNvSpPr>
            <a:spLocks noGrp="1"/>
          </p:cNvSpPr>
          <p:nvPr>
            <p:ph type="ftr" sz="quarter" idx="11"/>
          </p:nvPr>
        </p:nvSpPr>
        <p:spPr/>
        <p:txBody>
          <a:bodyPr/>
          <a:lstStyle/>
          <a:p>
            <a:r>
              <a:rPr lang="he-IL" noProof="0"/>
              <a:t>הוסף כותרת תחתונה</a:t>
            </a:r>
            <a:endParaRPr lang="he-IL" noProof="0" dirty="0"/>
          </a:p>
        </p:txBody>
      </p:sp>
      <p:sp>
        <p:nvSpPr>
          <p:cNvPr id="7" name="Slide Number Placeholder 6"/>
          <p:cNvSpPr>
            <a:spLocks noGrp="1"/>
          </p:cNvSpPr>
          <p:nvPr>
            <p:ph type="sldNum" sz="quarter" idx="12"/>
          </p:nvPr>
        </p:nvSpPr>
        <p:spPr>
          <a:xfrm>
            <a:off x="10726662" y="4711616"/>
            <a:ext cx="1153850" cy="1090789"/>
          </a:xfrm>
        </p:spPr>
        <p:txBody>
          <a:bodyPr/>
          <a:lstStyle/>
          <a:p>
            <a:fld id="{A3F31473-23EB-4724-8B59-FE6D21D89FA4}" type="slidenum">
              <a:rPr lang="he-IL" smtClean="0"/>
              <a:pPr/>
              <a:t>‹#›</a:t>
            </a:fld>
            <a:endParaRPr lang="he-IL" dirty="0"/>
          </a:p>
        </p:txBody>
      </p:sp>
    </p:spTree>
    <p:extLst>
      <p:ext uri="{BB962C8B-B14F-4D97-AF65-F5344CB8AC3E}">
        <p14:creationId xmlns:p14="http://schemas.microsoft.com/office/powerpoint/2010/main" val="40787045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5094"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70" y="5929622"/>
            <a:ext cx="1602580" cy="144270"/>
          </a:xfrm>
          <a:prstGeom prst="rect">
            <a:avLst/>
          </a:prstGeom>
        </p:spPr>
      </p:pic>
      <p:sp>
        <p:nvSpPr>
          <p:cNvPr id="14" name="Rectangle 13"/>
          <p:cNvSpPr/>
          <p:nvPr/>
        </p:nvSpPr>
        <p:spPr>
          <a:xfrm>
            <a:off x="0" y="4567988"/>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3071" y="4567988"/>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563" y="609599"/>
            <a:ext cx="8716606" cy="3036061"/>
          </a:xfrm>
        </p:spPr>
        <p:txBody>
          <a:bodyPr anchor="ctr"/>
          <a:lstStyle>
            <a:lvl1pPr>
              <a:defRPr sz="3199"/>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401923" y="3653379"/>
            <a:ext cx="8154455" cy="548968"/>
          </a:xfrm>
        </p:spPr>
        <p:txBody>
          <a:bodyPr anchor="t">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ערוך סגנונות טקסט של תבנית בסיס</a:t>
            </a:r>
          </a:p>
        </p:txBody>
      </p:sp>
      <p:sp>
        <p:nvSpPr>
          <p:cNvPr id="4" name="Text Placeholder 3"/>
          <p:cNvSpPr>
            <a:spLocks noGrp="1"/>
          </p:cNvSpPr>
          <p:nvPr>
            <p:ph type="body" sz="half" idx="2"/>
          </p:nvPr>
        </p:nvSpPr>
        <p:spPr>
          <a:xfrm>
            <a:off x="680146" y="4711616"/>
            <a:ext cx="9611355" cy="1090789"/>
          </a:xfrm>
        </p:spPr>
        <p:txBody>
          <a:bodyPr anchor="ctr">
            <a:normAutofit/>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FC44ADEF-38C2-44D4-9331-16883C293A27}" type="datetime1">
              <a:rPr lang="he-IL" noProof="0" smtClean="0"/>
              <a:t>כ"ד/טבת/תשע"ט</a:t>
            </a:fld>
            <a:endParaRPr lang="he-IL" noProof="0" dirty="0"/>
          </a:p>
        </p:txBody>
      </p:sp>
      <p:sp>
        <p:nvSpPr>
          <p:cNvPr id="6" name="Footer Placeholder 5"/>
          <p:cNvSpPr>
            <a:spLocks noGrp="1"/>
          </p:cNvSpPr>
          <p:nvPr>
            <p:ph type="ftr" sz="quarter" idx="11"/>
          </p:nvPr>
        </p:nvSpPr>
        <p:spPr/>
        <p:txBody>
          <a:bodyPr/>
          <a:lstStyle/>
          <a:p>
            <a:r>
              <a:rPr lang="he-IL" noProof="0"/>
              <a:t>הוסף כותרת תחתונה</a:t>
            </a:r>
            <a:endParaRPr lang="he-IL" noProof="0" dirty="0"/>
          </a:p>
        </p:txBody>
      </p:sp>
      <p:sp>
        <p:nvSpPr>
          <p:cNvPr id="7" name="Slide Number Placeholder 6"/>
          <p:cNvSpPr>
            <a:spLocks noGrp="1"/>
          </p:cNvSpPr>
          <p:nvPr>
            <p:ph type="sldNum" sz="quarter" idx="12"/>
          </p:nvPr>
        </p:nvSpPr>
        <p:spPr>
          <a:xfrm>
            <a:off x="10726662" y="4709926"/>
            <a:ext cx="1153850" cy="1090789"/>
          </a:xfrm>
        </p:spPr>
        <p:txBody>
          <a:bodyPr/>
          <a:lstStyle/>
          <a:p>
            <a:fld id="{A3F31473-23EB-4724-8B59-FE6D21D89FA4}" type="slidenum">
              <a:rPr lang="he-IL" smtClean="0"/>
              <a:pPr/>
              <a:t>‹#›</a:t>
            </a:fld>
            <a:endParaRPr lang="he-IL" dirty="0"/>
          </a:p>
        </p:txBody>
      </p:sp>
      <p:sp>
        <p:nvSpPr>
          <p:cNvPr id="16" name="TextBox 15"/>
          <p:cNvSpPr txBox="1"/>
          <p:nvPr/>
        </p:nvSpPr>
        <p:spPr>
          <a:xfrm>
            <a:off x="583420" y="748116"/>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198" dirty="0">
                <a:solidFill>
                  <a:schemeClr val="tx1"/>
                </a:solidFill>
                <a:effectLst/>
              </a:rPr>
              <a:t>“</a:t>
            </a:r>
          </a:p>
        </p:txBody>
      </p:sp>
      <p:sp>
        <p:nvSpPr>
          <p:cNvPr id="17" name="TextBox 16"/>
          <p:cNvSpPr txBox="1"/>
          <p:nvPr/>
        </p:nvSpPr>
        <p:spPr>
          <a:xfrm>
            <a:off x="9660293" y="3033524"/>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198" dirty="0">
                <a:solidFill>
                  <a:schemeClr val="tx1"/>
                </a:solidFill>
                <a:effectLst/>
              </a:rPr>
              <a:t>”</a:t>
            </a:r>
          </a:p>
        </p:txBody>
      </p:sp>
    </p:spTree>
    <p:extLst>
      <p:ext uri="{BB962C8B-B14F-4D97-AF65-F5344CB8AC3E}">
        <p14:creationId xmlns:p14="http://schemas.microsoft.com/office/powerpoint/2010/main" val="338078628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5094"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70" y="5929622"/>
            <a:ext cx="1602580" cy="144270"/>
          </a:xfrm>
          <a:prstGeom prst="rect">
            <a:avLst/>
          </a:prstGeom>
        </p:spPr>
      </p:pic>
      <p:sp>
        <p:nvSpPr>
          <p:cNvPr id="11" name="Rectangle 10"/>
          <p:cNvSpPr/>
          <p:nvPr/>
        </p:nvSpPr>
        <p:spPr>
          <a:xfrm>
            <a:off x="0" y="4567988"/>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3071" y="4567988"/>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142" y="4711616"/>
            <a:ext cx="9611358" cy="588535"/>
          </a:xfrm>
        </p:spPr>
        <p:txBody>
          <a:bodyPr anchor="b"/>
          <a:lstStyle>
            <a:lvl1pPr>
              <a:defRPr sz="3199"/>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680143" y="5300150"/>
            <a:ext cx="9611358" cy="502255"/>
          </a:xfrm>
        </p:spPr>
        <p:txBody>
          <a:bodyPr anchor="t"/>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FC44ADEF-38C2-44D4-9331-16883C293A27}" type="datetime1">
              <a:rPr lang="he-IL" noProof="0" smtClean="0"/>
              <a:t>כ"ד/טבת/תשע"ט</a:t>
            </a:fld>
            <a:endParaRPr lang="he-IL" noProof="0" dirty="0"/>
          </a:p>
        </p:txBody>
      </p:sp>
      <p:sp>
        <p:nvSpPr>
          <p:cNvPr id="6" name="Footer Placeholder 5"/>
          <p:cNvSpPr>
            <a:spLocks noGrp="1"/>
          </p:cNvSpPr>
          <p:nvPr>
            <p:ph type="ftr" sz="quarter" idx="11"/>
          </p:nvPr>
        </p:nvSpPr>
        <p:spPr/>
        <p:txBody>
          <a:bodyPr/>
          <a:lstStyle/>
          <a:p>
            <a:r>
              <a:rPr lang="he-IL" noProof="0"/>
              <a:t>הוסף כותרת תחתונה</a:t>
            </a:r>
            <a:endParaRPr lang="he-IL" noProof="0" dirty="0"/>
          </a:p>
        </p:txBody>
      </p:sp>
      <p:sp>
        <p:nvSpPr>
          <p:cNvPr id="7" name="Slide Number Placeholder 6"/>
          <p:cNvSpPr>
            <a:spLocks noGrp="1"/>
          </p:cNvSpPr>
          <p:nvPr>
            <p:ph type="sldNum" sz="quarter" idx="12"/>
          </p:nvPr>
        </p:nvSpPr>
        <p:spPr>
          <a:xfrm>
            <a:off x="10726662" y="4709926"/>
            <a:ext cx="1153850" cy="1090789"/>
          </a:xfrm>
        </p:spPr>
        <p:txBody>
          <a:bodyPr/>
          <a:lstStyle/>
          <a:p>
            <a:fld id="{A3F31473-23EB-4724-8B59-FE6D21D89FA4}" type="slidenum">
              <a:rPr lang="he-IL" smtClean="0"/>
              <a:pPr/>
              <a:t>‹#›</a:t>
            </a:fld>
            <a:endParaRPr lang="he-IL" dirty="0"/>
          </a:p>
        </p:txBody>
      </p:sp>
    </p:spTree>
    <p:extLst>
      <p:ext uri="{BB962C8B-B14F-4D97-AF65-F5344CB8AC3E}">
        <p14:creationId xmlns:p14="http://schemas.microsoft.com/office/powerpoint/2010/main" val="115891250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5094"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70" y="1971234"/>
            <a:ext cx="1602580" cy="144270"/>
          </a:xfrm>
          <a:prstGeom prst="rect">
            <a:avLst/>
          </a:prstGeom>
        </p:spPr>
      </p:pic>
      <p:sp>
        <p:nvSpPr>
          <p:cNvPr id="16" name="Rectangle 15"/>
          <p:cNvSpPr/>
          <p:nvPr/>
        </p:nvSpPr>
        <p:spPr>
          <a:xfrm>
            <a:off x="0" y="609600"/>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3071" y="609600"/>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047" y="753228"/>
            <a:ext cx="9622454" cy="1080938"/>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660774" y="2336873"/>
            <a:ext cx="3069235" cy="576262"/>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he-IL"/>
              <a:t>ערוך סגנונות טקסט של תבנית בסיס</a:t>
            </a:r>
          </a:p>
        </p:txBody>
      </p:sp>
      <p:sp>
        <p:nvSpPr>
          <p:cNvPr id="8" name="Text Placeholder 3"/>
          <p:cNvSpPr>
            <a:spLocks noGrp="1"/>
          </p:cNvSpPr>
          <p:nvPr>
            <p:ph type="body" sz="half" idx="15"/>
          </p:nvPr>
        </p:nvSpPr>
        <p:spPr>
          <a:xfrm>
            <a:off x="680145" y="3022674"/>
            <a:ext cx="3048908" cy="291351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he-IL"/>
              <a:t>ערוך סגנונות טקסט של תבנית בסיס</a:t>
            </a:r>
          </a:p>
        </p:txBody>
      </p:sp>
      <p:sp>
        <p:nvSpPr>
          <p:cNvPr id="9" name="Text Placeholder 4"/>
          <p:cNvSpPr>
            <a:spLocks noGrp="1"/>
          </p:cNvSpPr>
          <p:nvPr>
            <p:ph type="body" sz="quarter" idx="3"/>
          </p:nvPr>
        </p:nvSpPr>
        <p:spPr>
          <a:xfrm>
            <a:off x="3954995" y="2336873"/>
            <a:ext cx="3062442" cy="576262"/>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he-IL"/>
              <a:t>ערוך סגנונות טקסט של תבנית בסיס</a:t>
            </a:r>
          </a:p>
        </p:txBody>
      </p:sp>
      <p:sp>
        <p:nvSpPr>
          <p:cNvPr id="10" name="Text Placeholder 3"/>
          <p:cNvSpPr>
            <a:spLocks noGrp="1"/>
          </p:cNvSpPr>
          <p:nvPr>
            <p:ph type="body" sz="half" idx="16"/>
          </p:nvPr>
        </p:nvSpPr>
        <p:spPr>
          <a:xfrm>
            <a:off x="3944443" y="3022674"/>
            <a:ext cx="3062442" cy="291351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he-IL"/>
              <a:t>ערוך סגנונות טקסט של תבנית בסיס</a:t>
            </a:r>
          </a:p>
        </p:txBody>
      </p:sp>
      <p:sp>
        <p:nvSpPr>
          <p:cNvPr id="11" name="Text Placeholder 4"/>
          <p:cNvSpPr>
            <a:spLocks noGrp="1"/>
          </p:cNvSpPr>
          <p:nvPr>
            <p:ph type="body" sz="quarter" idx="13"/>
          </p:nvPr>
        </p:nvSpPr>
        <p:spPr>
          <a:xfrm>
            <a:off x="7222275" y="2336873"/>
            <a:ext cx="3069226" cy="576262"/>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he-IL"/>
              <a:t>ערוך סגנונות טקסט של תבנית בסיס</a:t>
            </a:r>
          </a:p>
        </p:txBody>
      </p:sp>
      <p:sp>
        <p:nvSpPr>
          <p:cNvPr id="12" name="Text Placeholder 3"/>
          <p:cNvSpPr>
            <a:spLocks noGrp="1"/>
          </p:cNvSpPr>
          <p:nvPr>
            <p:ph type="body" sz="half" idx="17"/>
          </p:nvPr>
        </p:nvSpPr>
        <p:spPr>
          <a:xfrm>
            <a:off x="7222275" y="3022674"/>
            <a:ext cx="3069226" cy="291351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he-IL"/>
              <a:t>ערוך סגנונות טקסט של תבנית בסיס</a:t>
            </a:r>
          </a:p>
        </p:txBody>
      </p:sp>
      <p:sp>
        <p:nvSpPr>
          <p:cNvPr id="3" name="Date Placeholder 2"/>
          <p:cNvSpPr>
            <a:spLocks noGrp="1"/>
          </p:cNvSpPr>
          <p:nvPr>
            <p:ph type="dt" sz="half" idx="10"/>
          </p:nvPr>
        </p:nvSpPr>
        <p:spPr/>
        <p:txBody>
          <a:bodyPr/>
          <a:lstStyle/>
          <a:p>
            <a:fld id="{FC44ADEF-38C2-44D4-9331-16883C293A27}" type="datetime1">
              <a:rPr lang="he-IL" noProof="0" smtClean="0"/>
              <a:t>כ"ד/טבת/תשע"ט</a:t>
            </a:fld>
            <a:endParaRPr lang="he-IL" noProof="0" dirty="0"/>
          </a:p>
        </p:txBody>
      </p:sp>
      <p:sp>
        <p:nvSpPr>
          <p:cNvPr id="4" name="Footer Placeholder 3"/>
          <p:cNvSpPr>
            <a:spLocks noGrp="1"/>
          </p:cNvSpPr>
          <p:nvPr>
            <p:ph type="ftr" sz="quarter" idx="11"/>
          </p:nvPr>
        </p:nvSpPr>
        <p:spPr/>
        <p:txBody>
          <a:bodyPr/>
          <a:lstStyle/>
          <a:p>
            <a:r>
              <a:rPr lang="he-IL" noProof="0"/>
              <a:t>הוסף כותרת תחתונה</a:t>
            </a:r>
            <a:endParaRPr lang="he-IL" noProof="0" dirty="0"/>
          </a:p>
        </p:txBody>
      </p:sp>
      <p:sp>
        <p:nvSpPr>
          <p:cNvPr id="5" name="Slide Number Placeholder 4"/>
          <p:cNvSpPr>
            <a:spLocks noGrp="1"/>
          </p:cNvSpPr>
          <p:nvPr>
            <p:ph type="sldNum" sz="quarter" idx="12"/>
          </p:nvPr>
        </p:nvSpPr>
        <p:spPr/>
        <p:txBody>
          <a:bodyPr/>
          <a:lstStyle/>
          <a:p>
            <a:fld id="{A3F31473-23EB-4724-8B59-FE6D21D89FA4}" type="slidenum">
              <a:rPr lang="he-IL" smtClean="0"/>
              <a:pPr/>
              <a:t>‹#›</a:t>
            </a:fld>
            <a:endParaRPr lang="he-IL" dirty="0"/>
          </a:p>
        </p:txBody>
      </p:sp>
    </p:spTree>
    <p:extLst>
      <p:ext uri="{BB962C8B-B14F-4D97-AF65-F5344CB8AC3E}">
        <p14:creationId xmlns:p14="http://schemas.microsoft.com/office/powerpoint/2010/main" val="384841084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5094"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70" y="1971234"/>
            <a:ext cx="1602580" cy="144270"/>
          </a:xfrm>
          <a:prstGeom prst="rect">
            <a:avLst/>
          </a:prstGeom>
        </p:spPr>
      </p:pic>
      <p:sp>
        <p:nvSpPr>
          <p:cNvPr id="17" name="Rectangle 16"/>
          <p:cNvSpPr/>
          <p:nvPr/>
        </p:nvSpPr>
        <p:spPr>
          <a:xfrm>
            <a:off x="0" y="609600"/>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3071" y="609600"/>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145" y="753228"/>
            <a:ext cx="9611356" cy="1080938"/>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680141" y="4297503"/>
            <a:ext cx="3048911" cy="576262"/>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he-IL"/>
              <a:t>ערוך סגנונות טקסט של תבנית בסיס</a:t>
            </a:r>
          </a:p>
        </p:txBody>
      </p:sp>
      <p:sp>
        <p:nvSpPr>
          <p:cNvPr id="20" name="Picture Placeholder 2"/>
          <p:cNvSpPr>
            <a:spLocks noGrp="1" noChangeAspect="1"/>
          </p:cNvSpPr>
          <p:nvPr>
            <p:ph type="pic" idx="15"/>
          </p:nvPr>
        </p:nvSpPr>
        <p:spPr>
          <a:xfrm>
            <a:off x="680141" y="2336873"/>
            <a:ext cx="3048911"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680141" y="4873765"/>
            <a:ext cx="3048911" cy="106242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he-IL"/>
              <a:t>ערוך סגנונות טקסט של תבנית בסיס</a:t>
            </a:r>
          </a:p>
        </p:txBody>
      </p:sp>
      <p:sp>
        <p:nvSpPr>
          <p:cNvPr id="22" name="Text Placeholder 4"/>
          <p:cNvSpPr>
            <a:spLocks noGrp="1"/>
          </p:cNvSpPr>
          <p:nvPr>
            <p:ph type="body" sz="quarter" idx="3"/>
          </p:nvPr>
        </p:nvSpPr>
        <p:spPr>
          <a:xfrm>
            <a:off x="3944444" y="4297503"/>
            <a:ext cx="3062442" cy="576262"/>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he-IL"/>
              <a:t>ערוך סגנונות טקסט של תבנית בסיס</a:t>
            </a:r>
          </a:p>
        </p:txBody>
      </p:sp>
      <p:sp>
        <p:nvSpPr>
          <p:cNvPr id="23" name="Picture Placeholder 2"/>
          <p:cNvSpPr>
            <a:spLocks noGrp="1" noChangeAspect="1"/>
          </p:cNvSpPr>
          <p:nvPr>
            <p:ph type="pic" idx="21"/>
          </p:nvPr>
        </p:nvSpPr>
        <p:spPr>
          <a:xfrm>
            <a:off x="3944443" y="2336873"/>
            <a:ext cx="306244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3943090" y="4873764"/>
            <a:ext cx="3066498" cy="106242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he-IL"/>
              <a:t>ערוך סגנונות טקסט של תבנית בסיס</a:t>
            </a:r>
          </a:p>
        </p:txBody>
      </p:sp>
      <p:sp>
        <p:nvSpPr>
          <p:cNvPr id="25" name="Text Placeholder 4"/>
          <p:cNvSpPr>
            <a:spLocks noGrp="1"/>
          </p:cNvSpPr>
          <p:nvPr>
            <p:ph type="body" sz="quarter" idx="13"/>
          </p:nvPr>
        </p:nvSpPr>
        <p:spPr>
          <a:xfrm>
            <a:off x="7228796" y="4297503"/>
            <a:ext cx="3062707" cy="576262"/>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he-IL"/>
              <a:t>ערוך סגנונות טקסט של תבנית בסיס</a:t>
            </a:r>
          </a:p>
        </p:txBody>
      </p:sp>
      <p:sp>
        <p:nvSpPr>
          <p:cNvPr id="26" name="Picture Placeholder 2"/>
          <p:cNvSpPr>
            <a:spLocks noGrp="1" noChangeAspect="1"/>
          </p:cNvSpPr>
          <p:nvPr>
            <p:ph type="pic" idx="22"/>
          </p:nvPr>
        </p:nvSpPr>
        <p:spPr>
          <a:xfrm>
            <a:off x="7228795" y="2336873"/>
            <a:ext cx="306270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228671" y="4873762"/>
            <a:ext cx="3066764" cy="106242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he-IL"/>
              <a:t>ערוך סגנונות טקסט של תבנית בסיס</a:t>
            </a:r>
          </a:p>
        </p:txBody>
      </p:sp>
      <p:sp>
        <p:nvSpPr>
          <p:cNvPr id="3" name="Date Placeholder 2"/>
          <p:cNvSpPr>
            <a:spLocks noGrp="1"/>
          </p:cNvSpPr>
          <p:nvPr>
            <p:ph type="dt" sz="half" idx="10"/>
          </p:nvPr>
        </p:nvSpPr>
        <p:spPr/>
        <p:txBody>
          <a:bodyPr/>
          <a:lstStyle/>
          <a:p>
            <a:fld id="{FC44ADEF-38C2-44D4-9331-16883C293A27}" type="datetime1">
              <a:rPr lang="he-IL" noProof="0" smtClean="0"/>
              <a:t>כ"ד/טבת/תשע"ט</a:t>
            </a:fld>
            <a:endParaRPr lang="he-IL" noProof="0" dirty="0"/>
          </a:p>
        </p:txBody>
      </p:sp>
      <p:sp>
        <p:nvSpPr>
          <p:cNvPr id="4" name="Footer Placeholder 3"/>
          <p:cNvSpPr>
            <a:spLocks noGrp="1"/>
          </p:cNvSpPr>
          <p:nvPr>
            <p:ph type="ftr" sz="quarter" idx="11"/>
          </p:nvPr>
        </p:nvSpPr>
        <p:spPr/>
        <p:txBody>
          <a:bodyPr/>
          <a:lstStyle/>
          <a:p>
            <a:r>
              <a:rPr lang="he-IL" noProof="0"/>
              <a:t>הוסף כותרת תחתונה</a:t>
            </a:r>
            <a:endParaRPr lang="he-IL" noProof="0" dirty="0"/>
          </a:p>
        </p:txBody>
      </p:sp>
      <p:sp>
        <p:nvSpPr>
          <p:cNvPr id="5" name="Slide Number Placeholder 4"/>
          <p:cNvSpPr>
            <a:spLocks noGrp="1"/>
          </p:cNvSpPr>
          <p:nvPr>
            <p:ph type="sldNum" sz="quarter" idx="12"/>
          </p:nvPr>
        </p:nvSpPr>
        <p:spPr/>
        <p:txBody>
          <a:bodyPr/>
          <a:lstStyle/>
          <a:p>
            <a:fld id="{A3F31473-23EB-4724-8B59-FE6D21D89FA4}" type="slidenum">
              <a:rPr lang="he-IL" smtClean="0"/>
              <a:pPr/>
              <a:t>‹#›</a:t>
            </a:fld>
            <a:endParaRPr lang="he-IL" dirty="0"/>
          </a:p>
        </p:txBody>
      </p:sp>
    </p:spTree>
    <p:extLst>
      <p:ext uri="{BB962C8B-B14F-4D97-AF65-F5344CB8AC3E}">
        <p14:creationId xmlns:p14="http://schemas.microsoft.com/office/powerpoint/2010/main" val="218015391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5094"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70" y="1971234"/>
            <a:ext cx="1602580" cy="144270"/>
          </a:xfrm>
          <a:prstGeom prst="rect">
            <a:avLst/>
          </a:prstGeom>
        </p:spPr>
      </p:pic>
      <p:sp>
        <p:nvSpPr>
          <p:cNvPr id="9" name="Rectangle 8"/>
          <p:cNvSpPr/>
          <p:nvPr/>
        </p:nvSpPr>
        <p:spPr>
          <a:xfrm>
            <a:off x="0" y="609600"/>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3071" y="609600"/>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pPr rtl="1"/>
            <a:fld id="{59E6C807-802C-4E0B-AE31-EE8E558FD749}" type="datetime1">
              <a:rPr lang="he-IL" noProof="0" smtClean="0"/>
              <a:t>כ"ד/טבת/תשע"ט</a:t>
            </a:fld>
            <a:endParaRPr lang="he-IL" noProof="0" dirty="0"/>
          </a:p>
        </p:txBody>
      </p:sp>
      <p:sp>
        <p:nvSpPr>
          <p:cNvPr id="5" name="Footer Placeholder 4"/>
          <p:cNvSpPr>
            <a:spLocks noGrp="1"/>
          </p:cNvSpPr>
          <p:nvPr>
            <p:ph type="ftr" sz="quarter" idx="11"/>
          </p:nvPr>
        </p:nvSpPr>
        <p:spPr/>
        <p:txBody>
          <a:bodyPr/>
          <a:lstStyle/>
          <a:p>
            <a:pPr rtl="1"/>
            <a:r>
              <a:rPr lang="he-IL" noProof="0"/>
              <a:t>הוסף כותרת תחתונה</a:t>
            </a:r>
            <a:endParaRPr lang="he-IL" noProof="0" dirty="0"/>
          </a:p>
        </p:txBody>
      </p:sp>
      <p:sp>
        <p:nvSpPr>
          <p:cNvPr id="6" name="Slide Number Placeholder 5"/>
          <p:cNvSpPr>
            <a:spLocks noGrp="1"/>
          </p:cNvSpPr>
          <p:nvPr>
            <p:ph type="sldNum" sz="quarter" idx="12"/>
          </p:nvPr>
        </p:nvSpPr>
        <p:spPr/>
        <p:txBody>
          <a:bodyPr/>
          <a:lstStyle/>
          <a:p>
            <a:pPr rtl="1"/>
            <a:fld id="{A3F31473-23EB-4724-8B59-FE6D21D89FA4}" type="slidenum">
              <a:rPr lang="he-IL" noProof="0" smtClean="0"/>
              <a:t>‹#›</a:t>
            </a:fld>
            <a:endParaRPr lang="he-IL" noProof="0" dirty="0"/>
          </a:p>
        </p:txBody>
      </p:sp>
    </p:spTree>
    <p:extLst>
      <p:ext uri="{BB962C8B-B14F-4D97-AF65-F5344CB8AC3E}">
        <p14:creationId xmlns:p14="http://schemas.microsoft.com/office/powerpoint/2010/main" val="37262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rot="5400000">
            <a:off x="8113428" y="1869573"/>
            <a:ext cx="5106988" cy="136784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5424" y="5372581"/>
            <a:ext cx="1602997" cy="13678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6593" y="609597"/>
            <a:ext cx="1073522" cy="435376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80145" y="609598"/>
            <a:ext cx="8867694" cy="5326589"/>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6805353" y="5936188"/>
            <a:ext cx="2742486" cy="365125"/>
          </a:xfrm>
        </p:spPr>
        <p:txBody>
          <a:bodyPr/>
          <a:lstStyle/>
          <a:p>
            <a:pPr rtl="1"/>
            <a:fld id="{5F58BF6A-5383-4200-9941-545F6B027A0F}" type="datetime1">
              <a:rPr lang="he-IL" noProof="0" smtClean="0"/>
              <a:t>כ"ד/טבת/תשע"ט</a:t>
            </a:fld>
            <a:endParaRPr lang="he-IL" noProof="0" dirty="0"/>
          </a:p>
        </p:txBody>
      </p:sp>
      <p:sp>
        <p:nvSpPr>
          <p:cNvPr id="5" name="Footer Placeholder 4"/>
          <p:cNvSpPr>
            <a:spLocks noGrp="1"/>
          </p:cNvSpPr>
          <p:nvPr>
            <p:ph type="ftr" sz="quarter" idx="11"/>
          </p:nvPr>
        </p:nvSpPr>
        <p:spPr>
          <a:xfrm>
            <a:off x="680145" y="5936189"/>
            <a:ext cx="6125209" cy="365125"/>
          </a:xfrm>
        </p:spPr>
        <p:txBody>
          <a:bodyPr/>
          <a:lstStyle/>
          <a:p>
            <a:pPr rtl="1"/>
            <a:r>
              <a:rPr lang="he-IL" noProof="0"/>
              <a:t>הוסף כותרת תחתונה</a:t>
            </a:r>
            <a:endParaRPr lang="he-IL" noProof="0" dirty="0"/>
          </a:p>
        </p:txBody>
      </p:sp>
      <p:sp>
        <p:nvSpPr>
          <p:cNvPr id="6" name="Slide Number Placeholder 5"/>
          <p:cNvSpPr>
            <a:spLocks noGrp="1"/>
          </p:cNvSpPr>
          <p:nvPr>
            <p:ph type="sldNum" sz="quarter" idx="12"/>
          </p:nvPr>
        </p:nvSpPr>
        <p:spPr>
          <a:xfrm>
            <a:off x="10094921" y="5398634"/>
            <a:ext cx="1153850" cy="1090789"/>
          </a:xfrm>
        </p:spPr>
        <p:txBody>
          <a:bodyPr anchor="t"/>
          <a:lstStyle>
            <a:lvl1pPr algn="ctr">
              <a:defRPr/>
            </a:lvl1pPr>
          </a:lstStyle>
          <a:p>
            <a:pPr rtl="1"/>
            <a:fld id="{A3F31473-23EB-4724-8B59-FE6D21D89FA4}" type="slidenum">
              <a:rPr lang="he-IL" noProof="0" smtClean="0"/>
              <a:t>‹#›</a:t>
            </a:fld>
            <a:endParaRPr lang="he-IL" noProof="0" dirty="0"/>
          </a:p>
        </p:txBody>
      </p:sp>
    </p:spTree>
    <p:extLst>
      <p:ext uri="{BB962C8B-B14F-4D97-AF65-F5344CB8AC3E}">
        <p14:creationId xmlns:p14="http://schemas.microsoft.com/office/powerpoint/2010/main" val="3169735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04" y="683992"/>
            <a:ext cx="10968827" cy="1144631"/>
          </a:xfrm>
          <a:prstGeom prst="rect">
            <a:avLst/>
          </a:prstGeom>
        </p:spPr>
        <p:txBody>
          <a:bodyPr lIns="0" tIns="0" rIns="0" bIns="0" anchor="ctr"/>
          <a:lstStyle/>
          <a:p>
            <a:endParaRPr lang="en" sz="5320" b="0" strike="noStrike" spc="-1">
              <a:solidFill>
                <a:srgbClr val="C7243A"/>
              </a:solidFill>
              <a:latin typeface="Arial"/>
            </a:endParaRPr>
          </a:p>
        </p:txBody>
      </p:sp>
      <p:sp>
        <p:nvSpPr>
          <p:cNvPr id="54" name="PlaceHolder 2"/>
          <p:cNvSpPr>
            <a:spLocks noGrp="1"/>
          </p:cNvSpPr>
          <p:nvPr>
            <p:ph type="body"/>
          </p:nvPr>
        </p:nvSpPr>
        <p:spPr>
          <a:xfrm>
            <a:off x="609404" y="2002777"/>
            <a:ext cx="10968827" cy="3578440"/>
          </a:xfrm>
          <a:prstGeom prst="rect">
            <a:avLst/>
          </a:prstGeom>
        </p:spPr>
        <p:txBody>
          <a:bodyPr lIns="0" tIns="0" rIns="0" bIns="0">
            <a:normAutofit/>
          </a:bodyPr>
          <a:lstStyle/>
          <a:p>
            <a:endParaRPr lang="en" sz="3869" b="0" strike="noStrike" spc="-1">
              <a:latin typeface="Arial"/>
            </a:endParaRPr>
          </a:p>
        </p:txBody>
      </p:sp>
    </p:spTree>
    <p:extLst>
      <p:ext uri="{BB962C8B-B14F-4D97-AF65-F5344CB8AC3E}">
        <p14:creationId xmlns:p14="http://schemas.microsoft.com/office/powerpoint/2010/main" val="1874025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5094"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70" y="1971234"/>
            <a:ext cx="1602580" cy="144270"/>
          </a:xfrm>
          <a:prstGeom prst="rect">
            <a:avLst/>
          </a:prstGeom>
        </p:spPr>
      </p:pic>
      <p:sp>
        <p:nvSpPr>
          <p:cNvPr id="17" name="Rectangle 16"/>
          <p:cNvSpPr/>
          <p:nvPr/>
        </p:nvSpPr>
        <p:spPr>
          <a:xfrm>
            <a:off x="0" y="609600"/>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3071" y="609600"/>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pPr rtl="1"/>
            <a:fld id="{AAEE3583-0EFC-4C13-9DB9-B74C55B0AA04}" type="datetime1">
              <a:rPr lang="he-IL" noProof="0" smtClean="0"/>
              <a:t>כ"ד/טבת/תשע"ט</a:t>
            </a:fld>
            <a:endParaRPr lang="he-IL" noProof="0" dirty="0"/>
          </a:p>
        </p:txBody>
      </p:sp>
      <p:sp>
        <p:nvSpPr>
          <p:cNvPr id="5" name="Footer Placeholder 4"/>
          <p:cNvSpPr>
            <a:spLocks noGrp="1"/>
          </p:cNvSpPr>
          <p:nvPr>
            <p:ph type="ftr" sz="quarter" idx="11"/>
          </p:nvPr>
        </p:nvSpPr>
        <p:spPr/>
        <p:txBody>
          <a:bodyPr/>
          <a:lstStyle/>
          <a:p>
            <a:pPr rtl="1"/>
            <a:r>
              <a:rPr lang="he-IL" noProof="0"/>
              <a:t>הוסף כותרת תחתונה</a:t>
            </a:r>
            <a:endParaRPr lang="he-IL" noProof="0" dirty="0"/>
          </a:p>
        </p:txBody>
      </p:sp>
      <p:sp>
        <p:nvSpPr>
          <p:cNvPr id="6" name="Slide Number Placeholder 5"/>
          <p:cNvSpPr>
            <a:spLocks noGrp="1"/>
          </p:cNvSpPr>
          <p:nvPr>
            <p:ph type="sldNum" sz="quarter" idx="12"/>
          </p:nvPr>
        </p:nvSpPr>
        <p:spPr/>
        <p:txBody>
          <a:bodyPr/>
          <a:lstStyle/>
          <a:p>
            <a:pPr rtl="1"/>
            <a:fld id="{A3F31473-23EB-4724-8B59-FE6D21D89FA4}" type="slidenum">
              <a:rPr lang="he-IL" noProof="0" smtClean="0"/>
              <a:t>‹#›</a:t>
            </a:fld>
            <a:endParaRPr lang="he-IL" noProof="0" dirty="0"/>
          </a:p>
        </p:txBody>
      </p:sp>
    </p:spTree>
    <p:extLst>
      <p:ext uri="{BB962C8B-B14F-4D97-AF65-F5344CB8AC3E}">
        <p14:creationId xmlns:p14="http://schemas.microsoft.com/office/powerpoint/2010/main" val="1529424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5094"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68" y="4087901"/>
            <a:ext cx="1602580" cy="144270"/>
          </a:xfrm>
          <a:prstGeom prst="rect">
            <a:avLst/>
          </a:prstGeom>
        </p:spPr>
      </p:pic>
      <p:sp>
        <p:nvSpPr>
          <p:cNvPr id="9" name="Rectangle 8"/>
          <p:cNvSpPr/>
          <p:nvPr/>
        </p:nvSpPr>
        <p:spPr>
          <a:xfrm>
            <a:off x="-2" y="2726267"/>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3069" y="2726267"/>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145" y="2869895"/>
            <a:ext cx="9611356" cy="1090788"/>
          </a:xfrm>
        </p:spPr>
        <p:txBody>
          <a:bodyPr anchor="ctr">
            <a:normAutofit/>
          </a:bodyPr>
          <a:lstStyle>
            <a:lvl1pPr algn="r">
              <a:defRPr sz="3599"/>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0145" y="4232172"/>
            <a:ext cx="9611356" cy="1704017"/>
          </a:xfrm>
        </p:spPr>
        <p:txBody>
          <a:bodyPr>
            <a:normAutofit/>
          </a:bodyPr>
          <a:lstStyle>
            <a:lvl1pPr marL="0" indent="0" algn="r">
              <a:buNone/>
              <a:defRPr sz="19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pPr rtl="1"/>
            <a:fld id="{5FB69A5E-DAA9-422D-8754-EEC1AB6EF75C}" type="datetime1">
              <a:rPr lang="he-IL" noProof="0" smtClean="0"/>
              <a:t>כ"ד/טבת/תשע"ט</a:t>
            </a:fld>
            <a:endParaRPr lang="he-IL" noProof="0" dirty="0"/>
          </a:p>
        </p:txBody>
      </p:sp>
      <p:sp>
        <p:nvSpPr>
          <p:cNvPr id="5" name="Footer Placeholder 4"/>
          <p:cNvSpPr>
            <a:spLocks noGrp="1"/>
          </p:cNvSpPr>
          <p:nvPr>
            <p:ph type="ftr" sz="quarter" idx="11"/>
          </p:nvPr>
        </p:nvSpPr>
        <p:spPr/>
        <p:txBody>
          <a:bodyPr/>
          <a:lstStyle/>
          <a:p>
            <a:pPr rtl="1"/>
            <a:r>
              <a:rPr lang="he-IL" noProof="0"/>
              <a:t>הוסף כותרת תחתונה</a:t>
            </a:r>
            <a:endParaRPr lang="he-IL" noProof="0" dirty="0"/>
          </a:p>
        </p:txBody>
      </p:sp>
      <p:sp>
        <p:nvSpPr>
          <p:cNvPr id="6" name="Slide Number Placeholder 5"/>
          <p:cNvSpPr>
            <a:spLocks noGrp="1"/>
          </p:cNvSpPr>
          <p:nvPr>
            <p:ph type="sldNum" sz="quarter" idx="12"/>
          </p:nvPr>
        </p:nvSpPr>
        <p:spPr>
          <a:xfrm>
            <a:off x="10726662" y="2869896"/>
            <a:ext cx="1153850" cy="1090789"/>
          </a:xfrm>
        </p:spPr>
        <p:txBody>
          <a:bodyPr/>
          <a:lstStyle/>
          <a:p>
            <a:pPr rtl="1"/>
            <a:fld id="{A3F31473-23EB-4724-8B59-FE6D21D89FA4}" type="slidenum">
              <a:rPr lang="he-IL" noProof="0" smtClean="0"/>
              <a:pPr/>
              <a:t>‹#›</a:t>
            </a:fld>
            <a:endParaRPr lang="he-IL" noProof="0" dirty="0"/>
          </a:p>
        </p:txBody>
      </p:sp>
    </p:spTree>
    <p:extLst>
      <p:ext uri="{BB962C8B-B14F-4D97-AF65-F5344CB8AC3E}">
        <p14:creationId xmlns:p14="http://schemas.microsoft.com/office/powerpoint/2010/main" val="3508019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5094"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70" y="1971234"/>
            <a:ext cx="1602580" cy="144270"/>
          </a:xfrm>
          <a:prstGeom prst="rect">
            <a:avLst/>
          </a:prstGeom>
        </p:spPr>
      </p:pic>
      <p:sp>
        <p:nvSpPr>
          <p:cNvPr id="10" name="Rectangle 9"/>
          <p:cNvSpPr/>
          <p:nvPr/>
        </p:nvSpPr>
        <p:spPr>
          <a:xfrm>
            <a:off x="0" y="609600"/>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3071" y="609600"/>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80143" y="2336873"/>
            <a:ext cx="4697134" cy="3599316"/>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592666" y="2336873"/>
            <a:ext cx="4698834" cy="3599316"/>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pPr rtl="1"/>
            <a:fld id="{71494364-3160-4110-80F8-19E2D1BC7066}" type="datetime1">
              <a:rPr lang="he-IL" noProof="0" smtClean="0"/>
              <a:t>כ"ד/טבת/תשע"ט</a:t>
            </a:fld>
            <a:endParaRPr lang="he-IL" noProof="0" dirty="0"/>
          </a:p>
        </p:txBody>
      </p:sp>
      <p:sp>
        <p:nvSpPr>
          <p:cNvPr id="6" name="Footer Placeholder 5"/>
          <p:cNvSpPr>
            <a:spLocks noGrp="1"/>
          </p:cNvSpPr>
          <p:nvPr>
            <p:ph type="ftr" sz="quarter" idx="11"/>
          </p:nvPr>
        </p:nvSpPr>
        <p:spPr/>
        <p:txBody>
          <a:bodyPr/>
          <a:lstStyle/>
          <a:p>
            <a:pPr rtl="1"/>
            <a:r>
              <a:rPr lang="he-IL" noProof="0"/>
              <a:t>הוסף כותרת תחתונה</a:t>
            </a:r>
            <a:endParaRPr lang="he-IL" noProof="0" dirty="0"/>
          </a:p>
        </p:txBody>
      </p:sp>
      <p:sp>
        <p:nvSpPr>
          <p:cNvPr id="7" name="Slide Number Placeholder 6"/>
          <p:cNvSpPr>
            <a:spLocks noGrp="1"/>
          </p:cNvSpPr>
          <p:nvPr>
            <p:ph type="sldNum" sz="quarter" idx="12"/>
          </p:nvPr>
        </p:nvSpPr>
        <p:spPr/>
        <p:txBody>
          <a:bodyPr/>
          <a:lstStyle/>
          <a:p>
            <a:pPr rtl="1"/>
            <a:fld id="{A3F31473-23EB-4724-8B59-FE6D21D89FA4}" type="slidenum">
              <a:rPr lang="he-IL" noProof="0" smtClean="0"/>
              <a:t>‹#›</a:t>
            </a:fld>
            <a:endParaRPr lang="he-IL" noProof="0" dirty="0"/>
          </a:p>
        </p:txBody>
      </p:sp>
    </p:spTree>
    <p:extLst>
      <p:ext uri="{BB962C8B-B14F-4D97-AF65-F5344CB8AC3E}">
        <p14:creationId xmlns:p14="http://schemas.microsoft.com/office/powerpoint/2010/main" val="146354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5094"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70" y="1971234"/>
            <a:ext cx="1602580" cy="144270"/>
          </a:xfrm>
          <a:prstGeom prst="rect">
            <a:avLst/>
          </a:prstGeom>
        </p:spPr>
      </p:pic>
      <p:sp>
        <p:nvSpPr>
          <p:cNvPr id="12" name="Rectangle 11"/>
          <p:cNvSpPr/>
          <p:nvPr/>
        </p:nvSpPr>
        <p:spPr>
          <a:xfrm>
            <a:off x="0" y="609600"/>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3071" y="609600"/>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143" y="753230"/>
            <a:ext cx="9611359" cy="108093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06115" y="2336874"/>
            <a:ext cx="4471162" cy="693135"/>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680146" y="3030009"/>
            <a:ext cx="4697131" cy="2906179"/>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818638" y="2336873"/>
            <a:ext cx="4472863" cy="692076"/>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5592667" y="3030009"/>
            <a:ext cx="4698835" cy="2906179"/>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pPr rtl="1"/>
            <a:fld id="{EAF95BB5-1F44-4B03-90DF-35B04D7DC784}" type="datetime1">
              <a:rPr lang="he-IL" noProof="0" smtClean="0"/>
              <a:t>כ"ד/טבת/תשע"ט</a:t>
            </a:fld>
            <a:endParaRPr lang="he-IL" noProof="0" dirty="0"/>
          </a:p>
        </p:txBody>
      </p:sp>
      <p:sp>
        <p:nvSpPr>
          <p:cNvPr id="8" name="Footer Placeholder 7"/>
          <p:cNvSpPr>
            <a:spLocks noGrp="1"/>
          </p:cNvSpPr>
          <p:nvPr>
            <p:ph type="ftr" sz="quarter" idx="11"/>
          </p:nvPr>
        </p:nvSpPr>
        <p:spPr/>
        <p:txBody>
          <a:bodyPr/>
          <a:lstStyle/>
          <a:p>
            <a:pPr rtl="1"/>
            <a:r>
              <a:rPr lang="he-IL" noProof="0"/>
              <a:t>הוסף כותרת תחתונה</a:t>
            </a:r>
            <a:endParaRPr lang="he-IL" noProof="0" dirty="0"/>
          </a:p>
        </p:txBody>
      </p:sp>
      <p:sp>
        <p:nvSpPr>
          <p:cNvPr id="9" name="Slide Number Placeholder 8"/>
          <p:cNvSpPr>
            <a:spLocks noGrp="1"/>
          </p:cNvSpPr>
          <p:nvPr>
            <p:ph type="sldNum" sz="quarter" idx="12"/>
          </p:nvPr>
        </p:nvSpPr>
        <p:spPr/>
        <p:txBody>
          <a:bodyPr/>
          <a:lstStyle/>
          <a:p>
            <a:pPr rtl="1"/>
            <a:fld id="{A3F31473-23EB-4724-8B59-FE6D21D89FA4}" type="slidenum">
              <a:rPr lang="he-IL" noProof="0" smtClean="0"/>
              <a:t>‹#›</a:t>
            </a:fld>
            <a:endParaRPr lang="he-IL" noProof="0" dirty="0"/>
          </a:p>
        </p:txBody>
      </p:sp>
    </p:spTree>
    <p:extLst>
      <p:ext uri="{BB962C8B-B14F-4D97-AF65-F5344CB8AC3E}">
        <p14:creationId xmlns:p14="http://schemas.microsoft.com/office/powerpoint/2010/main" val="110325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5094"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70" y="1971234"/>
            <a:ext cx="1602580" cy="144270"/>
          </a:xfrm>
          <a:prstGeom prst="rect">
            <a:avLst/>
          </a:prstGeom>
        </p:spPr>
      </p:pic>
      <p:sp>
        <p:nvSpPr>
          <p:cNvPr id="8" name="Rectangle 7"/>
          <p:cNvSpPr/>
          <p:nvPr/>
        </p:nvSpPr>
        <p:spPr>
          <a:xfrm>
            <a:off x="0" y="609600"/>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3071" y="609600"/>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pPr rtl="1"/>
            <a:fld id="{942777F5-6D8C-4BE3-BA8B-6053FE8CD7F5}" type="datetime1">
              <a:rPr lang="he-IL" noProof="0" smtClean="0"/>
              <a:t>כ"ד/טבת/תשע"ט</a:t>
            </a:fld>
            <a:endParaRPr lang="he-IL" noProof="0" dirty="0"/>
          </a:p>
        </p:txBody>
      </p:sp>
      <p:sp>
        <p:nvSpPr>
          <p:cNvPr id="4" name="Footer Placeholder 3"/>
          <p:cNvSpPr>
            <a:spLocks noGrp="1"/>
          </p:cNvSpPr>
          <p:nvPr>
            <p:ph type="ftr" sz="quarter" idx="11"/>
          </p:nvPr>
        </p:nvSpPr>
        <p:spPr/>
        <p:txBody>
          <a:bodyPr/>
          <a:lstStyle/>
          <a:p>
            <a:pPr rtl="1"/>
            <a:r>
              <a:rPr lang="he-IL" noProof="0"/>
              <a:t>הוסף כותרת תחתונה</a:t>
            </a:r>
            <a:endParaRPr lang="he-IL" noProof="0" dirty="0"/>
          </a:p>
        </p:txBody>
      </p:sp>
      <p:sp>
        <p:nvSpPr>
          <p:cNvPr id="5" name="Slide Number Placeholder 4"/>
          <p:cNvSpPr>
            <a:spLocks noGrp="1"/>
          </p:cNvSpPr>
          <p:nvPr>
            <p:ph type="sldNum" sz="quarter" idx="12"/>
          </p:nvPr>
        </p:nvSpPr>
        <p:spPr/>
        <p:txBody>
          <a:bodyPr/>
          <a:lstStyle/>
          <a:p>
            <a:pPr rtl="1"/>
            <a:fld id="{A3F31473-23EB-4724-8B59-FE6D21D89FA4}" type="slidenum">
              <a:rPr lang="he-IL" noProof="0" smtClean="0"/>
              <a:t>‹#›</a:t>
            </a:fld>
            <a:endParaRPr lang="he-IL" noProof="0" dirty="0"/>
          </a:p>
        </p:txBody>
      </p:sp>
    </p:spTree>
    <p:extLst>
      <p:ext uri="{BB962C8B-B14F-4D97-AF65-F5344CB8AC3E}">
        <p14:creationId xmlns:p14="http://schemas.microsoft.com/office/powerpoint/2010/main" val="4124960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3070" y="1971234"/>
            <a:ext cx="1602580" cy="144270"/>
          </a:xfrm>
          <a:prstGeom prst="rect">
            <a:avLst/>
          </a:prstGeom>
        </p:spPr>
      </p:pic>
      <p:sp>
        <p:nvSpPr>
          <p:cNvPr id="6" name="Rectangle 5"/>
          <p:cNvSpPr/>
          <p:nvPr/>
        </p:nvSpPr>
        <p:spPr>
          <a:xfrm>
            <a:off x="10583071" y="609600"/>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pPr rtl="1"/>
            <a:fld id="{3EDDB669-11BA-43AF-AE77-B693A4E610DE}" type="datetime1">
              <a:rPr lang="he-IL" noProof="0" smtClean="0"/>
              <a:t>כ"ד/טבת/תשע"ט</a:t>
            </a:fld>
            <a:endParaRPr lang="he-IL" noProof="0" dirty="0"/>
          </a:p>
        </p:txBody>
      </p:sp>
      <p:sp>
        <p:nvSpPr>
          <p:cNvPr id="3" name="Footer Placeholder 2"/>
          <p:cNvSpPr>
            <a:spLocks noGrp="1"/>
          </p:cNvSpPr>
          <p:nvPr>
            <p:ph type="ftr" sz="quarter" idx="11"/>
          </p:nvPr>
        </p:nvSpPr>
        <p:spPr/>
        <p:txBody>
          <a:bodyPr/>
          <a:lstStyle/>
          <a:p>
            <a:pPr rtl="1"/>
            <a:r>
              <a:rPr lang="he-IL" noProof="0"/>
              <a:t>הוסף כותרת תחתונה</a:t>
            </a:r>
            <a:endParaRPr lang="he-IL" noProof="0" dirty="0"/>
          </a:p>
        </p:txBody>
      </p:sp>
      <p:sp>
        <p:nvSpPr>
          <p:cNvPr id="4" name="Slide Number Placeholder 3"/>
          <p:cNvSpPr>
            <a:spLocks noGrp="1"/>
          </p:cNvSpPr>
          <p:nvPr>
            <p:ph type="sldNum" sz="quarter" idx="12"/>
          </p:nvPr>
        </p:nvSpPr>
        <p:spPr/>
        <p:txBody>
          <a:bodyPr/>
          <a:lstStyle/>
          <a:p>
            <a:pPr rtl="1"/>
            <a:fld id="{A3F31473-23EB-4724-8B59-FE6D21D89FA4}" type="slidenum">
              <a:rPr lang="he-IL" noProof="0" smtClean="0"/>
              <a:t>‹#›</a:t>
            </a:fld>
            <a:endParaRPr lang="he-IL" noProof="0" dirty="0"/>
          </a:p>
        </p:txBody>
      </p:sp>
    </p:spTree>
    <p:extLst>
      <p:ext uri="{BB962C8B-B14F-4D97-AF65-F5344CB8AC3E}">
        <p14:creationId xmlns:p14="http://schemas.microsoft.com/office/powerpoint/2010/main" val="284661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5094"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70" y="1971234"/>
            <a:ext cx="1602580" cy="144270"/>
          </a:xfrm>
          <a:prstGeom prst="rect">
            <a:avLst/>
          </a:prstGeom>
        </p:spPr>
      </p:pic>
      <p:sp>
        <p:nvSpPr>
          <p:cNvPr id="10" name="Rectangle 9"/>
          <p:cNvSpPr/>
          <p:nvPr/>
        </p:nvSpPr>
        <p:spPr>
          <a:xfrm>
            <a:off x="0" y="609600"/>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3071" y="609600"/>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145" y="753227"/>
            <a:ext cx="9611355" cy="1080940"/>
          </a:xfrm>
        </p:spPr>
        <p:txBody>
          <a:bodyPr anchor="ctr">
            <a:normAutofit/>
          </a:bodyPr>
          <a:lstStyle>
            <a:lvl1pPr>
              <a:defRPr sz="3599"/>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684626" y="2336874"/>
            <a:ext cx="5606875" cy="3599313"/>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80145" y="2336873"/>
            <a:ext cx="3789091" cy="3599317"/>
          </a:xfrm>
        </p:spPr>
        <p:txBody>
          <a:bodyPr anchor="ct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pPr rtl="1"/>
            <a:fld id="{F3EB1D05-BFC2-4E21-811E-8DA0DB64D0C2}" type="datetime1">
              <a:rPr lang="he-IL" noProof="0" smtClean="0"/>
              <a:t>כ"ד/טבת/תשע"ט</a:t>
            </a:fld>
            <a:endParaRPr lang="he-IL" noProof="0" dirty="0"/>
          </a:p>
        </p:txBody>
      </p:sp>
      <p:sp>
        <p:nvSpPr>
          <p:cNvPr id="6" name="Footer Placeholder 5"/>
          <p:cNvSpPr>
            <a:spLocks noGrp="1"/>
          </p:cNvSpPr>
          <p:nvPr>
            <p:ph type="ftr" sz="quarter" idx="11"/>
          </p:nvPr>
        </p:nvSpPr>
        <p:spPr/>
        <p:txBody>
          <a:bodyPr/>
          <a:lstStyle/>
          <a:p>
            <a:pPr rtl="1"/>
            <a:r>
              <a:rPr lang="he-IL" noProof="0"/>
              <a:t>הוסף כותרת תחתונה</a:t>
            </a:r>
            <a:endParaRPr lang="he-IL" noProof="0" dirty="0"/>
          </a:p>
        </p:txBody>
      </p:sp>
      <p:sp>
        <p:nvSpPr>
          <p:cNvPr id="7" name="Slide Number Placeholder 6"/>
          <p:cNvSpPr>
            <a:spLocks noGrp="1"/>
          </p:cNvSpPr>
          <p:nvPr>
            <p:ph type="sldNum" sz="quarter" idx="12"/>
          </p:nvPr>
        </p:nvSpPr>
        <p:spPr/>
        <p:txBody>
          <a:bodyPr/>
          <a:lstStyle/>
          <a:p>
            <a:pPr rtl="1"/>
            <a:fld id="{A3F31473-23EB-4724-8B59-FE6D21D89FA4}" type="slidenum">
              <a:rPr lang="he-IL" noProof="0" smtClean="0"/>
              <a:t>‹#›</a:t>
            </a:fld>
            <a:endParaRPr lang="he-IL" noProof="0" dirty="0"/>
          </a:p>
        </p:txBody>
      </p:sp>
    </p:spTree>
    <p:extLst>
      <p:ext uri="{BB962C8B-B14F-4D97-AF65-F5344CB8AC3E}">
        <p14:creationId xmlns:p14="http://schemas.microsoft.com/office/powerpoint/2010/main" val="205513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5094"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070" y="1971234"/>
            <a:ext cx="1602580" cy="144270"/>
          </a:xfrm>
          <a:prstGeom prst="rect">
            <a:avLst/>
          </a:prstGeom>
        </p:spPr>
      </p:pic>
      <p:sp>
        <p:nvSpPr>
          <p:cNvPr id="10" name="Rectangle 9"/>
          <p:cNvSpPr/>
          <p:nvPr/>
        </p:nvSpPr>
        <p:spPr>
          <a:xfrm>
            <a:off x="0" y="609600"/>
            <a:ext cx="10435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3071" y="609600"/>
            <a:ext cx="1602580"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147" y="753228"/>
            <a:ext cx="9611353" cy="1080938"/>
          </a:xfrm>
        </p:spPr>
        <p:txBody>
          <a:bodyPr anchor="ctr">
            <a:normAutofit/>
          </a:bodyPr>
          <a:lstStyle>
            <a:lvl1pPr>
              <a:defRPr sz="3599"/>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4867066" y="2336874"/>
            <a:ext cx="5424436" cy="3599312"/>
          </a:xfrm>
          <a:noFill/>
          <a:ln>
            <a:noFill/>
          </a:ln>
          <a:effectLst>
            <a:outerShdw blurRad="76200" dist="63500" dir="5040000" algn="tl" rotWithShape="0">
              <a:srgbClr val="000000">
                <a:alpha val="41000"/>
              </a:srgbClr>
            </a:outerShdw>
          </a:effectLst>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80146" y="2336874"/>
            <a:ext cx="3875247" cy="3599315"/>
          </a:xfrm>
        </p:spPr>
        <p:txBody>
          <a:bodyPr anchor="ct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pPr rtl="1"/>
            <a:fld id="{4E1AC7E5-A173-4392-8CE5-26BB7A2A2724}" type="datetime1">
              <a:rPr lang="he-IL" noProof="0" smtClean="0"/>
              <a:t>כ"ד/טבת/תשע"ט</a:t>
            </a:fld>
            <a:endParaRPr lang="he-IL" noProof="0" dirty="0"/>
          </a:p>
        </p:txBody>
      </p:sp>
      <p:sp>
        <p:nvSpPr>
          <p:cNvPr id="6" name="Footer Placeholder 5"/>
          <p:cNvSpPr>
            <a:spLocks noGrp="1"/>
          </p:cNvSpPr>
          <p:nvPr>
            <p:ph type="ftr" sz="quarter" idx="11"/>
          </p:nvPr>
        </p:nvSpPr>
        <p:spPr/>
        <p:txBody>
          <a:bodyPr/>
          <a:lstStyle/>
          <a:p>
            <a:pPr rtl="1"/>
            <a:r>
              <a:rPr lang="he-IL" noProof="0"/>
              <a:t>הוסף כותרת תחתונה</a:t>
            </a:r>
            <a:endParaRPr lang="he-IL" noProof="0" dirty="0"/>
          </a:p>
        </p:txBody>
      </p:sp>
      <p:sp>
        <p:nvSpPr>
          <p:cNvPr id="7" name="Slide Number Placeholder 6"/>
          <p:cNvSpPr>
            <a:spLocks noGrp="1"/>
          </p:cNvSpPr>
          <p:nvPr>
            <p:ph type="sldNum" sz="quarter" idx="12"/>
          </p:nvPr>
        </p:nvSpPr>
        <p:spPr/>
        <p:txBody>
          <a:bodyPr/>
          <a:lstStyle/>
          <a:p>
            <a:pPr rtl="1"/>
            <a:fld id="{A3F31473-23EB-4724-8B59-FE6D21D89FA4}" type="slidenum">
              <a:rPr lang="he-IL" noProof="0" smtClean="0"/>
              <a:t>‹#›</a:t>
            </a:fld>
            <a:endParaRPr lang="he-IL" noProof="0" dirty="0"/>
          </a:p>
        </p:txBody>
      </p:sp>
    </p:spTree>
    <p:extLst>
      <p:ext uri="{BB962C8B-B14F-4D97-AF65-F5344CB8AC3E}">
        <p14:creationId xmlns:p14="http://schemas.microsoft.com/office/powerpoint/2010/main" val="225652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2" name="Title Placeholder 1"/>
          <p:cNvSpPr>
            <a:spLocks noGrp="1"/>
          </p:cNvSpPr>
          <p:nvPr>
            <p:ph type="title"/>
          </p:nvPr>
        </p:nvSpPr>
        <p:spPr>
          <a:xfrm>
            <a:off x="680145" y="753228"/>
            <a:ext cx="9611357" cy="1080938"/>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0145" y="2336873"/>
            <a:ext cx="9611357" cy="3599316"/>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549014" y="5936188"/>
            <a:ext cx="2742486"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C44ADEF-38C2-44D4-9331-16883C293A27}" type="datetime1">
              <a:rPr lang="he-IL" noProof="0" smtClean="0"/>
              <a:t>כ"ד/טבת/תשע"ט</a:t>
            </a:fld>
            <a:endParaRPr lang="he-IL" noProof="0" dirty="0"/>
          </a:p>
        </p:txBody>
      </p:sp>
      <p:sp>
        <p:nvSpPr>
          <p:cNvPr id="5" name="Footer Placeholder 4"/>
          <p:cNvSpPr>
            <a:spLocks noGrp="1"/>
          </p:cNvSpPr>
          <p:nvPr>
            <p:ph type="ftr" sz="quarter" idx="3"/>
          </p:nvPr>
        </p:nvSpPr>
        <p:spPr>
          <a:xfrm>
            <a:off x="680144" y="5936189"/>
            <a:ext cx="6868871"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he-IL" noProof="0"/>
              <a:t>הוסף כותרת תחתונה</a:t>
            </a:r>
            <a:endParaRPr lang="he-IL" noProof="0" dirty="0"/>
          </a:p>
        </p:txBody>
      </p:sp>
      <p:sp>
        <p:nvSpPr>
          <p:cNvPr id="6" name="Slide Number Placeholder 5"/>
          <p:cNvSpPr>
            <a:spLocks noGrp="1"/>
          </p:cNvSpPr>
          <p:nvPr>
            <p:ph type="sldNum" sz="quarter" idx="4"/>
          </p:nvPr>
        </p:nvSpPr>
        <p:spPr>
          <a:xfrm>
            <a:off x="10726662" y="753228"/>
            <a:ext cx="1153850" cy="1090789"/>
          </a:xfrm>
          <a:prstGeom prst="rect">
            <a:avLst/>
          </a:prstGeom>
        </p:spPr>
        <p:txBody>
          <a:bodyPr vert="horz" lIns="91440" tIns="45720" rIns="91440" bIns="45720" rtlCol="0" anchor="ctr"/>
          <a:lstStyle>
            <a:lvl1pPr algn="l">
              <a:defRPr sz="3599">
                <a:solidFill>
                  <a:schemeClr val="tx1">
                    <a:tint val="75000"/>
                  </a:schemeClr>
                </a:solidFill>
              </a:defRPr>
            </a:lvl1pPr>
          </a:lstStyle>
          <a:p>
            <a:fld id="{A3F31473-23EB-4724-8B59-FE6D21D89FA4}" type="slidenum">
              <a:rPr lang="he-IL" smtClean="0"/>
              <a:pPr/>
              <a:t>‹#›</a:t>
            </a:fld>
            <a:endParaRPr lang="he-IL" dirty="0"/>
          </a:p>
        </p:txBody>
      </p:sp>
    </p:spTree>
    <p:extLst>
      <p:ext uri="{BB962C8B-B14F-4D97-AF65-F5344CB8AC3E}">
        <p14:creationId xmlns:p14="http://schemas.microsoft.com/office/powerpoint/2010/main" val="34021794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126" rtl="1" eaLnBrk="1" latinLnBrk="0" hangingPunct="1">
        <a:lnSpc>
          <a:spcPct val="90000"/>
        </a:lnSpc>
        <a:spcBef>
          <a:spcPct val="0"/>
        </a:spcBef>
        <a:buNone/>
        <a:defRPr sz="3599" kern="1200">
          <a:solidFill>
            <a:schemeClr val="tx1"/>
          </a:solidFill>
          <a:latin typeface="+mj-lt"/>
          <a:ea typeface="+mj-ea"/>
          <a:cs typeface="+mj-cs"/>
        </a:defRPr>
      </a:lvl1pPr>
    </p:titleStyle>
    <p:bodyStyle>
      <a:lvl1pPr marL="228531" indent="-228531" algn="r" defTabSz="914126" rtl="1" eaLnBrk="1" latinLnBrk="0" hangingPunct="1">
        <a:lnSpc>
          <a:spcPct val="90000"/>
        </a:lnSpc>
        <a:spcBef>
          <a:spcPts val="1000"/>
        </a:spcBef>
        <a:buFont typeface="Arial" panose="020B0604020202020204" pitchFamily="34" charset="0"/>
        <a:buChar char="•"/>
        <a:defRPr sz="2399" kern="1200">
          <a:solidFill>
            <a:schemeClr val="tx1"/>
          </a:solidFill>
          <a:latin typeface="+mn-lt"/>
          <a:ea typeface="+mn-ea"/>
          <a:cs typeface="+mn-cs"/>
        </a:defRPr>
      </a:lvl1pPr>
      <a:lvl2pPr marL="685594" indent="-228531" algn="r" defTabSz="914126" rtl="1"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2pPr>
      <a:lvl3pPr marL="1142657" indent="-228531" algn="r" defTabSz="914126" rtl="1"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3pPr>
      <a:lvl4pPr marL="1599720" indent="-228531" algn="r" defTabSz="914126"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6783" indent="-228531" algn="r" defTabSz="914126"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3846" indent="-228531" algn="r" defTabSz="914126"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0908" indent="-228531" algn="r" defTabSz="914126"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7971" indent="-228531" algn="r" defTabSz="914126"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5034" indent="-228531" algn="r" defTabSz="914126"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r" defTabSz="914126" rtl="1" eaLnBrk="1" latinLnBrk="0" hangingPunct="1">
        <a:defRPr sz="1799" kern="1200">
          <a:solidFill>
            <a:schemeClr val="tx1"/>
          </a:solidFill>
          <a:latin typeface="+mn-lt"/>
          <a:ea typeface="+mn-ea"/>
          <a:cs typeface="+mn-cs"/>
        </a:defRPr>
      </a:lvl1pPr>
      <a:lvl2pPr marL="457063" algn="r" defTabSz="914126" rtl="1" eaLnBrk="1" latinLnBrk="0" hangingPunct="1">
        <a:defRPr sz="1799" kern="1200">
          <a:solidFill>
            <a:schemeClr val="tx1"/>
          </a:solidFill>
          <a:latin typeface="+mn-lt"/>
          <a:ea typeface="+mn-ea"/>
          <a:cs typeface="+mn-cs"/>
        </a:defRPr>
      </a:lvl2pPr>
      <a:lvl3pPr marL="914126" algn="r" defTabSz="914126" rtl="1" eaLnBrk="1" latinLnBrk="0" hangingPunct="1">
        <a:defRPr sz="1799" kern="1200">
          <a:solidFill>
            <a:schemeClr val="tx1"/>
          </a:solidFill>
          <a:latin typeface="+mn-lt"/>
          <a:ea typeface="+mn-ea"/>
          <a:cs typeface="+mn-cs"/>
        </a:defRPr>
      </a:lvl3pPr>
      <a:lvl4pPr marL="1371189" algn="r" defTabSz="914126" rtl="1" eaLnBrk="1" latinLnBrk="0" hangingPunct="1">
        <a:defRPr sz="1799" kern="1200">
          <a:solidFill>
            <a:schemeClr val="tx1"/>
          </a:solidFill>
          <a:latin typeface="+mn-lt"/>
          <a:ea typeface="+mn-ea"/>
          <a:cs typeface="+mn-cs"/>
        </a:defRPr>
      </a:lvl4pPr>
      <a:lvl5pPr marL="1828251" algn="r" defTabSz="914126" rtl="1" eaLnBrk="1" latinLnBrk="0" hangingPunct="1">
        <a:defRPr sz="1799" kern="1200">
          <a:solidFill>
            <a:schemeClr val="tx1"/>
          </a:solidFill>
          <a:latin typeface="+mn-lt"/>
          <a:ea typeface="+mn-ea"/>
          <a:cs typeface="+mn-cs"/>
        </a:defRPr>
      </a:lvl5pPr>
      <a:lvl6pPr marL="2285314" algn="r" defTabSz="914126" rtl="1" eaLnBrk="1" latinLnBrk="0" hangingPunct="1">
        <a:defRPr sz="1799" kern="1200">
          <a:solidFill>
            <a:schemeClr val="tx1"/>
          </a:solidFill>
          <a:latin typeface="+mn-lt"/>
          <a:ea typeface="+mn-ea"/>
          <a:cs typeface="+mn-cs"/>
        </a:defRPr>
      </a:lvl6pPr>
      <a:lvl7pPr marL="2742377" algn="r" defTabSz="914126" rtl="1" eaLnBrk="1" latinLnBrk="0" hangingPunct="1">
        <a:defRPr sz="1799" kern="1200">
          <a:solidFill>
            <a:schemeClr val="tx1"/>
          </a:solidFill>
          <a:latin typeface="+mn-lt"/>
          <a:ea typeface="+mn-ea"/>
          <a:cs typeface="+mn-cs"/>
        </a:defRPr>
      </a:lvl7pPr>
      <a:lvl8pPr marL="3199440" algn="r" defTabSz="914126" rtl="1" eaLnBrk="1" latinLnBrk="0" hangingPunct="1">
        <a:defRPr sz="1799" kern="1200">
          <a:solidFill>
            <a:schemeClr val="tx1"/>
          </a:solidFill>
          <a:latin typeface="+mn-lt"/>
          <a:ea typeface="+mn-ea"/>
          <a:cs typeface="+mn-cs"/>
        </a:defRPr>
      </a:lvl8pPr>
      <a:lvl9pPr marL="3656503" algn="r" defTabSz="914126" rtl="1"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1DB71C54-63C1-4B83-8324-BBCEC579C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5D15D940-E187-4030-B313-FDC84AE67B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0930" y="0"/>
            <a:ext cx="406789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כותרת משנה 2"/>
          <p:cNvSpPr>
            <a:spLocks noGrp="1"/>
          </p:cNvSpPr>
          <p:nvPr>
            <p:ph type="subTitle" idx="1"/>
          </p:nvPr>
        </p:nvSpPr>
        <p:spPr>
          <a:xfrm>
            <a:off x="9065119" y="1286928"/>
            <a:ext cx="3024335" cy="4284129"/>
          </a:xfrm>
        </p:spPr>
        <p:txBody>
          <a:bodyPr rtlCol="1" anchor="ctr">
            <a:normAutofit/>
          </a:bodyPr>
          <a:lstStyle/>
          <a:p>
            <a:pPr algn="l" rtl="0"/>
            <a:r>
              <a:rPr lang="en-US" sz="2800" b="1" dirty="0">
                <a:solidFill>
                  <a:srgbClr val="FFFFFF"/>
                </a:solidFill>
                <a:latin typeface="Tahoma" panose="020B0604030504040204" pitchFamily="34" charset="0"/>
                <a:ea typeface="Tahoma" panose="020B0604030504040204" pitchFamily="34" charset="0"/>
                <a:cs typeface="Tahoma" panose="020B0604030504040204" pitchFamily="34" charset="0"/>
              </a:rPr>
              <a:t>Submit:</a:t>
            </a:r>
          </a:p>
          <a:p>
            <a:pPr marL="457200" indent="-457200" algn="l" rtl="0">
              <a:buFont typeface="Arial" panose="020B0604020202020204" pitchFamily="34" charset="0"/>
              <a:buChar char="•"/>
            </a:pPr>
            <a:r>
              <a:rPr lang="en-US" sz="2800" b="1" dirty="0">
                <a:solidFill>
                  <a:srgbClr val="FFFFFF"/>
                </a:solidFill>
                <a:latin typeface="Tahoma" panose="020B0604030504040204" pitchFamily="34" charset="0"/>
                <a:ea typeface="Tahoma" panose="020B0604030504040204" pitchFamily="34" charset="0"/>
                <a:cs typeface="Tahoma" panose="020B0604030504040204" pitchFamily="34" charset="0"/>
              </a:rPr>
              <a:t>Roee Angel</a:t>
            </a:r>
          </a:p>
          <a:p>
            <a:pPr marL="457200" indent="-457200" algn="l" rtl="0">
              <a:buFont typeface="Arial" panose="020B0604020202020204" pitchFamily="34" charset="0"/>
              <a:buChar char="•"/>
            </a:pPr>
            <a:r>
              <a:rPr lang="en-US" sz="2800" b="1" dirty="0">
                <a:solidFill>
                  <a:srgbClr val="FFFFFF"/>
                </a:solidFill>
                <a:latin typeface="Tahoma" panose="020B0604030504040204" pitchFamily="34" charset="0"/>
                <a:ea typeface="Tahoma" panose="020B0604030504040204" pitchFamily="34" charset="0"/>
                <a:cs typeface="Tahoma" panose="020B0604030504040204" pitchFamily="34" charset="0"/>
              </a:rPr>
              <a:t>Oran </a:t>
            </a:r>
            <a:r>
              <a:rPr lang="en-US" sz="2800" b="1" dirty="0" err="1">
                <a:solidFill>
                  <a:srgbClr val="FFFFFF"/>
                </a:solidFill>
                <a:latin typeface="Tahoma" panose="020B0604030504040204" pitchFamily="34" charset="0"/>
                <a:ea typeface="Tahoma" panose="020B0604030504040204" pitchFamily="34" charset="0"/>
                <a:cs typeface="Tahoma" panose="020B0604030504040204" pitchFamily="34" charset="0"/>
              </a:rPr>
              <a:t>Danon</a:t>
            </a:r>
            <a:endParaRPr lang="en-US" sz="2800" b="1" dirty="0">
              <a:solidFill>
                <a:srgbClr val="FFFFFF"/>
              </a:solidFill>
              <a:latin typeface="Tahoma" panose="020B0604030504040204" pitchFamily="34" charset="0"/>
              <a:ea typeface="Tahoma" panose="020B0604030504040204" pitchFamily="34" charset="0"/>
              <a:cs typeface="Tahoma" panose="020B0604030504040204" pitchFamily="34" charset="0"/>
            </a:endParaRPr>
          </a:p>
          <a:p>
            <a:pPr marL="457200" indent="-457200" algn="l" rtl="0">
              <a:buFont typeface="Arial" panose="020B0604020202020204" pitchFamily="34" charset="0"/>
              <a:buChar char="•"/>
            </a:pPr>
            <a:r>
              <a:rPr lang="en-US" sz="2800" b="1" dirty="0">
                <a:solidFill>
                  <a:srgbClr val="FFFFFF"/>
                </a:solidFill>
                <a:latin typeface="Tahoma" panose="020B0604030504040204" pitchFamily="34" charset="0"/>
                <a:ea typeface="Tahoma" panose="020B0604030504040204" pitchFamily="34" charset="0"/>
                <a:cs typeface="Tahoma" panose="020B0604030504040204" pitchFamily="34" charset="0"/>
              </a:rPr>
              <a:t>Dan </a:t>
            </a:r>
            <a:r>
              <a:rPr lang="en-US" sz="2800" b="1" dirty="0" err="1">
                <a:solidFill>
                  <a:srgbClr val="FFFFFF"/>
                </a:solidFill>
                <a:latin typeface="Tahoma" panose="020B0604030504040204" pitchFamily="34" charset="0"/>
                <a:ea typeface="Tahoma" panose="020B0604030504040204" pitchFamily="34" charset="0"/>
                <a:cs typeface="Tahoma" panose="020B0604030504040204" pitchFamily="34" charset="0"/>
              </a:rPr>
              <a:t>Michaeli</a:t>
            </a:r>
            <a:endParaRPr lang="he-IL" sz="2800" b="1"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sp>
        <p:nvSpPr>
          <p:cNvPr id="22" name="Rectangle 11">
            <a:extLst>
              <a:ext uri="{FF2B5EF4-FFF2-40B4-BE49-F238E27FC236}">
                <a16:creationId xmlns:a16="http://schemas.microsoft.com/office/drawing/2014/main" id="{76E38F34-66D8-4203-B16C-14AC20248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8965749"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כותרת 1"/>
          <p:cNvSpPr>
            <a:spLocks noGrp="1"/>
          </p:cNvSpPr>
          <p:nvPr>
            <p:ph type="ctrTitle"/>
          </p:nvPr>
        </p:nvSpPr>
        <p:spPr>
          <a:xfrm>
            <a:off x="643299" y="1286929"/>
            <a:ext cx="7672984" cy="4284129"/>
          </a:xfrm>
        </p:spPr>
        <p:txBody>
          <a:bodyPr rtlCol="1" anchor="ctr">
            <a:normAutofit/>
          </a:bodyPr>
          <a:lstStyle/>
          <a:p>
            <a:pPr rtl="1"/>
            <a:r>
              <a:rPr lang="en-US" sz="7900" dirty="0">
                <a:latin typeface="Tahoma" panose="020B0604030504040204" pitchFamily="34" charset="0"/>
                <a:ea typeface="Tahoma" panose="020B0604030504040204" pitchFamily="34" charset="0"/>
                <a:cs typeface="Tahoma" panose="020B0604030504040204" pitchFamily="34" charset="0"/>
              </a:rPr>
              <a:t>Event Planner</a:t>
            </a:r>
            <a:endParaRPr lang="he-IL" sz="79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 name="Picture 102">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pic>
        <p:nvPicPr>
          <p:cNvPr id="105" name="Picture 104">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242851"/>
            <a:ext cx="8965749" cy="275942"/>
          </a:xfrm>
          <a:prstGeom prst="rect">
            <a:avLst/>
          </a:prstGeom>
        </p:spPr>
      </p:pic>
      <p:pic>
        <p:nvPicPr>
          <p:cNvPr id="107" name="Picture 106">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09343" y="4243845"/>
            <a:ext cx="3076306" cy="276940"/>
          </a:xfrm>
          <a:prstGeom prst="rect">
            <a:avLst/>
          </a:prstGeom>
        </p:spPr>
      </p:pic>
      <p:sp>
        <p:nvSpPr>
          <p:cNvPr id="109" name="Rectangle 108">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5749"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1" name="Rectangle 110">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9342" y="2590078"/>
            <a:ext cx="3076307"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3" name="Rectangle 112">
            <a:extLst>
              <a:ext uri="{FF2B5EF4-FFF2-40B4-BE49-F238E27FC236}">
                <a16:creationId xmlns:a16="http://schemas.microsoft.com/office/drawing/2014/main" id="{8F383800-5CEA-471E-91C6-604E9C8F9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6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5" name="Picture 114">
            <a:extLst>
              <a:ext uri="{FF2B5EF4-FFF2-40B4-BE49-F238E27FC236}">
                <a16:creationId xmlns:a16="http://schemas.microsoft.com/office/drawing/2014/main" id="{2077B291-934C-486F-A7DD-F7B7568B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88825" cy="6858000"/>
          </a:xfrm>
          <a:prstGeom prst="rect">
            <a:avLst/>
          </a:prstGeom>
          <a:gradFill>
            <a:gsLst>
              <a:gs pos="0">
                <a:srgbClr val="F78925"/>
              </a:gs>
              <a:gs pos="50000">
                <a:srgbClr val="D54209"/>
              </a:gs>
              <a:gs pos="100000">
                <a:srgbClr val="8D0000"/>
              </a:gs>
            </a:gsLst>
            <a:lin ang="2520000" scaled="0"/>
          </a:gradFill>
        </p:spPr>
      </p:pic>
      <p:sp>
        <p:nvSpPr>
          <p:cNvPr id="117" name="Rectangle 116">
            <a:extLst>
              <a:ext uri="{FF2B5EF4-FFF2-40B4-BE49-F238E27FC236}">
                <a16:creationId xmlns:a16="http://schemas.microsoft.com/office/drawing/2014/main" id="{FE41C29D-0817-42AE-A275-5552F6926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4557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21AFE179-2F71-4019-9BED-8E72C0C07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6332" cy="1660332"/>
          </a:xfrm>
          <a:prstGeom prst="rect">
            <a:avLst/>
          </a:prstGeom>
          <a:solidFill>
            <a:srgbClr val="0D0D0D">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8" name="TextShape 1"/>
          <p:cNvSpPr txBox="1"/>
          <p:nvPr/>
        </p:nvSpPr>
        <p:spPr>
          <a:xfrm>
            <a:off x="690728" y="4710483"/>
            <a:ext cx="8131359" cy="940240"/>
          </a:xfrm>
          <a:prstGeom prst="rect">
            <a:avLst/>
          </a:prstGeom>
        </p:spPr>
        <p:txBody>
          <a:bodyPr vert="horz" lIns="91440" tIns="45720" rIns="91440" bIns="45720" rtlCol="0" anchor="b">
            <a:normAutofit/>
          </a:bodyPr>
          <a:lstStyle/>
          <a:p>
            <a:pPr algn="r" defTabSz="914400">
              <a:lnSpc>
                <a:spcPct val="90000"/>
              </a:lnSpc>
              <a:spcBef>
                <a:spcPct val="0"/>
              </a:spcBef>
              <a:spcAft>
                <a:spcPts val="600"/>
              </a:spcAft>
            </a:pPr>
            <a:r>
              <a:rPr lang="en-US" sz="4800" spc="-1">
                <a:solidFill>
                  <a:srgbClr val="FFFFFF"/>
                </a:solidFill>
                <a:latin typeface="+mj-lt"/>
                <a:ea typeface="+mj-ea"/>
                <a:cs typeface="+mj-cs"/>
              </a:rPr>
              <a:t>Object Diagram</a:t>
            </a:r>
          </a:p>
        </p:txBody>
      </p:sp>
      <p:pic>
        <p:nvPicPr>
          <p:cNvPr id="97" name="תמונה 96"/>
          <p:cNvPicPr/>
          <p:nvPr/>
        </p:nvPicPr>
        <p:blipFill>
          <a:blip r:embed="rId5"/>
          <a:stretch/>
        </p:blipFill>
        <p:spPr>
          <a:xfrm>
            <a:off x="634111" y="920206"/>
            <a:ext cx="10914801" cy="3329013"/>
          </a:xfrm>
          <a:prstGeom prst="rect">
            <a:avLst/>
          </a:prstGeom>
          <a:ln>
            <a:noFill/>
          </a:ln>
          <a:effectLst>
            <a:outerShdw blurRad="76200" dist="63500" dir="5040000" algn="tl" rotWithShape="0">
              <a:srgbClr val="000000">
                <a:alpha val="41000"/>
              </a:srgbClr>
            </a:outerShdw>
          </a:effectLst>
        </p:spPr>
      </p:pic>
      <p:sp>
        <p:nvSpPr>
          <p:cNvPr id="121" name="Rectangle 120">
            <a:extLst>
              <a:ext uri="{FF2B5EF4-FFF2-40B4-BE49-F238E27FC236}">
                <a16:creationId xmlns:a16="http://schemas.microsoft.com/office/drawing/2014/main" id="{333AFE41-7E9F-4E28-8263-5B498AA7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9925" y="4557357"/>
            <a:ext cx="3076308"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3" name="Rectangle 122">
            <a:extLst>
              <a:ext uri="{FF2B5EF4-FFF2-40B4-BE49-F238E27FC236}">
                <a16:creationId xmlns:a16="http://schemas.microsoft.com/office/drawing/2014/main" id="{C553E99F-4FAF-422B-B3EA-84AF1AA08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3" y="6210130"/>
            <a:ext cx="8965749"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F214FAEF-3E6C-41BB-9945-719809A69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9925" y="6210130"/>
            <a:ext cx="3079483"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68" name="Picture 167">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pic>
        <p:nvPicPr>
          <p:cNvPr id="170" name="Picture 169">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242851"/>
            <a:ext cx="8965749" cy="275942"/>
          </a:xfrm>
          <a:prstGeom prst="rect">
            <a:avLst/>
          </a:prstGeom>
        </p:spPr>
      </p:pic>
      <p:pic>
        <p:nvPicPr>
          <p:cNvPr id="172" name="Picture 171">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09343" y="4243845"/>
            <a:ext cx="3076306" cy="276940"/>
          </a:xfrm>
          <a:prstGeom prst="rect">
            <a:avLst/>
          </a:prstGeom>
        </p:spPr>
      </p:pic>
      <p:sp>
        <p:nvSpPr>
          <p:cNvPr id="174" name="Rectangle 173">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5749"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 name="Rectangle 175">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9342" y="2590078"/>
            <a:ext cx="3076307"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78" name="Rectangle 177">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6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0" name="Picture 179">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88825" cy="6858000"/>
          </a:xfrm>
          <a:prstGeom prst="rect">
            <a:avLst/>
          </a:prstGeom>
        </p:spPr>
      </p:pic>
      <p:sp>
        <p:nvSpPr>
          <p:cNvPr id="182" name="Rectangle 181">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3317" y="0"/>
            <a:ext cx="755097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 name="Picture 183">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0" y="5006045"/>
            <a:ext cx="4963899" cy="144049"/>
          </a:xfrm>
          <a:prstGeom prst="rect">
            <a:avLst/>
          </a:prstGeom>
        </p:spPr>
      </p:pic>
      <p:sp>
        <p:nvSpPr>
          <p:cNvPr id="186" name="Rectangle 185">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764"/>
            <a:ext cx="4963273"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TextShape 1"/>
          <p:cNvSpPr txBox="1"/>
          <p:nvPr/>
        </p:nvSpPr>
        <p:spPr>
          <a:xfrm>
            <a:off x="680144" y="2063262"/>
            <a:ext cx="3738305" cy="2661138"/>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5400" spc="-1">
                <a:latin typeface="+mj-lt"/>
                <a:ea typeface="+mj-ea"/>
                <a:cs typeface="+mj-cs"/>
              </a:rPr>
              <a:t>Activity Diagram</a:t>
            </a:r>
          </a:p>
        </p:txBody>
      </p:sp>
      <p:pic>
        <p:nvPicPr>
          <p:cNvPr id="99" name="תמונה 98"/>
          <p:cNvPicPr/>
          <p:nvPr/>
        </p:nvPicPr>
        <p:blipFill rotWithShape="1">
          <a:blip r:embed="rId5"/>
          <a:srcRect t="15015" r="2" b="7106"/>
          <a:stretch/>
        </p:blipFill>
        <p:spPr>
          <a:xfrm>
            <a:off x="5342170" y="640080"/>
            <a:ext cx="6141451" cy="5577840"/>
          </a:xfrm>
          <a:prstGeom prst="rect">
            <a:avLst/>
          </a:prstGeom>
          <a:ln>
            <a:noFill/>
          </a:ln>
          <a:effectLst>
            <a:outerShdw blurRad="76200" dist="63500" dir="5040000" algn="tl" rotWithShape="0">
              <a:srgbClr val="000000">
                <a:alpha val="41000"/>
              </a:srgbClr>
            </a:outerShdw>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34" name="Picture 133">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pic>
        <p:nvPicPr>
          <p:cNvPr id="136" name="Picture 135">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242851"/>
            <a:ext cx="8965749" cy="275942"/>
          </a:xfrm>
          <a:prstGeom prst="rect">
            <a:avLst/>
          </a:prstGeom>
        </p:spPr>
      </p:pic>
      <p:pic>
        <p:nvPicPr>
          <p:cNvPr id="138" name="Picture 137">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09343" y="4243845"/>
            <a:ext cx="3076306" cy="276940"/>
          </a:xfrm>
          <a:prstGeom prst="rect">
            <a:avLst/>
          </a:prstGeom>
        </p:spPr>
      </p:pic>
      <p:sp>
        <p:nvSpPr>
          <p:cNvPr id="140" name="Rectangle 139">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5749"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2" name="Rectangle 141">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9342" y="2590078"/>
            <a:ext cx="3076307"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4" name="Rectangle 143">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6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6" name="Picture 145">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88825" cy="6858000"/>
          </a:xfrm>
          <a:prstGeom prst="rect">
            <a:avLst/>
          </a:prstGeom>
        </p:spPr>
      </p:pic>
      <p:sp>
        <p:nvSpPr>
          <p:cNvPr id="148" name="Rectangle 147">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3317" y="0"/>
            <a:ext cx="755097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0" name="Picture 149">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0" y="5006045"/>
            <a:ext cx="4963899" cy="144049"/>
          </a:xfrm>
          <a:prstGeom prst="rect">
            <a:avLst/>
          </a:prstGeom>
        </p:spPr>
      </p:pic>
      <p:sp>
        <p:nvSpPr>
          <p:cNvPr id="152" name="Rectangle 151">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764"/>
            <a:ext cx="4963273"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 name="TextShape 1"/>
          <p:cNvSpPr txBox="1"/>
          <p:nvPr/>
        </p:nvSpPr>
        <p:spPr>
          <a:xfrm>
            <a:off x="680144" y="2063262"/>
            <a:ext cx="3738305" cy="2661138"/>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5400" spc="-1">
                <a:latin typeface="+mj-lt"/>
                <a:ea typeface="+mj-ea"/>
                <a:cs typeface="+mj-cs"/>
              </a:rPr>
              <a:t>Sequence Diagram</a:t>
            </a:r>
          </a:p>
        </p:txBody>
      </p:sp>
      <p:pic>
        <p:nvPicPr>
          <p:cNvPr id="101" name="תמונה 100"/>
          <p:cNvPicPr/>
          <p:nvPr/>
        </p:nvPicPr>
        <p:blipFill>
          <a:blip r:embed="rId5"/>
          <a:stretch/>
        </p:blipFill>
        <p:spPr>
          <a:xfrm>
            <a:off x="5106867" y="836712"/>
            <a:ext cx="6743564" cy="5184576"/>
          </a:xfrm>
          <a:prstGeom prst="rect">
            <a:avLst/>
          </a:prstGeom>
          <a:ln>
            <a:noFill/>
          </a:ln>
          <a:effectLst>
            <a:outerShdw blurRad="76200" dist="63500" dir="5040000" algn="tl" rotWithShape="0">
              <a:srgbClr val="000000">
                <a:alpha val="41000"/>
              </a:srgbClr>
            </a:outerShdw>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9" name="Picture 108">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pic>
        <p:nvPicPr>
          <p:cNvPr id="111" name="Picture 110">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242851"/>
            <a:ext cx="8965749" cy="275942"/>
          </a:xfrm>
          <a:prstGeom prst="rect">
            <a:avLst/>
          </a:prstGeom>
        </p:spPr>
      </p:pic>
      <p:pic>
        <p:nvPicPr>
          <p:cNvPr id="113" name="Picture 112">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09343" y="4243845"/>
            <a:ext cx="3076306" cy="276940"/>
          </a:xfrm>
          <a:prstGeom prst="rect">
            <a:avLst/>
          </a:prstGeom>
        </p:spPr>
      </p:pic>
      <p:sp>
        <p:nvSpPr>
          <p:cNvPr id="115" name="Rectangle 114">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5749"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7" name="Rectangle 116">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9342" y="2590078"/>
            <a:ext cx="3076307"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9" name="Rectangle 118">
            <a:extLst>
              <a:ext uri="{FF2B5EF4-FFF2-40B4-BE49-F238E27FC236}">
                <a16:creationId xmlns:a16="http://schemas.microsoft.com/office/drawing/2014/main" id="{068A8980-5323-4E32-9817-A14D0B91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6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1" name="Picture 120">
            <a:extLst>
              <a:ext uri="{FF2B5EF4-FFF2-40B4-BE49-F238E27FC236}">
                <a16:creationId xmlns:a16="http://schemas.microsoft.com/office/drawing/2014/main" id="{C1A37955-21EA-4810-9AED-24CF25E260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10583" y="0"/>
            <a:ext cx="12188825" cy="6858000"/>
          </a:xfrm>
          <a:prstGeom prst="rect">
            <a:avLst/>
          </a:prstGeom>
        </p:spPr>
      </p:pic>
      <p:sp>
        <p:nvSpPr>
          <p:cNvPr id="123" name="Rectangle 122">
            <a:extLst>
              <a:ext uri="{FF2B5EF4-FFF2-40B4-BE49-F238E27FC236}">
                <a16:creationId xmlns:a16="http://schemas.microsoft.com/office/drawing/2014/main" id="{8B79A499-6023-4495-8687-96680A5E9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6332"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 name="TextShape 1"/>
          <p:cNvSpPr txBox="1"/>
          <p:nvPr/>
        </p:nvSpPr>
        <p:spPr>
          <a:xfrm>
            <a:off x="690728" y="4710483"/>
            <a:ext cx="8131359" cy="940240"/>
          </a:xfrm>
          <a:prstGeom prst="rect">
            <a:avLst/>
          </a:prstGeom>
        </p:spPr>
        <p:txBody>
          <a:bodyPr vert="horz" lIns="91440" tIns="45720" rIns="91440" bIns="45720" rtlCol="0" anchor="b">
            <a:normAutofit/>
          </a:bodyPr>
          <a:lstStyle/>
          <a:p>
            <a:pPr algn="r" defTabSz="914400">
              <a:lnSpc>
                <a:spcPct val="90000"/>
              </a:lnSpc>
              <a:spcBef>
                <a:spcPct val="0"/>
              </a:spcBef>
              <a:spcAft>
                <a:spcPts val="600"/>
              </a:spcAft>
            </a:pPr>
            <a:r>
              <a:rPr lang="en-US" sz="4800" spc="-1">
                <a:latin typeface="+mj-lt"/>
                <a:ea typeface="+mj-ea"/>
                <a:cs typeface="+mj-cs"/>
              </a:rPr>
              <a:t>State-Machine Diagram</a:t>
            </a:r>
          </a:p>
        </p:txBody>
      </p:sp>
      <p:pic>
        <p:nvPicPr>
          <p:cNvPr id="104" name="תמונה 103"/>
          <p:cNvPicPr/>
          <p:nvPr/>
        </p:nvPicPr>
        <p:blipFill>
          <a:blip r:embed="rId5"/>
          <a:stretch/>
        </p:blipFill>
        <p:spPr>
          <a:xfrm>
            <a:off x="404192" y="281298"/>
            <a:ext cx="11377264" cy="3996356"/>
          </a:xfrm>
          <a:prstGeom prst="rect">
            <a:avLst/>
          </a:prstGeom>
          <a:ln>
            <a:noFill/>
          </a:ln>
          <a:effectLst>
            <a:outerShdw blurRad="76200" dist="63500" dir="5040000" algn="tl" rotWithShape="0">
              <a:srgbClr val="000000">
                <a:alpha val="41000"/>
              </a:srgbClr>
            </a:outerShdw>
          </a:effectLst>
        </p:spPr>
      </p:pic>
      <p:sp>
        <p:nvSpPr>
          <p:cNvPr id="125" name="Rectangle 124">
            <a:extLst>
              <a:ext uri="{FF2B5EF4-FFF2-40B4-BE49-F238E27FC236}">
                <a16:creationId xmlns:a16="http://schemas.microsoft.com/office/drawing/2014/main" id="{BAA1CC66-52B7-4B1A-83B9-4473DABF8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9925" y="4557357"/>
            <a:ext cx="3076308"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7" name="Rectangle 126">
            <a:extLst>
              <a:ext uri="{FF2B5EF4-FFF2-40B4-BE49-F238E27FC236}">
                <a16:creationId xmlns:a16="http://schemas.microsoft.com/office/drawing/2014/main" id="{427A1B02-0BC3-4123-A27E-111F26354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3" y="6210130"/>
            <a:ext cx="8965749"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846EBDA5-97CE-4375-BC99-C7365D1CC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9925" y="6210130"/>
            <a:ext cx="3079483"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9" name="Picture 135">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pic>
        <p:nvPicPr>
          <p:cNvPr id="160" name="Picture 137">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242851"/>
            <a:ext cx="8965749" cy="275942"/>
          </a:xfrm>
          <a:prstGeom prst="rect">
            <a:avLst/>
          </a:prstGeom>
        </p:spPr>
      </p:pic>
      <p:pic>
        <p:nvPicPr>
          <p:cNvPr id="161" name="Picture 139">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09343" y="4243845"/>
            <a:ext cx="3076306" cy="276940"/>
          </a:xfrm>
          <a:prstGeom prst="rect">
            <a:avLst/>
          </a:prstGeom>
        </p:spPr>
      </p:pic>
      <p:sp>
        <p:nvSpPr>
          <p:cNvPr id="162" name="Rectangle 141">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5749"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 name="Rectangle 143">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9342" y="2590078"/>
            <a:ext cx="3076307"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64" name="Rectangle 145">
            <a:extLst>
              <a:ext uri="{FF2B5EF4-FFF2-40B4-BE49-F238E27FC236}">
                <a16:creationId xmlns:a16="http://schemas.microsoft.com/office/drawing/2014/main" id="{8F383800-5CEA-471E-91C6-604E9C8F9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6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8" name="Picture 147">
            <a:extLst>
              <a:ext uri="{FF2B5EF4-FFF2-40B4-BE49-F238E27FC236}">
                <a16:creationId xmlns:a16="http://schemas.microsoft.com/office/drawing/2014/main" id="{2077B291-934C-486F-A7DD-F7B7568B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88825" cy="6858000"/>
          </a:xfrm>
          <a:prstGeom prst="rect">
            <a:avLst/>
          </a:prstGeom>
          <a:gradFill>
            <a:gsLst>
              <a:gs pos="0">
                <a:srgbClr val="F78925"/>
              </a:gs>
              <a:gs pos="50000">
                <a:srgbClr val="D54209"/>
              </a:gs>
              <a:gs pos="100000">
                <a:srgbClr val="8D0000"/>
              </a:gs>
            </a:gsLst>
            <a:lin ang="2520000" scaled="0"/>
          </a:gradFill>
        </p:spPr>
      </p:pic>
      <p:sp>
        <p:nvSpPr>
          <p:cNvPr id="165" name="Rectangle 149">
            <a:extLst>
              <a:ext uri="{FF2B5EF4-FFF2-40B4-BE49-F238E27FC236}">
                <a16:creationId xmlns:a16="http://schemas.microsoft.com/office/drawing/2014/main" id="{FE41C29D-0817-42AE-A275-5552F6926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4557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51">
            <a:extLst>
              <a:ext uri="{FF2B5EF4-FFF2-40B4-BE49-F238E27FC236}">
                <a16:creationId xmlns:a16="http://schemas.microsoft.com/office/drawing/2014/main" id="{21AFE179-2F71-4019-9BED-8E72C0C07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6332" cy="1660332"/>
          </a:xfrm>
          <a:prstGeom prst="rect">
            <a:avLst/>
          </a:prstGeom>
          <a:solidFill>
            <a:srgbClr val="0D0D0D">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6" name="TextShape 1"/>
          <p:cNvSpPr txBox="1"/>
          <p:nvPr/>
        </p:nvSpPr>
        <p:spPr>
          <a:xfrm>
            <a:off x="690728" y="4710483"/>
            <a:ext cx="8131359" cy="940240"/>
          </a:xfrm>
          <a:prstGeom prst="rect">
            <a:avLst/>
          </a:prstGeom>
        </p:spPr>
        <p:txBody>
          <a:bodyPr vert="horz" lIns="91440" tIns="45720" rIns="91440" bIns="45720" rtlCol="0" anchor="b">
            <a:normAutofit/>
          </a:bodyPr>
          <a:lstStyle/>
          <a:p>
            <a:pPr algn="r" defTabSz="914400">
              <a:lnSpc>
                <a:spcPct val="90000"/>
              </a:lnSpc>
              <a:spcBef>
                <a:spcPct val="0"/>
              </a:spcBef>
              <a:spcAft>
                <a:spcPts val="600"/>
              </a:spcAft>
            </a:pPr>
            <a:r>
              <a:rPr lang="en-US" sz="4800" spc="-1">
                <a:solidFill>
                  <a:srgbClr val="FFFFFF"/>
                </a:solidFill>
                <a:latin typeface="+mj-lt"/>
                <a:ea typeface="+mj-ea"/>
                <a:cs typeface="+mj-cs"/>
              </a:rPr>
              <a:t>ERD Diagram</a:t>
            </a:r>
          </a:p>
        </p:txBody>
      </p:sp>
      <p:pic>
        <p:nvPicPr>
          <p:cNvPr id="105" name="תמונה 104"/>
          <p:cNvPicPr/>
          <p:nvPr/>
        </p:nvPicPr>
        <p:blipFill>
          <a:blip r:embed="rId5"/>
          <a:stretch/>
        </p:blipFill>
        <p:spPr>
          <a:xfrm>
            <a:off x="663616" y="131603"/>
            <a:ext cx="11092315" cy="4249219"/>
          </a:xfrm>
          <a:prstGeom prst="rect">
            <a:avLst/>
          </a:prstGeom>
          <a:ln>
            <a:noFill/>
          </a:ln>
          <a:effectLst>
            <a:outerShdw blurRad="76200" dist="63500" dir="5040000" algn="tl" rotWithShape="0">
              <a:srgbClr val="000000">
                <a:alpha val="41000"/>
              </a:srgbClr>
            </a:outerShdw>
          </a:effectLst>
        </p:spPr>
      </p:pic>
      <p:sp>
        <p:nvSpPr>
          <p:cNvPr id="167" name="Rectangle 153">
            <a:extLst>
              <a:ext uri="{FF2B5EF4-FFF2-40B4-BE49-F238E27FC236}">
                <a16:creationId xmlns:a16="http://schemas.microsoft.com/office/drawing/2014/main" id="{333AFE41-7E9F-4E28-8263-5B498AA7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9925" y="4557357"/>
            <a:ext cx="3076308"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 name="Rectangle 155">
            <a:extLst>
              <a:ext uri="{FF2B5EF4-FFF2-40B4-BE49-F238E27FC236}">
                <a16:creationId xmlns:a16="http://schemas.microsoft.com/office/drawing/2014/main" id="{C553E99F-4FAF-422B-B3EA-84AF1AA08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3" y="6210130"/>
            <a:ext cx="8965749"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F214FAEF-3E6C-41BB-9945-719809A69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9925" y="6210130"/>
            <a:ext cx="3079483"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184C554-2359-4BA0-AFC5-20B311900AC7}"/>
              </a:ext>
            </a:extLst>
          </p:cNvPr>
          <p:cNvSpPr>
            <a:spLocks noGrp="1"/>
          </p:cNvSpPr>
          <p:nvPr>
            <p:ph type="title"/>
          </p:nvPr>
        </p:nvSpPr>
        <p:spPr/>
        <p:txBody>
          <a:bodyPr/>
          <a:lstStyle/>
          <a:p>
            <a:pPr algn="r"/>
            <a:r>
              <a:rPr lang="he-IL" dirty="0"/>
              <a:t>המטרה: קיום אירוע/פעילות</a:t>
            </a:r>
          </a:p>
        </p:txBody>
      </p:sp>
      <p:sp>
        <p:nvSpPr>
          <p:cNvPr id="3" name="מציין מיקום תוכן 2">
            <a:extLst>
              <a:ext uri="{FF2B5EF4-FFF2-40B4-BE49-F238E27FC236}">
                <a16:creationId xmlns:a16="http://schemas.microsoft.com/office/drawing/2014/main" id="{F83A16CE-7DD9-4760-803C-9911466FF176}"/>
              </a:ext>
            </a:extLst>
          </p:cNvPr>
          <p:cNvSpPr>
            <a:spLocks noGrp="1"/>
          </p:cNvSpPr>
          <p:nvPr>
            <p:ph idx="1"/>
          </p:nvPr>
        </p:nvSpPr>
        <p:spPr>
          <a:xfrm>
            <a:off x="680145" y="2336872"/>
            <a:ext cx="9611357" cy="4521128"/>
          </a:xfrm>
        </p:spPr>
        <p:txBody>
          <a:bodyPr>
            <a:normAutofit/>
          </a:bodyPr>
          <a:lstStyle/>
          <a:p>
            <a:r>
              <a:rPr lang="he-IL" sz="2800" dirty="0"/>
              <a:t>כאשר קבוצה רוצה לארגן פעילות מסוימת ישנם מספר דרישות</a:t>
            </a:r>
          </a:p>
          <a:p>
            <a:pPr lvl="1"/>
            <a:r>
              <a:rPr lang="he-IL" sz="2400" dirty="0"/>
              <a:t>מארגנים</a:t>
            </a:r>
          </a:p>
          <a:p>
            <a:pPr lvl="1"/>
            <a:r>
              <a:rPr lang="he-IL" sz="2400" dirty="0"/>
              <a:t>משתתפים</a:t>
            </a:r>
          </a:p>
          <a:p>
            <a:pPr lvl="1"/>
            <a:r>
              <a:rPr lang="he-IL" sz="2400" dirty="0"/>
              <a:t>מוצרים (בהתאם לצורך)</a:t>
            </a:r>
          </a:p>
          <a:p>
            <a:pPr marL="457063" lvl="1" indent="0">
              <a:buNone/>
            </a:pPr>
            <a:endParaRPr lang="he-IL" sz="2800" dirty="0"/>
          </a:p>
          <a:p>
            <a:r>
              <a:rPr lang="he-IL" sz="2800" dirty="0"/>
              <a:t>איך מארגנים אירוע כיום?</a:t>
            </a:r>
          </a:p>
          <a:p>
            <a:pPr lvl="1"/>
            <a:r>
              <a:rPr lang="he-IL" sz="2400" dirty="0"/>
              <a:t>ברוב המקרים – פותחים קבוצת </a:t>
            </a:r>
            <a:r>
              <a:rPr lang="en-US" sz="2400" dirty="0" err="1"/>
              <a:t>Whatsapp</a:t>
            </a:r>
            <a:r>
              <a:rPr lang="he-IL" sz="2400" dirty="0"/>
              <a:t> עם אותם משתתפים ושולחים הודעה על קיום האירוע.</a:t>
            </a:r>
          </a:p>
          <a:p>
            <a:pPr lvl="1"/>
            <a:r>
              <a:rPr lang="he-IL" sz="2400" dirty="0"/>
              <a:t>פעם – מתקשרים משתתף משתתף אישית ומזמנים אותו לאירוע.</a:t>
            </a:r>
          </a:p>
          <a:p>
            <a:pPr lvl="1"/>
            <a:r>
              <a:rPr lang="he-IL" sz="2400" dirty="0"/>
              <a:t>צריך לאמת הגעה לאירוע ובנוסף שכל אחד מביא את מה שהוא צריך כנדרש.</a:t>
            </a:r>
          </a:p>
        </p:txBody>
      </p:sp>
    </p:spTree>
    <p:extLst>
      <p:ext uri="{BB962C8B-B14F-4D97-AF65-F5344CB8AC3E}">
        <p14:creationId xmlns:p14="http://schemas.microsoft.com/office/powerpoint/2010/main" val="257973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C95E6B7-2B58-455E-B737-290057B67AAB}"/>
              </a:ext>
            </a:extLst>
          </p:cNvPr>
          <p:cNvSpPr>
            <a:spLocks noGrp="1"/>
          </p:cNvSpPr>
          <p:nvPr>
            <p:ph type="title"/>
          </p:nvPr>
        </p:nvSpPr>
        <p:spPr/>
        <p:txBody>
          <a:bodyPr/>
          <a:lstStyle/>
          <a:p>
            <a:pPr algn="r"/>
            <a:r>
              <a:rPr lang="he-IL" dirty="0"/>
              <a:t>המצב כיום-הבעיה</a:t>
            </a:r>
          </a:p>
        </p:txBody>
      </p:sp>
      <p:sp>
        <p:nvSpPr>
          <p:cNvPr id="3" name="מציין מיקום תוכן 2">
            <a:extLst>
              <a:ext uri="{FF2B5EF4-FFF2-40B4-BE49-F238E27FC236}">
                <a16:creationId xmlns:a16="http://schemas.microsoft.com/office/drawing/2014/main" id="{1391BF4F-350E-437F-8FF5-6AB2017E6DFE}"/>
              </a:ext>
            </a:extLst>
          </p:cNvPr>
          <p:cNvSpPr>
            <a:spLocks noGrp="1"/>
          </p:cNvSpPr>
          <p:nvPr>
            <p:ph idx="1"/>
          </p:nvPr>
        </p:nvSpPr>
        <p:spPr>
          <a:xfrm>
            <a:off x="405781" y="2336872"/>
            <a:ext cx="9885722" cy="4332487"/>
          </a:xfrm>
        </p:spPr>
        <p:txBody>
          <a:bodyPr>
            <a:normAutofit/>
          </a:bodyPr>
          <a:lstStyle/>
          <a:p>
            <a:r>
              <a:rPr lang="he-IL" dirty="0"/>
              <a:t>חוסר בהירות בהסברים – יתכן מצב של אי הבנה לגבי האירוע, מאפייניו ודרישותיו.</a:t>
            </a:r>
          </a:p>
          <a:p>
            <a:pPr marL="0" indent="0">
              <a:buNone/>
            </a:pPr>
            <a:endParaRPr lang="he-IL" dirty="0"/>
          </a:p>
          <a:p>
            <a:r>
              <a:rPr lang="he-IL" dirty="0"/>
              <a:t>אי שוויון בחלוקת התפקידים – המצב בו כל האחריות נופלת על אדם אחד הוא אבסורד.</a:t>
            </a:r>
          </a:p>
          <a:p>
            <a:pPr marL="0" indent="0">
              <a:buNone/>
            </a:pPr>
            <a:endParaRPr lang="he-IL" dirty="0"/>
          </a:p>
          <a:p>
            <a:r>
              <a:rPr lang="he-IL" dirty="0"/>
              <a:t>החלטיות – חוסר החלטיות לגבי הגעה לאירוע של מוזמן לאירוע.</a:t>
            </a:r>
          </a:p>
          <a:p>
            <a:pPr marL="0" indent="0">
              <a:buNone/>
            </a:pPr>
            <a:endParaRPr lang="he-IL" dirty="0"/>
          </a:p>
          <a:p>
            <a:r>
              <a:rPr lang="he-IL" dirty="0"/>
              <a:t>חלוקת המוצרים אינה שוויונית – ייתכן מצב כי אדם אחד יצטרך להביא מוצר ששוויו יקר יחסית והשני לא.</a:t>
            </a:r>
          </a:p>
          <a:p>
            <a:pPr marL="0" indent="0">
              <a:buNone/>
            </a:pPr>
            <a:endParaRPr lang="he-IL" dirty="0"/>
          </a:p>
          <a:p>
            <a:pPr marL="0" indent="0">
              <a:buNone/>
            </a:pPr>
            <a:endParaRPr lang="he-IL" dirty="0"/>
          </a:p>
        </p:txBody>
      </p:sp>
    </p:spTree>
    <p:extLst>
      <p:ext uri="{BB962C8B-B14F-4D97-AF65-F5344CB8AC3E}">
        <p14:creationId xmlns:p14="http://schemas.microsoft.com/office/powerpoint/2010/main" val="1876034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EF5179A-1610-4007-A8D6-E3BEBA743F97}"/>
              </a:ext>
            </a:extLst>
          </p:cNvPr>
          <p:cNvSpPr>
            <a:spLocks noGrp="1"/>
          </p:cNvSpPr>
          <p:nvPr>
            <p:ph type="title"/>
          </p:nvPr>
        </p:nvSpPr>
        <p:spPr/>
        <p:txBody>
          <a:bodyPr/>
          <a:lstStyle/>
          <a:p>
            <a:pPr algn="r"/>
            <a:r>
              <a:rPr lang="he-IL" dirty="0"/>
              <a:t>תיאור המערכת ומטרותיה	</a:t>
            </a:r>
          </a:p>
        </p:txBody>
      </p:sp>
      <p:sp>
        <p:nvSpPr>
          <p:cNvPr id="3" name="מציין מיקום תוכן 2">
            <a:extLst>
              <a:ext uri="{FF2B5EF4-FFF2-40B4-BE49-F238E27FC236}">
                <a16:creationId xmlns:a16="http://schemas.microsoft.com/office/drawing/2014/main" id="{7FC446A0-8FF1-46E3-893E-A4DC9C8CC8CA}"/>
              </a:ext>
            </a:extLst>
          </p:cNvPr>
          <p:cNvSpPr>
            <a:spLocks noGrp="1"/>
          </p:cNvSpPr>
          <p:nvPr>
            <p:ph idx="1"/>
          </p:nvPr>
        </p:nvSpPr>
        <p:spPr/>
        <p:txBody>
          <a:bodyPr>
            <a:normAutofit fontScale="92500" lnSpcReduction="20000"/>
          </a:bodyPr>
          <a:lstStyle/>
          <a:p>
            <a:r>
              <a:rPr lang="he-IL" dirty="0"/>
              <a:t>האפליקציה תהיה אפליקציה לתכנון אירועים (כנסים, סמינרים, חגיגות וכיו"ב). מטרת האפליקציה היא לעזור למשתמש/משתמשים לתכנן את האירוע בצורה קלה ונוחה ותסייע להורדת הזמן המתבזבז בעקבות ענייניים לוגיסטיים כגון: תקציב, ארגון אוכל, וכיו"ב. האפליקציה תשיג מטרות אילו באמצעות מתן אופציה למתכנן האירוע, להגדיר אילו מוצרים נזקקים על מנת שהאירוע יתקיים, אופציה לעקוב על מספר המשתתפים באירוע, מתכנני האירוע יוכלו לתאר את האירוע (</a:t>
            </a:r>
            <a:r>
              <a:rPr lang="en-US" dirty="0"/>
              <a:t>description</a:t>
            </a:r>
            <a:r>
              <a:rPr lang="he-IL" dirty="0"/>
              <a:t>) ולהגדיר מראש את כמות המשתתפים במקרה שירצו בכך. האפליקציה תעקוב אחרי המוצרים, מספר המשתתפים וכיו"ב עד להשגת היעד המבוקש (בהתאם להגדרת מייסדי האירוע).</a:t>
            </a:r>
            <a:br>
              <a:rPr lang="he-IL" dirty="0"/>
            </a:br>
            <a:r>
              <a:rPr lang="he-IL" dirty="0"/>
              <a:t>מייסדי האירוע יוכלו להגדיר מספר הגדרות, לדוגמה תהיה אופציה להגדיר שכל משתתף צריך להביא מצרך כלשהו מבין רשימת מצרכים, וכיו"ב.</a:t>
            </a:r>
            <a:endParaRPr lang="en-US" dirty="0"/>
          </a:p>
          <a:p>
            <a:r>
              <a:rPr lang="he-IL" dirty="0"/>
              <a:t>כפי שכנראה הבנתם באפליקציה יש שני משתמשים עיקרים:</a:t>
            </a:r>
            <a:endParaRPr lang="en-US" dirty="0"/>
          </a:p>
          <a:p>
            <a:pPr lvl="0"/>
            <a:r>
              <a:rPr lang="he-IL" dirty="0"/>
              <a:t>מתכנני האירוע – באפשרותם להגדיר את האירוע (כפי שהוסבר למעלה).</a:t>
            </a:r>
            <a:endParaRPr lang="en-US" dirty="0"/>
          </a:p>
          <a:p>
            <a:pPr lvl="0"/>
            <a:r>
              <a:rPr lang="he-IL" dirty="0"/>
              <a:t>משתתפי האירוע – משתתפים ולוקחים חלק באירוע.</a:t>
            </a:r>
            <a:endParaRPr lang="en-US" dirty="0"/>
          </a:p>
          <a:p>
            <a:endParaRPr lang="he-IL" dirty="0"/>
          </a:p>
        </p:txBody>
      </p:sp>
    </p:spTree>
    <p:extLst>
      <p:ext uri="{BB962C8B-B14F-4D97-AF65-F5344CB8AC3E}">
        <p14:creationId xmlns:p14="http://schemas.microsoft.com/office/powerpoint/2010/main" val="3100012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B0948EB-98B0-46E1-A78E-FEE20434C951}"/>
              </a:ext>
            </a:extLst>
          </p:cNvPr>
          <p:cNvSpPr>
            <a:spLocks noGrp="1"/>
          </p:cNvSpPr>
          <p:nvPr>
            <p:ph type="title"/>
          </p:nvPr>
        </p:nvSpPr>
        <p:spPr/>
        <p:txBody>
          <a:bodyPr/>
          <a:lstStyle/>
          <a:p>
            <a:pPr algn="r"/>
            <a:r>
              <a:rPr lang="he-IL" dirty="0"/>
              <a:t>פתרון הבעיה</a:t>
            </a:r>
          </a:p>
        </p:txBody>
      </p:sp>
      <p:sp>
        <p:nvSpPr>
          <p:cNvPr id="3" name="מציין מיקום תוכן 2">
            <a:extLst>
              <a:ext uri="{FF2B5EF4-FFF2-40B4-BE49-F238E27FC236}">
                <a16:creationId xmlns:a16="http://schemas.microsoft.com/office/drawing/2014/main" id="{346E56BC-09B6-477B-AF02-4C1E6D2C7F00}"/>
              </a:ext>
            </a:extLst>
          </p:cNvPr>
          <p:cNvSpPr>
            <a:spLocks noGrp="1"/>
          </p:cNvSpPr>
          <p:nvPr>
            <p:ph idx="1"/>
          </p:nvPr>
        </p:nvSpPr>
        <p:spPr>
          <a:xfrm>
            <a:off x="680145" y="2336873"/>
            <a:ext cx="9611357" cy="3180360"/>
          </a:xfrm>
        </p:spPr>
        <p:txBody>
          <a:bodyPr/>
          <a:lstStyle/>
          <a:p>
            <a:r>
              <a:rPr lang="he-IL" dirty="0"/>
              <a:t>תיאור האירוע מוגדר בצורה אחידה וברורה לכל המשתתפים.</a:t>
            </a:r>
          </a:p>
          <a:p>
            <a:r>
              <a:rPr lang="he-IL" dirty="0"/>
              <a:t>ארגון האירוע תחת אחריותה של האפליקציה לאחר הגדרת האירוע.</a:t>
            </a:r>
          </a:p>
          <a:p>
            <a:r>
              <a:rPr lang="he-IL" dirty="0"/>
              <a:t>האפליקציה מסדרת את האירועים לפי תאריך ונותנת אינפורמציה לגבי האירועים שלך.</a:t>
            </a:r>
          </a:p>
          <a:p>
            <a:r>
              <a:rPr lang="he-IL" dirty="0"/>
              <a:t>כל אחד יודע מה הוא צריך להביא, ומחויב להביא מוצר באופן שוויוני.</a:t>
            </a:r>
          </a:p>
          <a:p>
            <a:pPr marL="0" indent="0">
              <a:buNone/>
            </a:pPr>
            <a:endParaRPr lang="he-IL" dirty="0"/>
          </a:p>
        </p:txBody>
      </p:sp>
    </p:spTree>
    <p:extLst>
      <p:ext uri="{BB962C8B-B14F-4D97-AF65-F5344CB8AC3E}">
        <p14:creationId xmlns:p14="http://schemas.microsoft.com/office/powerpoint/2010/main" val="798537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BD6A3AF-3B00-4D32-A9E8-7CA7EF3203BE}"/>
              </a:ext>
            </a:extLst>
          </p:cNvPr>
          <p:cNvSpPr>
            <a:spLocks noGrp="1"/>
          </p:cNvSpPr>
          <p:nvPr>
            <p:ph type="title"/>
          </p:nvPr>
        </p:nvSpPr>
        <p:spPr/>
        <p:txBody>
          <a:bodyPr/>
          <a:lstStyle/>
          <a:p>
            <a:pPr algn="r"/>
            <a:r>
              <a:rPr lang="he-IL" dirty="0"/>
              <a:t>דרישות מרכזיות של המערכת</a:t>
            </a:r>
          </a:p>
        </p:txBody>
      </p:sp>
      <p:graphicFrame>
        <p:nvGraphicFramePr>
          <p:cNvPr id="4" name="מציין מיקום תוכן 3">
            <a:extLst>
              <a:ext uri="{FF2B5EF4-FFF2-40B4-BE49-F238E27FC236}">
                <a16:creationId xmlns:a16="http://schemas.microsoft.com/office/drawing/2014/main" id="{5B5DD7D5-B45E-4E65-8A8D-34233F3362D6}"/>
              </a:ext>
            </a:extLst>
          </p:cNvPr>
          <p:cNvGraphicFramePr>
            <a:graphicFrameLocks noGrp="1"/>
          </p:cNvGraphicFramePr>
          <p:nvPr>
            <p:ph idx="1"/>
            <p:extLst>
              <p:ext uri="{D42A27DB-BD31-4B8C-83A1-F6EECF244321}">
                <p14:modId xmlns:p14="http://schemas.microsoft.com/office/powerpoint/2010/main" val="657795866"/>
              </p:ext>
            </p:extLst>
          </p:nvPr>
        </p:nvGraphicFramePr>
        <p:xfrm>
          <a:off x="765820" y="2060848"/>
          <a:ext cx="9612312" cy="4666742"/>
        </p:xfrm>
        <a:graphic>
          <a:graphicData uri="http://schemas.openxmlformats.org/drawingml/2006/table">
            <a:tbl>
              <a:tblPr rtl="1" firstRow="1" bandRow="1">
                <a:tableStyleId>{073A0DAA-6AF3-43AB-8588-CEC1D06C72B9}</a:tableStyleId>
              </a:tblPr>
              <a:tblGrid>
                <a:gridCol w="2403078">
                  <a:extLst>
                    <a:ext uri="{9D8B030D-6E8A-4147-A177-3AD203B41FA5}">
                      <a16:colId xmlns:a16="http://schemas.microsoft.com/office/drawing/2014/main" val="579894057"/>
                    </a:ext>
                  </a:extLst>
                </a:gridCol>
                <a:gridCol w="2403078">
                  <a:extLst>
                    <a:ext uri="{9D8B030D-6E8A-4147-A177-3AD203B41FA5}">
                      <a16:colId xmlns:a16="http://schemas.microsoft.com/office/drawing/2014/main" val="3002761626"/>
                    </a:ext>
                  </a:extLst>
                </a:gridCol>
                <a:gridCol w="2403078">
                  <a:extLst>
                    <a:ext uri="{9D8B030D-6E8A-4147-A177-3AD203B41FA5}">
                      <a16:colId xmlns:a16="http://schemas.microsoft.com/office/drawing/2014/main" val="1558199097"/>
                    </a:ext>
                  </a:extLst>
                </a:gridCol>
                <a:gridCol w="2403078">
                  <a:extLst>
                    <a:ext uri="{9D8B030D-6E8A-4147-A177-3AD203B41FA5}">
                      <a16:colId xmlns:a16="http://schemas.microsoft.com/office/drawing/2014/main" val="2750751772"/>
                    </a:ext>
                  </a:extLst>
                </a:gridCol>
              </a:tblGrid>
              <a:tr h="370840">
                <a:tc>
                  <a:txBody>
                    <a:bodyPr/>
                    <a:lstStyle/>
                    <a:p>
                      <a:pPr rtl="1"/>
                      <a:r>
                        <a:rPr lang="he-IL" dirty="0"/>
                        <a:t>תיאור </a:t>
                      </a:r>
                    </a:p>
                  </a:txBody>
                  <a:tcPr/>
                </a:tc>
                <a:tc>
                  <a:txBody>
                    <a:bodyPr/>
                    <a:lstStyle/>
                    <a:p>
                      <a:pPr rtl="1"/>
                      <a:r>
                        <a:rPr lang="he-IL" dirty="0"/>
                        <a:t>סוג</a:t>
                      </a:r>
                    </a:p>
                  </a:txBody>
                  <a:tcPr/>
                </a:tc>
                <a:tc>
                  <a:txBody>
                    <a:bodyPr/>
                    <a:lstStyle/>
                    <a:p>
                      <a:pPr rtl="1"/>
                      <a:r>
                        <a:rPr lang="he-IL" dirty="0"/>
                        <a:t>תת סוג</a:t>
                      </a:r>
                    </a:p>
                  </a:txBody>
                  <a:tcPr/>
                </a:tc>
                <a:tc>
                  <a:txBody>
                    <a:bodyPr/>
                    <a:lstStyle/>
                    <a:p>
                      <a:pPr rtl="1"/>
                      <a:r>
                        <a:rPr lang="he-IL" dirty="0"/>
                        <a:t>הערות</a:t>
                      </a:r>
                    </a:p>
                  </a:txBody>
                  <a:tcPr/>
                </a:tc>
                <a:extLst>
                  <a:ext uri="{0D108BD9-81ED-4DB2-BD59-A6C34878D82A}">
                    <a16:rowId xmlns:a16="http://schemas.microsoft.com/office/drawing/2014/main" val="1295433615"/>
                  </a:ext>
                </a:extLst>
              </a:tr>
              <a:tr h="370840">
                <a:tc>
                  <a:txBody>
                    <a:bodyPr/>
                    <a:lstStyle/>
                    <a:p>
                      <a:pPr rtl="1"/>
                      <a:r>
                        <a:rPr lang="he-IL" dirty="0"/>
                        <a:t>הגדרת </a:t>
                      </a:r>
                      <a:r>
                        <a:rPr lang="en-US" dirty="0"/>
                        <a:t>User</a:t>
                      </a:r>
                      <a:endParaRPr lang="he-IL" dirty="0"/>
                    </a:p>
                  </a:txBody>
                  <a:tcPr/>
                </a:tc>
                <a:tc>
                  <a:txBody>
                    <a:bodyPr/>
                    <a:lstStyle/>
                    <a:p>
                      <a:pPr rtl="1"/>
                      <a:r>
                        <a:rPr lang="he-IL" dirty="0"/>
                        <a:t>פונקציונלית</a:t>
                      </a:r>
                    </a:p>
                  </a:txBody>
                  <a:tcPr/>
                </a:tc>
                <a:tc>
                  <a:txBody>
                    <a:bodyPr/>
                    <a:lstStyle/>
                    <a:p>
                      <a:pPr rtl="1"/>
                      <a:r>
                        <a:rPr lang="he-IL" dirty="0"/>
                        <a:t>תפעולית</a:t>
                      </a:r>
                    </a:p>
                  </a:txBody>
                  <a:tcPr/>
                </a:tc>
                <a:tc>
                  <a:txBody>
                    <a:bodyPr/>
                    <a:lstStyle/>
                    <a:p>
                      <a:pPr rtl="1"/>
                      <a:r>
                        <a:rPr lang="he-IL" dirty="0"/>
                        <a:t>בניית מחלקה של משתמש שבה יוגדרו מאפייני משתמש.</a:t>
                      </a:r>
                    </a:p>
                  </a:txBody>
                  <a:tcPr/>
                </a:tc>
                <a:extLst>
                  <a:ext uri="{0D108BD9-81ED-4DB2-BD59-A6C34878D82A}">
                    <a16:rowId xmlns:a16="http://schemas.microsoft.com/office/drawing/2014/main" val="2762981681"/>
                  </a:ext>
                </a:extLst>
              </a:tr>
              <a:tr h="370840">
                <a:tc>
                  <a:txBody>
                    <a:bodyPr/>
                    <a:lstStyle/>
                    <a:p>
                      <a:pPr rtl="1"/>
                      <a:r>
                        <a:rPr lang="he-IL" dirty="0"/>
                        <a:t>הגדרת </a:t>
                      </a:r>
                      <a:r>
                        <a:rPr lang="en-US" dirty="0"/>
                        <a:t>Event</a:t>
                      </a:r>
                      <a:endParaRPr lang="he-IL" dirty="0"/>
                    </a:p>
                  </a:txBody>
                  <a:tcPr/>
                </a:tc>
                <a:tc>
                  <a:txBody>
                    <a:bodyPr/>
                    <a:lstStyle/>
                    <a:p>
                      <a:pPr rtl="1"/>
                      <a:r>
                        <a:rPr lang="he-IL" dirty="0"/>
                        <a:t>פונקציונלית</a:t>
                      </a:r>
                    </a:p>
                  </a:txBody>
                  <a:tcPr/>
                </a:tc>
                <a:tc>
                  <a:txBody>
                    <a:bodyPr/>
                    <a:lstStyle/>
                    <a:p>
                      <a:pPr rtl="1"/>
                      <a:r>
                        <a:rPr lang="he-IL" dirty="0"/>
                        <a:t>תפעולית</a:t>
                      </a:r>
                    </a:p>
                  </a:txBody>
                  <a:tcPr/>
                </a:tc>
                <a:tc>
                  <a:txBody>
                    <a:bodyPr/>
                    <a:lstStyle/>
                    <a:p>
                      <a:pPr rtl="1"/>
                      <a:r>
                        <a:rPr lang="he-IL" dirty="0"/>
                        <a:t>בניית מחלקה של אירוע שבה יוגדרו מאפייני האירוע.</a:t>
                      </a:r>
                    </a:p>
                  </a:txBody>
                  <a:tcPr/>
                </a:tc>
                <a:extLst>
                  <a:ext uri="{0D108BD9-81ED-4DB2-BD59-A6C34878D82A}">
                    <a16:rowId xmlns:a16="http://schemas.microsoft.com/office/drawing/2014/main" val="459046358"/>
                  </a:ext>
                </a:extLst>
              </a:tr>
              <a:tr h="370840">
                <a:tc>
                  <a:txBody>
                    <a:bodyPr/>
                    <a:lstStyle/>
                    <a:p>
                      <a:pPr rtl="1"/>
                      <a:r>
                        <a:rPr lang="he-IL" dirty="0"/>
                        <a:t>פונקציית הזמנה לאירוע</a:t>
                      </a:r>
                    </a:p>
                  </a:txBody>
                  <a:tcPr/>
                </a:tc>
                <a:tc>
                  <a:txBody>
                    <a:bodyPr/>
                    <a:lstStyle/>
                    <a:p>
                      <a:pPr rtl="1"/>
                      <a:r>
                        <a:rPr lang="he-IL" dirty="0"/>
                        <a:t>פונקציונלית</a:t>
                      </a:r>
                    </a:p>
                  </a:txBody>
                  <a:tcPr/>
                </a:tc>
                <a:tc>
                  <a:txBody>
                    <a:bodyPr/>
                    <a:lstStyle/>
                    <a:p>
                      <a:pPr rtl="1"/>
                      <a:r>
                        <a:rPr lang="he-IL" dirty="0"/>
                        <a:t>תפעולית</a:t>
                      </a:r>
                    </a:p>
                  </a:txBody>
                  <a:tcPr/>
                </a:tc>
                <a:tc>
                  <a:txBody>
                    <a:bodyPr/>
                    <a:lstStyle/>
                    <a:p>
                      <a:pPr rtl="1"/>
                      <a:r>
                        <a:rPr lang="he-IL" dirty="0"/>
                        <a:t>פונקציה השולחת קישור של הזמנה לאירוע ספציפי.</a:t>
                      </a:r>
                    </a:p>
                  </a:txBody>
                  <a:tcPr/>
                </a:tc>
                <a:extLst>
                  <a:ext uri="{0D108BD9-81ED-4DB2-BD59-A6C34878D82A}">
                    <a16:rowId xmlns:a16="http://schemas.microsoft.com/office/drawing/2014/main" val="2908101308"/>
                  </a:ext>
                </a:extLst>
              </a:tr>
              <a:tr h="370840">
                <a:tc>
                  <a:txBody>
                    <a:bodyPr/>
                    <a:lstStyle/>
                    <a:p>
                      <a:pPr rtl="1"/>
                      <a:r>
                        <a:rPr lang="he-IL" dirty="0"/>
                        <a:t>הוספת אירוע ל</a:t>
                      </a:r>
                      <a:r>
                        <a:rPr lang="en-US" dirty="0"/>
                        <a:t>DB</a:t>
                      </a:r>
                      <a:endParaRPr lang="he-IL" dirty="0"/>
                    </a:p>
                  </a:txBody>
                  <a:tcPr/>
                </a:tc>
                <a:tc>
                  <a:txBody>
                    <a:bodyPr/>
                    <a:lstStyle/>
                    <a:p>
                      <a:pPr rtl="1"/>
                      <a:r>
                        <a:rPr lang="he-IL" dirty="0"/>
                        <a:t>פונקציונלית </a:t>
                      </a:r>
                    </a:p>
                  </a:txBody>
                  <a:tcPr/>
                </a:tc>
                <a:tc>
                  <a:txBody>
                    <a:bodyPr/>
                    <a:lstStyle/>
                    <a:p>
                      <a:pPr rtl="1"/>
                      <a:r>
                        <a:rPr lang="he-IL" dirty="0"/>
                        <a:t>מידע</a:t>
                      </a:r>
                    </a:p>
                  </a:txBody>
                  <a:tcPr/>
                </a:tc>
                <a:tc>
                  <a:txBody>
                    <a:bodyPr/>
                    <a:lstStyle/>
                    <a:p>
                      <a:pPr rtl="1"/>
                      <a:r>
                        <a:rPr lang="he-IL" dirty="0"/>
                        <a:t>לאחר הוספת אירוע חדש מתווסף ל</a:t>
                      </a:r>
                      <a:r>
                        <a:rPr lang="en-US" dirty="0"/>
                        <a:t>DB</a:t>
                      </a:r>
                      <a:r>
                        <a:rPr lang="he-IL" dirty="0"/>
                        <a:t> מאפייני האירוע.</a:t>
                      </a:r>
                    </a:p>
                  </a:txBody>
                  <a:tcPr/>
                </a:tc>
                <a:extLst>
                  <a:ext uri="{0D108BD9-81ED-4DB2-BD59-A6C34878D82A}">
                    <a16:rowId xmlns:a16="http://schemas.microsoft.com/office/drawing/2014/main" val="892771946"/>
                  </a:ext>
                </a:extLst>
              </a:tr>
              <a:tr h="370840">
                <a:tc>
                  <a:txBody>
                    <a:bodyPr/>
                    <a:lstStyle/>
                    <a:p>
                      <a:pPr rtl="1"/>
                      <a:r>
                        <a:rPr lang="he-IL" dirty="0"/>
                        <a:t>ממשק נח למשתמש </a:t>
                      </a:r>
                    </a:p>
                  </a:txBody>
                  <a:tcPr/>
                </a:tc>
                <a:tc>
                  <a:txBody>
                    <a:bodyPr/>
                    <a:lstStyle/>
                    <a:p>
                      <a:pPr rtl="1"/>
                      <a:r>
                        <a:rPr lang="he-IL" dirty="0"/>
                        <a:t>לא פונקציונלית</a:t>
                      </a:r>
                    </a:p>
                  </a:txBody>
                  <a:tcPr/>
                </a:tc>
                <a:tc>
                  <a:txBody>
                    <a:bodyPr/>
                    <a:lstStyle/>
                    <a:p>
                      <a:pPr rtl="1"/>
                      <a:r>
                        <a:rPr lang="he-IL" dirty="0"/>
                        <a:t>איכות פתרון - מאפייני איכות</a:t>
                      </a:r>
                    </a:p>
                  </a:txBody>
                  <a:tcPr/>
                </a:tc>
                <a:tc>
                  <a:txBody>
                    <a:bodyPr/>
                    <a:lstStyle/>
                    <a:p>
                      <a:pPr rtl="1"/>
                      <a:r>
                        <a:rPr lang="he-IL" dirty="0"/>
                        <a:t>המערכת מוצגת בצורה ברורה ונוחה למשתמש</a:t>
                      </a:r>
                    </a:p>
                  </a:txBody>
                  <a:tcPr/>
                </a:tc>
                <a:extLst>
                  <a:ext uri="{0D108BD9-81ED-4DB2-BD59-A6C34878D82A}">
                    <a16:rowId xmlns:a16="http://schemas.microsoft.com/office/drawing/2014/main" val="3452640556"/>
                  </a:ext>
                </a:extLst>
              </a:tr>
            </a:tbl>
          </a:graphicData>
        </a:graphic>
      </p:graphicFrame>
    </p:spTree>
    <p:extLst>
      <p:ext uri="{BB962C8B-B14F-4D97-AF65-F5344CB8AC3E}">
        <p14:creationId xmlns:p14="http://schemas.microsoft.com/office/powerpoint/2010/main" val="390866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מציין מיקום תוכן 3">
            <a:extLst>
              <a:ext uri="{FF2B5EF4-FFF2-40B4-BE49-F238E27FC236}">
                <a16:creationId xmlns:a16="http://schemas.microsoft.com/office/drawing/2014/main" id="{D25EFF0A-EC5C-432D-8C1A-723D90C61FAE}"/>
              </a:ext>
            </a:extLst>
          </p:cNvPr>
          <p:cNvGraphicFramePr>
            <a:graphicFrameLocks/>
          </p:cNvGraphicFramePr>
          <p:nvPr>
            <p:extLst>
              <p:ext uri="{D42A27DB-BD31-4B8C-83A1-F6EECF244321}">
                <p14:modId xmlns:p14="http://schemas.microsoft.com/office/powerpoint/2010/main" val="4154948942"/>
              </p:ext>
            </p:extLst>
          </p:nvPr>
        </p:nvGraphicFramePr>
        <p:xfrm>
          <a:off x="765820" y="2060848"/>
          <a:ext cx="9612312" cy="4483989"/>
        </p:xfrm>
        <a:graphic>
          <a:graphicData uri="http://schemas.openxmlformats.org/drawingml/2006/table">
            <a:tbl>
              <a:tblPr rtl="1" firstRow="1" bandRow="1">
                <a:tableStyleId>{073A0DAA-6AF3-43AB-8588-CEC1D06C72B9}</a:tableStyleId>
              </a:tblPr>
              <a:tblGrid>
                <a:gridCol w="2403078">
                  <a:extLst>
                    <a:ext uri="{9D8B030D-6E8A-4147-A177-3AD203B41FA5}">
                      <a16:colId xmlns:a16="http://schemas.microsoft.com/office/drawing/2014/main" val="579894057"/>
                    </a:ext>
                  </a:extLst>
                </a:gridCol>
                <a:gridCol w="2403078">
                  <a:extLst>
                    <a:ext uri="{9D8B030D-6E8A-4147-A177-3AD203B41FA5}">
                      <a16:colId xmlns:a16="http://schemas.microsoft.com/office/drawing/2014/main" val="3002761626"/>
                    </a:ext>
                  </a:extLst>
                </a:gridCol>
                <a:gridCol w="2403078">
                  <a:extLst>
                    <a:ext uri="{9D8B030D-6E8A-4147-A177-3AD203B41FA5}">
                      <a16:colId xmlns:a16="http://schemas.microsoft.com/office/drawing/2014/main" val="1558199097"/>
                    </a:ext>
                  </a:extLst>
                </a:gridCol>
                <a:gridCol w="2403078">
                  <a:extLst>
                    <a:ext uri="{9D8B030D-6E8A-4147-A177-3AD203B41FA5}">
                      <a16:colId xmlns:a16="http://schemas.microsoft.com/office/drawing/2014/main" val="2750751772"/>
                    </a:ext>
                  </a:extLst>
                </a:gridCol>
              </a:tblGrid>
              <a:tr h="370840">
                <a:tc>
                  <a:txBody>
                    <a:bodyPr/>
                    <a:lstStyle/>
                    <a:p>
                      <a:pPr rtl="1"/>
                      <a:r>
                        <a:rPr lang="he-IL" dirty="0"/>
                        <a:t>תיאור </a:t>
                      </a:r>
                    </a:p>
                  </a:txBody>
                  <a:tcPr/>
                </a:tc>
                <a:tc>
                  <a:txBody>
                    <a:bodyPr/>
                    <a:lstStyle/>
                    <a:p>
                      <a:pPr rtl="1"/>
                      <a:r>
                        <a:rPr lang="he-IL" dirty="0"/>
                        <a:t>סוג</a:t>
                      </a:r>
                    </a:p>
                  </a:txBody>
                  <a:tcPr/>
                </a:tc>
                <a:tc>
                  <a:txBody>
                    <a:bodyPr/>
                    <a:lstStyle/>
                    <a:p>
                      <a:pPr rtl="1"/>
                      <a:r>
                        <a:rPr lang="he-IL" dirty="0"/>
                        <a:t>תת סוג</a:t>
                      </a:r>
                    </a:p>
                  </a:txBody>
                  <a:tcPr/>
                </a:tc>
                <a:tc>
                  <a:txBody>
                    <a:bodyPr/>
                    <a:lstStyle/>
                    <a:p>
                      <a:pPr rtl="1"/>
                      <a:r>
                        <a:rPr lang="he-IL" dirty="0"/>
                        <a:t>הערות</a:t>
                      </a:r>
                    </a:p>
                  </a:txBody>
                  <a:tcPr/>
                </a:tc>
                <a:extLst>
                  <a:ext uri="{0D108BD9-81ED-4DB2-BD59-A6C34878D82A}">
                    <a16:rowId xmlns:a16="http://schemas.microsoft.com/office/drawing/2014/main" val="1295433615"/>
                  </a:ext>
                </a:extLst>
              </a:tr>
              <a:tr h="370840">
                <a:tc>
                  <a:txBody>
                    <a:bodyPr/>
                    <a:lstStyle/>
                    <a:p>
                      <a:pPr rtl="1"/>
                      <a:r>
                        <a:rPr lang="he-IL" dirty="0"/>
                        <a:t>בניית אפליקציה תואמת לאנדרואיד מגרסה </a:t>
                      </a:r>
                      <a:r>
                        <a:rPr lang="en-US" dirty="0"/>
                        <a:t>Android 4.0.3+</a:t>
                      </a:r>
                      <a:r>
                        <a:rPr lang="he-IL" dirty="0"/>
                        <a:t> </a:t>
                      </a:r>
                    </a:p>
                  </a:txBody>
                  <a:tcPr/>
                </a:tc>
                <a:tc>
                  <a:txBody>
                    <a:bodyPr/>
                    <a:lstStyle/>
                    <a:p>
                      <a:pPr rtl="1"/>
                      <a:r>
                        <a:rPr lang="he-IL" dirty="0"/>
                        <a:t>לא פונקציונלית</a:t>
                      </a:r>
                    </a:p>
                  </a:txBody>
                  <a:tcPr/>
                </a:tc>
                <a:tc>
                  <a:txBody>
                    <a:bodyPr/>
                    <a:lstStyle/>
                    <a:p>
                      <a:pPr rtl="1"/>
                      <a:r>
                        <a:rPr lang="he-IL" dirty="0"/>
                        <a:t>אילוצים - אילוץ חומרה</a:t>
                      </a:r>
                    </a:p>
                  </a:txBody>
                  <a:tcPr/>
                </a:tc>
                <a:tc>
                  <a:txBody>
                    <a:bodyPr/>
                    <a:lstStyle/>
                    <a:p>
                      <a:pPr rtl="1"/>
                      <a:r>
                        <a:rPr lang="he-IL" dirty="0"/>
                        <a:t>שהמערכת תתמוך ברוב </a:t>
                      </a:r>
                      <a:r>
                        <a:rPr lang="he-IL" dirty="0" err="1"/>
                        <a:t>הגירסאות</a:t>
                      </a:r>
                      <a:r>
                        <a:rPr lang="he-IL" dirty="0"/>
                        <a:t> </a:t>
                      </a:r>
                      <a:r>
                        <a:rPr lang="en-US" dirty="0"/>
                        <a:t>Android</a:t>
                      </a:r>
                      <a:endParaRPr lang="he-IL" dirty="0"/>
                    </a:p>
                  </a:txBody>
                  <a:tcPr/>
                </a:tc>
                <a:extLst>
                  <a:ext uri="{0D108BD9-81ED-4DB2-BD59-A6C34878D82A}">
                    <a16:rowId xmlns:a16="http://schemas.microsoft.com/office/drawing/2014/main" val="2762981681"/>
                  </a:ext>
                </a:extLst>
              </a:tr>
              <a:tr h="370840">
                <a:tc>
                  <a:txBody>
                    <a:bodyPr/>
                    <a:lstStyle/>
                    <a:p>
                      <a:pPr rtl="1"/>
                      <a:r>
                        <a:rPr lang="he-IL" dirty="0"/>
                        <a:t>שימוש ב</a:t>
                      </a:r>
                      <a:r>
                        <a:rPr lang="en-US" dirty="0"/>
                        <a:t>Firebase</a:t>
                      </a:r>
                      <a:endParaRPr lang="he-IL" dirty="0"/>
                    </a:p>
                  </a:txBody>
                  <a:tcPr/>
                </a:tc>
                <a:tc>
                  <a:txBody>
                    <a:bodyPr/>
                    <a:lstStyle/>
                    <a:p>
                      <a:pPr rtl="1"/>
                      <a:r>
                        <a:rPr lang="he-IL" dirty="0"/>
                        <a:t>לא פונקציונלית</a:t>
                      </a:r>
                    </a:p>
                  </a:txBody>
                  <a:tcPr/>
                </a:tc>
                <a:tc>
                  <a:txBody>
                    <a:bodyPr/>
                    <a:lstStyle/>
                    <a:p>
                      <a:pPr rtl="1"/>
                      <a:r>
                        <a:rPr lang="he-IL" dirty="0"/>
                        <a:t>אילוצים - אילוץ מימוש</a:t>
                      </a:r>
                    </a:p>
                  </a:txBody>
                  <a:tcPr/>
                </a:tc>
                <a:tc>
                  <a:txBody>
                    <a:bodyPr/>
                    <a:lstStyle/>
                    <a:p>
                      <a:pPr rtl="1"/>
                      <a:r>
                        <a:rPr lang="he-IL" dirty="0"/>
                        <a:t>שמירת נתונים במסד </a:t>
                      </a:r>
                      <a:r>
                        <a:rPr lang="en-US" dirty="0"/>
                        <a:t>Firebase</a:t>
                      </a:r>
                      <a:endParaRPr lang="he-IL" dirty="0"/>
                    </a:p>
                  </a:txBody>
                  <a:tcPr/>
                </a:tc>
                <a:extLst>
                  <a:ext uri="{0D108BD9-81ED-4DB2-BD59-A6C34878D82A}">
                    <a16:rowId xmlns:a16="http://schemas.microsoft.com/office/drawing/2014/main" val="459046358"/>
                  </a:ext>
                </a:extLst>
              </a:tr>
              <a:tr h="370840">
                <a:tc>
                  <a:txBody>
                    <a:bodyPr/>
                    <a:lstStyle/>
                    <a:p>
                      <a:pPr rtl="1"/>
                      <a:r>
                        <a:rPr lang="he-IL" dirty="0"/>
                        <a:t>אפליקציית זמן אמת</a:t>
                      </a:r>
                    </a:p>
                  </a:txBody>
                  <a:tcPr/>
                </a:tc>
                <a:tc>
                  <a:txBody>
                    <a:bodyPr/>
                    <a:lstStyle/>
                    <a:p>
                      <a:pPr rtl="1"/>
                      <a:r>
                        <a:rPr lang="he-IL" dirty="0"/>
                        <a:t>לא פונקציונלית</a:t>
                      </a:r>
                    </a:p>
                  </a:txBody>
                  <a:tcPr/>
                </a:tc>
                <a:tc>
                  <a:txBody>
                    <a:bodyPr/>
                    <a:lstStyle/>
                    <a:p>
                      <a:pPr rtl="1"/>
                      <a:r>
                        <a:rPr lang="he-IL" dirty="0"/>
                        <a:t>איכות פתרון - דרישות ביצועים </a:t>
                      </a:r>
                    </a:p>
                  </a:txBody>
                  <a:tcPr/>
                </a:tc>
                <a:tc>
                  <a:txBody>
                    <a:bodyPr/>
                    <a:lstStyle/>
                    <a:p>
                      <a:pPr rtl="1"/>
                      <a:r>
                        <a:rPr lang="he-IL" dirty="0"/>
                        <a:t>פונקציה מאפשרת שינוי של נתוניי המשתמש.</a:t>
                      </a:r>
                    </a:p>
                  </a:txBody>
                  <a:tcPr/>
                </a:tc>
                <a:extLst>
                  <a:ext uri="{0D108BD9-81ED-4DB2-BD59-A6C34878D82A}">
                    <a16:rowId xmlns:a16="http://schemas.microsoft.com/office/drawing/2014/main" val="2908101308"/>
                  </a:ext>
                </a:extLst>
              </a:tr>
              <a:tr h="370840">
                <a:tc>
                  <a:txBody>
                    <a:bodyPr/>
                    <a:lstStyle/>
                    <a:p>
                      <a:pPr rtl="1"/>
                      <a:r>
                        <a:rPr lang="he-IL" dirty="0"/>
                        <a:t>הצפנה</a:t>
                      </a:r>
                    </a:p>
                  </a:txBody>
                  <a:tcPr/>
                </a:tc>
                <a:tc>
                  <a:txBody>
                    <a:bodyPr/>
                    <a:lstStyle/>
                    <a:p>
                      <a:pPr rtl="1"/>
                      <a:r>
                        <a:rPr lang="he-IL" dirty="0"/>
                        <a:t>לא פונקציונלית </a:t>
                      </a:r>
                    </a:p>
                  </a:txBody>
                  <a:tcPr/>
                </a:tc>
                <a:tc>
                  <a:txBody>
                    <a:bodyPr/>
                    <a:lstStyle/>
                    <a:p>
                      <a:pPr rtl="1"/>
                      <a:r>
                        <a:rPr lang="he-IL" dirty="0"/>
                        <a:t>איכות פתרון – מאפייני איכות</a:t>
                      </a:r>
                    </a:p>
                  </a:txBody>
                  <a:tcPr/>
                </a:tc>
                <a:tc>
                  <a:txBody>
                    <a:bodyPr/>
                    <a:lstStyle/>
                    <a:p>
                      <a:pPr rtl="1"/>
                      <a:r>
                        <a:rPr lang="he-IL" dirty="0"/>
                        <a:t>הצפנת סיסמת המשתמש.</a:t>
                      </a:r>
                    </a:p>
                  </a:txBody>
                  <a:tcPr/>
                </a:tc>
                <a:extLst>
                  <a:ext uri="{0D108BD9-81ED-4DB2-BD59-A6C34878D82A}">
                    <a16:rowId xmlns:a16="http://schemas.microsoft.com/office/drawing/2014/main" val="892771946"/>
                  </a:ext>
                </a:extLst>
              </a:tr>
              <a:tr h="370840">
                <a:tc>
                  <a:txBody>
                    <a:bodyPr/>
                    <a:lstStyle/>
                    <a:p>
                      <a:pPr rtl="1"/>
                      <a:r>
                        <a:rPr lang="he-IL" dirty="0"/>
                        <a:t>תאריך סופי של הגשת הפרויקט</a:t>
                      </a:r>
                    </a:p>
                  </a:txBody>
                  <a:tcPr/>
                </a:tc>
                <a:tc>
                  <a:txBody>
                    <a:bodyPr/>
                    <a:lstStyle/>
                    <a:p>
                      <a:pPr rtl="1"/>
                      <a:r>
                        <a:rPr lang="he-IL" dirty="0"/>
                        <a:t>לא פונקציונלית</a:t>
                      </a:r>
                    </a:p>
                  </a:txBody>
                  <a:tcPr/>
                </a:tc>
                <a:tc>
                  <a:txBody>
                    <a:bodyPr/>
                    <a:lstStyle/>
                    <a:p>
                      <a:pPr rtl="1"/>
                      <a:r>
                        <a:rPr lang="he-IL" dirty="0"/>
                        <a:t>אילוצים – אילוץ ניהולי</a:t>
                      </a:r>
                    </a:p>
                  </a:txBody>
                  <a:tcPr/>
                </a:tc>
                <a:tc>
                  <a:txBody>
                    <a:bodyPr/>
                    <a:lstStyle/>
                    <a:p>
                      <a:pPr rtl="1"/>
                      <a:r>
                        <a:rPr lang="he-IL" dirty="0"/>
                        <a:t>תאריך היעד הוא עד ה- 13/01.</a:t>
                      </a:r>
                    </a:p>
                  </a:txBody>
                  <a:tcPr/>
                </a:tc>
                <a:extLst>
                  <a:ext uri="{0D108BD9-81ED-4DB2-BD59-A6C34878D82A}">
                    <a16:rowId xmlns:a16="http://schemas.microsoft.com/office/drawing/2014/main" val="3452640556"/>
                  </a:ext>
                </a:extLst>
              </a:tr>
              <a:tr h="370840">
                <a:tc>
                  <a:txBody>
                    <a:bodyPr/>
                    <a:lstStyle/>
                    <a:p>
                      <a:pPr rtl="1"/>
                      <a:r>
                        <a:rPr lang="he-IL" dirty="0"/>
                        <a:t>מיון אירועים לפי תאריך</a:t>
                      </a:r>
                    </a:p>
                  </a:txBody>
                  <a:tcPr/>
                </a:tc>
                <a:tc>
                  <a:txBody>
                    <a:bodyPr/>
                    <a:lstStyle/>
                    <a:p>
                      <a:pPr rtl="1"/>
                      <a:r>
                        <a:rPr lang="he-IL" dirty="0"/>
                        <a:t>לא פונקציונלית</a:t>
                      </a:r>
                    </a:p>
                  </a:txBody>
                  <a:tcPr/>
                </a:tc>
                <a:tc>
                  <a:txBody>
                    <a:bodyPr/>
                    <a:lstStyle/>
                    <a:p>
                      <a:pPr rtl="1"/>
                      <a:r>
                        <a:rPr lang="he-IL" dirty="0"/>
                        <a:t>אילוצים – אילוץ מימוש</a:t>
                      </a:r>
                    </a:p>
                  </a:txBody>
                  <a:tcPr/>
                </a:tc>
                <a:tc>
                  <a:txBody>
                    <a:bodyPr/>
                    <a:lstStyle/>
                    <a:p>
                      <a:pPr rtl="1"/>
                      <a:r>
                        <a:rPr lang="he-IL" dirty="0"/>
                        <a:t>אלגוריתם </a:t>
                      </a:r>
                      <a:r>
                        <a:rPr lang="en-US" dirty="0"/>
                        <a:t>Quick sort</a:t>
                      </a:r>
                      <a:r>
                        <a:rPr lang="he-IL" dirty="0"/>
                        <a:t> למיון </a:t>
                      </a:r>
                    </a:p>
                  </a:txBody>
                  <a:tcPr/>
                </a:tc>
                <a:extLst>
                  <a:ext uri="{0D108BD9-81ED-4DB2-BD59-A6C34878D82A}">
                    <a16:rowId xmlns:a16="http://schemas.microsoft.com/office/drawing/2014/main" val="1220511122"/>
                  </a:ext>
                </a:extLst>
              </a:tr>
            </a:tbl>
          </a:graphicData>
        </a:graphic>
      </p:graphicFrame>
      <p:sp>
        <p:nvSpPr>
          <p:cNvPr id="3" name="כותרת 2">
            <a:extLst>
              <a:ext uri="{FF2B5EF4-FFF2-40B4-BE49-F238E27FC236}">
                <a16:creationId xmlns:a16="http://schemas.microsoft.com/office/drawing/2014/main" id="{F16D77F3-281F-4AFA-9CE1-998E22E0E510}"/>
              </a:ext>
            </a:extLst>
          </p:cNvPr>
          <p:cNvSpPr>
            <a:spLocks noGrp="1"/>
          </p:cNvSpPr>
          <p:nvPr>
            <p:ph type="title"/>
          </p:nvPr>
        </p:nvSpPr>
        <p:spPr/>
        <p:txBody>
          <a:bodyPr/>
          <a:lstStyle/>
          <a:p>
            <a:pPr algn="r"/>
            <a:r>
              <a:rPr lang="he-IL" dirty="0"/>
              <a:t>המשך</a:t>
            </a:r>
          </a:p>
        </p:txBody>
      </p:sp>
    </p:spTree>
    <p:extLst>
      <p:ext uri="{BB962C8B-B14F-4D97-AF65-F5344CB8AC3E}">
        <p14:creationId xmlns:p14="http://schemas.microsoft.com/office/powerpoint/2010/main" val="244436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48" name="Picture 147">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pic>
        <p:nvPicPr>
          <p:cNvPr id="150" name="Picture 149">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242851"/>
            <a:ext cx="8965749" cy="275942"/>
          </a:xfrm>
          <a:prstGeom prst="rect">
            <a:avLst/>
          </a:prstGeom>
        </p:spPr>
      </p:pic>
      <p:pic>
        <p:nvPicPr>
          <p:cNvPr id="152" name="Picture 151">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09343" y="4243845"/>
            <a:ext cx="3076306" cy="276940"/>
          </a:xfrm>
          <a:prstGeom prst="rect">
            <a:avLst/>
          </a:prstGeom>
        </p:spPr>
      </p:pic>
      <p:sp>
        <p:nvSpPr>
          <p:cNvPr id="154" name="Rectangle 153">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5749"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 name="Rectangle 155">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9342" y="2590078"/>
            <a:ext cx="3076307"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58" name="Rectangle 157">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6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0" name="Picture 159">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88825" cy="6858000"/>
          </a:xfrm>
          <a:prstGeom prst="rect">
            <a:avLst/>
          </a:prstGeom>
        </p:spPr>
      </p:pic>
      <p:sp>
        <p:nvSpPr>
          <p:cNvPr id="162" name="Rectangle 161">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3317" y="0"/>
            <a:ext cx="755097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4" name="Picture 163">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0" y="5006045"/>
            <a:ext cx="4963899" cy="144049"/>
          </a:xfrm>
          <a:prstGeom prst="rect">
            <a:avLst/>
          </a:prstGeom>
        </p:spPr>
      </p:pic>
      <p:sp>
        <p:nvSpPr>
          <p:cNvPr id="166" name="Rectangle 165">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764"/>
            <a:ext cx="4963273"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כותרת 4">
            <a:extLst>
              <a:ext uri="{FF2B5EF4-FFF2-40B4-BE49-F238E27FC236}">
                <a16:creationId xmlns:a16="http://schemas.microsoft.com/office/drawing/2014/main" id="{F513C615-C7C5-421B-8345-AA4E25C49D72}"/>
              </a:ext>
            </a:extLst>
          </p:cNvPr>
          <p:cNvSpPr>
            <a:spLocks noGrp="1"/>
          </p:cNvSpPr>
          <p:nvPr>
            <p:ph type="title"/>
          </p:nvPr>
        </p:nvSpPr>
        <p:spPr>
          <a:xfrm>
            <a:off x="680144" y="2063262"/>
            <a:ext cx="3738305" cy="2661138"/>
          </a:xfrm>
        </p:spPr>
        <p:txBody>
          <a:bodyPr vert="horz" lIns="91440" tIns="45720" rIns="91440" bIns="45720" rtlCol="0" anchor="ctr">
            <a:normAutofit/>
          </a:bodyPr>
          <a:lstStyle/>
          <a:p>
            <a:pPr algn="r" defTabSz="914400" rtl="0"/>
            <a:r>
              <a:rPr lang="en-US" sz="5400"/>
              <a:t>Use Case Diagram</a:t>
            </a:r>
          </a:p>
        </p:txBody>
      </p:sp>
      <p:pic>
        <p:nvPicPr>
          <p:cNvPr id="93" name="תמונה 92"/>
          <p:cNvPicPr/>
          <p:nvPr/>
        </p:nvPicPr>
        <p:blipFill>
          <a:blip r:embed="rId5"/>
          <a:stretch/>
        </p:blipFill>
        <p:spPr>
          <a:xfrm>
            <a:off x="5283229" y="768784"/>
            <a:ext cx="6259333" cy="5320432"/>
          </a:xfrm>
          <a:prstGeom prst="rect">
            <a:avLst/>
          </a:prstGeom>
          <a:ln>
            <a:noFill/>
          </a:ln>
          <a:effectLst>
            <a:outerShdw blurRad="76200" dist="63500" dir="5040000" algn="tl" rotWithShape="0">
              <a:srgbClr val="000000">
                <a:alpha val="41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1" name="Picture 100">
            <a:extLst>
              <a:ext uri="{FF2B5EF4-FFF2-40B4-BE49-F238E27FC236}">
                <a16:creationId xmlns:a16="http://schemas.microsoft.com/office/drawing/2014/main" id="{01CFC1BB-C5B3-4479-9752-C53221627F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pic>
        <p:nvPicPr>
          <p:cNvPr id="103" name="Picture 102">
            <a:extLst>
              <a:ext uri="{FF2B5EF4-FFF2-40B4-BE49-F238E27FC236}">
                <a16:creationId xmlns:a16="http://schemas.microsoft.com/office/drawing/2014/main" id="{5B5FB5AC-39B2-4094-B486-0FCD501D50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242851"/>
            <a:ext cx="8965749" cy="275942"/>
          </a:xfrm>
          <a:prstGeom prst="rect">
            <a:avLst/>
          </a:prstGeom>
        </p:spPr>
      </p:pic>
      <p:pic>
        <p:nvPicPr>
          <p:cNvPr id="105" name="Picture 104">
            <a:extLst>
              <a:ext uri="{FF2B5EF4-FFF2-40B4-BE49-F238E27FC236}">
                <a16:creationId xmlns:a16="http://schemas.microsoft.com/office/drawing/2014/main" id="{7150CFE4-97B0-48C6-ACD6-9399CBA119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09343" y="4243845"/>
            <a:ext cx="3076306" cy="276940"/>
          </a:xfrm>
          <a:prstGeom prst="rect">
            <a:avLst/>
          </a:prstGeom>
        </p:spPr>
      </p:pic>
      <p:sp>
        <p:nvSpPr>
          <p:cNvPr id="107" name="Rectangle 106">
            <a:extLst>
              <a:ext uri="{FF2B5EF4-FFF2-40B4-BE49-F238E27FC236}">
                <a16:creationId xmlns:a16="http://schemas.microsoft.com/office/drawing/2014/main" id="{A3C6F7F0-46EA-4F8E-A112-1B517C2B5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5749"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9" name="Rectangle 108">
            <a:extLst>
              <a:ext uri="{FF2B5EF4-FFF2-40B4-BE49-F238E27FC236}">
                <a16:creationId xmlns:a16="http://schemas.microsoft.com/office/drawing/2014/main" id="{1691A3CC-CDA1-4C3B-9150-FCFB5373D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9342" y="2590078"/>
            <a:ext cx="3076307"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5" name="תמונה 94"/>
          <p:cNvPicPr/>
          <p:nvPr/>
        </p:nvPicPr>
        <p:blipFill rotWithShape="1">
          <a:blip r:embed="rId5"/>
          <a:srcRect t="740" r="-2" b="-2"/>
          <a:stretch/>
        </p:blipFill>
        <p:spPr>
          <a:xfrm>
            <a:off x="4643316" y="10"/>
            <a:ext cx="7550978" cy="6857990"/>
          </a:xfrm>
          <a:prstGeom prst="rect">
            <a:avLst/>
          </a:prstGeom>
          <a:ln>
            <a:noFill/>
          </a:ln>
          <a:effectLst/>
        </p:spPr>
      </p:pic>
      <p:pic>
        <p:nvPicPr>
          <p:cNvPr id="111" name="Picture 110">
            <a:extLst>
              <a:ext uri="{FF2B5EF4-FFF2-40B4-BE49-F238E27FC236}">
                <a16:creationId xmlns:a16="http://schemas.microsoft.com/office/drawing/2014/main" id="{25D611BD-13D6-4754-93F1-8ABAB81169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0" y="5006045"/>
            <a:ext cx="4963899" cy="144049"/>
          </a:xfrm>
          <a:prstGeom prst="rect">
            <a:avLst/>
          </a:prstGeom>
        </p:spPr>
      </p:pic>
      <p:sp>
        <p:nvSpPr>
          <p:cNvPr id="113" name="Rectangle 112">
            <a:extLst>
              <a:ext uri="{FF2B5EF4-FFF2-40B4-BE49-F238E27FC236}">
                <a16:creationId xmlns:a16="http://schemas.microsoft.com/office/drawing/2014/main" id="{D1564798-5942-49A9-89E9-7BF6D0239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764"/>
            <a:ext cx="4963273"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TextShape 1"/>
          <p:cNvSpPr txBox="1"/>
          <p:nvPr/>
        </p:nvSpPr>
        <p:spPr>
          <a:xfrm>
            <a:off x="680144" y="2063262"/>
            <a:ext cx="3738305" cy="2661138"/>
          </a:xfrm>
          <a:prstGeom prst="rect">
            <a:avLst/>
          </a:prstGeom>
        </p:spPr>
        <p:txBody>
          <a:bodyPr vert="horz" lIns="91440" tIns="45720" rIns="91440" bIns="45720" rtlCol="0" anchor="b">
            <a:normAutofit/>
          </a:bodyPr>
          <a:lstStyle/>
          <a:p>
            <a:pPr algn="r" defTabSz="914400">
              <a:lnSpc>
                <a:spcPct val="90000"/>
              </a:lnSpc>
              <a:spcBef>
                <a:spcPct val="0"/>
              </a:spcBef>
              <a:spcAft>
                <a:spcPts val="600"/>
              </a:spcAft>
            </a:pPr>
            <a:r>
              <a:rPr lang="en-US" sz="5400" spc="-1">
                <a:latin typeface="+mj-lt"/>
                <a:ea typeface="+mj-ea"/>
                <a:cs typeface="+mj-cs"/>
              </a:rPr>
              <a:t>Class Diagram</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ברלין">
  <a:themeElements>
    <a:clrScheme name="ברלין">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ברלין">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ברלין">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ערכת נושא של Offic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3.xml><?xml version="1.0" encoding="utf-8"?>
<a:theme xmlns:a="http://schemas.openxmlformats.org/drawingml/2006/main" name="ערכת נושא של Offic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5CCB2C71-1ED8-4540-B003-293B5E75C7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9B8BCC-BF24-4800-92E1-9F891BBB27E6}">
  <ds:schemaRefs>
    <ds:schemaRef ds:uri="http://schemas.microsoft.com/sharepoint/v3/contenttype/forms"/>
  </ds:schemaRefs>
</ds:datastoreItem>
</file>

<file path=customXml/itemProps3.xml><?xml version="1.0" encoding="utf-8"?>
<ds:datastoreItem xmlns:ds="http://schemas.openxmlformats.org/officeDocument/2006/customXml" ds:itemID="{50AACE6D-8EB6-447A-8DFD-C2C0C52916AC}">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92</TotalTime>
  <Words>488</Words>
  <Application>Microsoft Office PowerPoint</Application>
  <PresentationFormat>מותאם אישית</PresentationFormat>
  <Paragraphs>95</Paragraphs>
  <Slides>14</Slides>
  <Notes>1</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14</vt:i4>
      </vt:variant>
    </vt:vector>
  </HeadingPairs>
  <TitlesOfParts>
    <vt:vector size="18" baseType="lpstr">
      <vt:lpstr>Arial</vt:lpstr>
      <vt:lpstr>Tahoma</vt:lpstr>
      <vt:lpstr>Trebuchet MS</vt:lpstr>
      <vt:lpstr>ברלין</vt:lpstr>
      <vt:lpstr>Event Planner</vt:lpstr>
      <vt:lpstr>המטרה: קיום אירוע/פעילות</vt:lpstr>
      <vt:lpstr>המצב כיום-הבעיה</vt:lpstr>
      <vt:lpstr>תיאור המערכת ומטרותיה </vt:lpstr>
      <vt:lpstr>פתרון הבעיה</vt:lpstr>
      <vt:lpstr>דרישות מרכזיות של המערכת</vt:lpstr>
      <vt:lpstr>המשך</vt:lpstr>
      <vt:lpstr>Use Case Diagram</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Planner</dc:title>
  <dc:creator>אורן דנון</dc:creator>
  <cp:lastModifiedBy>אורן דנון</cp:lastModifiedBy>
  <cp:revision>3</cp:revision>
  <dcterms:created xsi:type="dcterms:W3CDTF">2019-01-01T19:48:14Z</dcterms:created>
  <dcterms:modified xsi:type="dcterms:W3CDTF">2019-01-01T21:21:16Z</dcterms:modified>
</cp:coreProperties>
</file>