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43.jpeg" ContentType="image/jpe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23.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ffffff"/>
                </a:solidFill>
                <a:latin typeface="Trebuchet MS"/>
              </a:rPr>
              <a:t>Click to move the slide</a:t>
            </a:r>
            <a:endParaRPr b="0" lang="en-US" sz="1800" spc="-1" strike="noStrike">
              <a:solidFill>
                <a:srgbClr val="ffffff"/>
              </a:solidFill>
              <a:latin typeface="Trebuchet MS"/>
            </a:endParaRPr>
          </a:p>
        </p:txBody>
      </p:sp>
      <p:sp>
        <p:nvSpPr>
          <p:cNvPr id="22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2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2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2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26" name="PlaceHolder 6"/>
          <p:cNvSpPr>
            <a:spLocks noGrp="1"/>
          </p:cNvSpPr>
          <p:nvPr>
            <p:ph type="sldNum"/>
          </p:nvPr>
        </p:nvSpPr>
        <p:spPr>
          <a:xfrm>
            <a:off x="4278960" y="10157400"/>
            <a:ext cx="3280680" cy="534240"/>
          </a:xfrm>
          <a:prstGeom prst="rect">
            <a:avLst/>
          </a:prstGeom>
        </p:spPr>
        <p:txBody>
          <a:bodyPr lIns="0" rIns="0" tIns="0" bIns="0" anchor="b"/>
          <a:p>
            <a:pPr algn="r"/>
            <a:fld id="{4B7838B1-FFBE-4CD9-A038-4AC2356D016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382680" y="685800"/>
            <a:ext cx="6092640" cy="3428640"/>
          </a:xfrm>
          <a:prstGeom prst="rect">
            <a:avLst/>
          </a:prstGeom>
        </p:spPr>
      </p:sp>
      <p:sp>
        <p:nvSpPr>
          <p:cNvPr id="32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8" name="TextShape 3"/>
          <p:cNvSpPr txBox="1"/>
          <p:nvPr/>
        </p:nvSpPr>
        <p:spPr>
          <a:xfrm>
            <a:off x="0" y="8686800"/>
            <a:ext cx="2971440" cy="456840"/>
          </a:xfrm>
          <a:prstGeom prst="rect">
            <a:avLst/>
          </a:prstGeom>
          <a:noFill/>
          <a:ln>
            <a:noFill/>
          </a:ln>
        </p:spPr>
        <p:txBody>
          <a:bodyPr anchor="b"/>
          <a:p>
            <a:pPr rtl="1">
              <a:lnSpc>
                <a:spcPct val="100000"/>
              </a:lnSpc>
            </a:pPr>
            <a:fld id="{F0690650-956F-4994-AC0E-2405C62AA7FB}" type="slidenum">
              <a:rPr b="0" lang="en-US" sz="1200" spc="-1" strike="noStrike">
                <a:solidFill>
                  <a:srgbClr val="000000"/>
                </a:solidFill>
                <a:latin typeface="Tahoma"/>
                <a:ea typeface="Tahom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32" name="PlaceHolder 2"/>
          <p:cNvSpPr>
            <a:spLocks noGrp="1"/>
          </p:cNvSpPr>
          <p:nvPr>
            <p:ph type="body"/>
          </p:nvPr>
        </p:nvSpPr>
        <p:spPr>
          <a:xfrm>
            <a:off x="609120" y="160452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33" name="PlaceHolder 3"/>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35"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36"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37"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38" name="PlaceHolder 5"/>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40" name="PlaceHolder 2"/>
          <p:cNvSpPr>
            <a:spLocks noGrp="1"/>
          </p:cNvSpPr>
          <p:nvPr>
            <p:ph type="body"/>
          </p:nvPr>
        </p:nvSpPr>
        <p:spPr>
          <a:xfrm>
            <a:off x="6091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41" name="PlaceHolder 3"/>
          <p:cNvSpPr>
            <a:spLocks noGrp="1"/>
          </p:cNvSpPr>
          <p:nvPr>
            <p:ph type="body"/>
          </p:nvPr>
        </p:nvSpPr>
        <p:spPr>
          <a:xfrm>
            <a:off x="431820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42" name="PlaceHolder 4"/>
          <p:cNvSpPr>
            <a:spLocks noGrp="1"/>
          </p:cNvSpPr>
          <p:nvPr>
            <p:ph type="body"/>
          </p:nvPr>
        </p:nvSpPr>
        <p:spPr>
          <a:xfrm>
            <a:off x="80269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43" name="PlaceHolder 5"/>
          <p:cNvSpPr>
            <a:spLocks noGrp="1"/>
          </p:cNvSpPr>
          <p:nvPr>
            <p:ph type="body"/>
          </p:nvPr>
        </p:nvSpPr>
        <p:spPr>
          <a:xfrm>
            <a:off x="6091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44" name="PlaceHolder 6"/>
          <p:cNvSpPr>
            <a:spLocks noGrp="1"/>
          </p:cNvSpPr>
          <p:nvPr>
            <p:ph type="body"/>
          </p:nvPr>
        </p:nvSpPr>
        <p:spPr>
          <a:xfrm>
            <a:off x="431820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45" name="PlaceHolder 7"/>
          <p:cNvSpPr>
            <a:spLocks noGrp="1"/>
          </p:cNvSpPr>
          <p:nvPr>
            <p:ph type="body"/>
          </p:nvPr>
        </p:nvSpPr>
        <p:spPr>
          <a:xfrm>
            <a:off x="80269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57"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59" name="PlaceHolder 2"/>
          <p:cNvSpPr>
            <a:spLocks noGrp="1"/>
          </p:cNvSpPr>
          <p:nvPr>
            <p:ph type="body"/>
          </p:nvPr>
        </p:nvSpPr>
        <p:spPr>
          <a:xfrm>
            <a:off x="609120" y="1604520"/>
            <a:ext cx="1096956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61"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62"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66"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67"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68"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1"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70"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71"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72" name="PlaceHolder 4"/>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74"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75"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76" name="PlaceHolder 4"/>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78" name="PlaceHolder 2"/>
          <p:cNvSpPr>
            <a:spLocks noGrp="1"/>
          </p:cNvSpPr>
          <p:nvPr>
            <p:ph type="body"/>
          </p:nvPr>
        </p:nvSpPr>
        <p:spPr>
          <a:xfrm>
            <a:off x="609120" y="160452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79" name="PlaceHolder 3"/>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81"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82"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83"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84" name="PlaceHolder 5"/>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86" name="PlaceHolder 2"/>
          <p:cNvSpPr>
            <a:spLocks noGrp="1"/>
          </p:cNvSpPr>
          <p:nvPr>
            <p:ph type="body"/>
          </p:nvPr>
        </p:nvSpPr>
        <p:spPr>
          <a:xfrm>
            <a:off x="6091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87" name="PlaceHolder 3"/>
          <p:cNvSpPr>
            <a:spLocks noGrp="1"/>
          </p:cNvSpPr>
          <p:nvPr>
            <p:ph type="body"/>
          </p:nvPr>
        </p:nvSpPr>
        <p:spPr>
          <a:xfrm>
            <a:off x="431820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88" name="PlaceHolder 4"/>
          <p:cNvSpPr>
            <a:spLocks noGrp="1"/>
          </p:cNvSpPr>
          <p:nvPr>
            <p:ph type="body"/>
          </p:nvPr>
        </p:nvSpPr>
        <p:spPr>
          <a:xfrm>
            <a:off x="80269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89" name="PlaceHolder 5"/>
          <p:cNvSpPr>
            <a:spLocks noGrp="1"/>
          </p:cNvSpPr>
          <p:nvPr>
            <p:ph type="body"/>
          </p:nvPr>
        </p:nvSpPr>
        <p:spPr>
          <a:xfrm>
            <a:off x="6091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90" name="PlaceHolder 6"/>
          <p:cNvSpPr>
            <a:spLocks noGrp="1"/>
          </p:cNvSpPr>
          <p:nvPr>
            <p:ph type="body"/>
          </p:nvPr>
        </p:nvSpPr>
        <p:spPr>
          <a:xfrm>
            <a:off x="431820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91" name="PlaceHolder 7"/>
          <p:cNvSpPr>
            <a:spLocks noGrp="1"/>
          </p:cNvSpPr>
          <p:nvPr>
            <p:ph type="body"/>
          </p:nvPr>
        </p:nvSpPr>
        <p:spPr>
          <a:xfrm>
            <a:off x="80269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0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05" name="PlaceHolder 2"/>
          <p:cNvSpPr>
            <a:spLocks noGrp="1"/>
          </p:cNvSpPr>
          <p:nvPr>
            <p:ph type="body"/>
          </p:nvPr>
        </p:nvSpPr>
        <p:spPr>
          <a:xfrm>
            <a:off x="609120" y="1604520"/>
            <a:ext cx="1096956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07"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08"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3" name="PlaceHolder 2"/>
          <p:cNvSpPr>
            <a:spLocks noGrp="1"/>
          </p:cNvSpPr>
          <p:nvPr>
            <p:ph type="body"/>
          </p:nvPr>
        </p:nvSpPr>
        <p:spPr>
          <a:xfrm>
            <a:off x="609120" y="1604520"/>
            <a:ext cx="1096956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12"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13"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14"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16"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17"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18" name="PlaceHolder 4"/>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20"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21"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22" name="PlaceHolder 4"/>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24" name="PlaceHolder 2"/>
          <p:cNvSpPr>
            <a:spLocks noGrp="1"/>
          </p:cNvSpPr>
          <p:nvPr>
            <p:ph type="body"/>
          </p:nvPr>
        </p:nvSpPr>
        <p:spPr>
          <a:xfrm>
            <a:off x="609120" y="160452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25" name="PlaceHolder 3"/>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27"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28"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29"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30" name="PlaceHolder 5"/>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32" name="PlaceHolder 2"/>
          <p:cNvSpPr>
            <a:spLocks noGrp="1"/>
          </p:cNvSpPr>
          <p:nvPr>
            <p:ph type="body"/>
          </p:nvPr>
        </p:nvSpPr>
        <p:spPr>
          <a:xfrm>
            <a:off x="6091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33" name="PlaceHolder 3"/>
          <p:cNvSpPr>
            <a:spLocks noGrp="1"/>
          </p:cNvSpPr>
          <p:nvPr>
            <p:ph type="body"/>
          </p:nvPr>
        </p:nvSpPr>
        <p:spPr>
          <a:xfrm>
            <a:off x="431820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34" name="PlaceHolder 4"/>
          <p:cNvSpPr>
            <a:spLocks noGrp="1"/>
          </p:cNvSpPr>
          <p:nvPr>
            <p:ph type="body"/>
          </p:nvPr>
        </p:nvSpPr>
        <p:spPr>
          <a:xfrm>
            <a:off x="80269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35" name="PlaceHolder 5"/>
          <p:cNvSpPr>
            <a:spLocks noGrp="1"/>
          </p:cNvSpPr>
          <p:nvPr>
            <p:ph type="body"/>
          </p:nvPr>
        </p:nvSpPr>
        <p:spPr>
          <a:xfrm>
            <a:off x="6091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36" name="PlaceHolder 6"/>
          <p:cNvSpPr>
            <a:spLocks noGrp="1"/>
          </p:cNvSpPr>
          <p:nvPr>
            <p:ph type="body"/>
          </p:nvPr>
        </p:nvSpPr>
        <p:spPr>
          <a:xfrm>
            <a:off x="431820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37" name="PlaceHolder 7"/>
          <p:cNvSpPr>
            <a:spLocks noGrp="1"/>
          </p:cNvSpPr>
          <p:nvPr>
            <p:ph type="body"/>
          </p:nvPr>
        </p:nvSpPr>
        <p:spPr>
          <a:xfrm>
            <a:off x="80269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47"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49" name="PlaceHolder 2"/>
          <p:cNvSpPr>
            <a:spLocks noGrp="1"/>
          </p:cNvSpPr>
          <p:nvPr>
            <p:ph type="body"/>
          </p:nvPr>
        </p:nvSpPr>
        <p:spPr>
          <a:xfrm>
            <a:off x="609120" y="1604520"/>
            <a:ext cx="1096956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5"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6"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51"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52"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56"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57"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58"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60"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61"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62" name="PlaceHolder 4"/>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64"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65"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66" name="PlaceHolder 4"/>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68" name="PlaceHolder 2"/>
          <p:cNvSpPr>
            <a:spLocks noGrp="1"/>
          </p:cNvSpPr>
          <p:nvPr>
            <p:ph type="body"/>
          </p:nvPr>
        </p:nvSpPr>
        <p:spPr>
          <a:xfrm>
            <a:off x="609120" y="160452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69" name="PlaceHolder 3"/>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71"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72"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73"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74" name="PlaceHolder 5"/>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76" name="PlaceHolder 2"/>
          <p:cNvSpPr>
            <a:spLocks noGrp="1"/>
          </p:cNvSpPr>
          <p:nvPr>
            <p:ph type="body"/>
          </p:nvPr>
        </p:nvSpPr>
        <p:spPr>
          <a:xfrm>
            <a:off x="6091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77" name="PlaceHolder 3"/>
          <p:cNvSpPr>
            <a:spLocks noGrp="1"/>
          </p:cNvSpPr>
          <p:nvPr>
            <p:ph type="body"/>
          </p:nvPr>
        </p:nvSpPr>
        <p:spPr>
          <a:xfrm>
            <a:off x="431820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78" name="PlaceHolder 4"/>
          <p:cNvSpPr>
            <a:spLocks noGrp="1"/>
          </p:cNvSpPr>
          <p:nvPr>
            <p:ph type="body"/>
          </p:nvPr>
        </p:nvSpPr>
        <p:spPr>
          <a:xfrm>
            <a:off x="80269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79" name="PlaceHolder 5"/>
          <p:cNvSpPr>
            <a:spLocks noGrp="1"/>
          </p:cNvSpPr>
          <p:nvPr>
            <p:ph type="body"/>
          </p:nvPr>
        </p:nvSpPr>
        <p:spPr>
          <a:xfrm>
            <a:off x="6091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80" name="PlaceHolder 6"/>
          <p:cNvSpPr>
            <a:spLocks noGrp="1"/>
          </p:cNvSpPr>
          <p:nvPr>
            <p:ph type="body"/>
          </p:nvPr>
        </p:nvSpPr>
        <p:spPr>
          <a:xfrm>
            <a:off x="431820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81" name="PlaceHolder 7"/>
          <p:cNvSpPr>
            <a:spLocks noGrp="1"/>
          </p:cNvSpPr>
          <p:nvPr>
            <p:ph type="body"/>
          </p:nvPr>
        </p:nvSpPr>
        <p:spPr>
          <a:xfrm>
            <a:off x="80269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8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88" name="PlaceHolder 2"/>
          <p:cNvSpPr>
            <a:spLocks noGrp="1"/>
          </p:cNvSpPr>
          <p:nvPr>
            <p:ph type="body"/>
          </p:nvPr>
        </p:nvSpPr>
        <p:spPr>
          <a:xfrm>
            <a:off x="609120" y="1604520"/>
            <a:ext cx="1096956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90"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91"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95"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96"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197"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199"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00"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01" name="PlaceHolder 4"/>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03"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04"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05" name="PlaceHolder 4"/>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07" name="PlaceHolder 2"/>
          <p:cNvSpPr>
            <a:spLocks noGrp="1"/>
          </p:cNvSpPr>
          <p:nvPr>
            <p:ph type="body"/>
          </p:nvPr>
        </p:nvSpPr>
        <p:spPr>
          <a:xfrm>
            <a:off x="609120" y="160452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08" name="PlaceHolder 3"/>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10"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1"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2"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3" name="PlaceHolder 5"/>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15" name="PlaceHolder 2"/>
          <p:cNvSpPr>
            <a:spLocks noGrp="1"/>
          </p:cNvSpPr>
          <p:nvPr>
            <p:ph type="body"/>
          </p:nvPr>
        </p:nvSpPr>
        <p:spPr>
          <a:xfrm>
            <a:off x="6091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6" name="PlaceHolder 3"/>
          <p:cNvSpPr>
            <a:spLocks noGrp="1"/>
          </p:cNvSpPr>
          <p:nvPr>
            <p:ph type="body"/>
          </p:nvPr>
        </p:nvSpPr>
        <p:spPr>
          <a:xfrm>
            <a:off x="431820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7" name="PlaceHolder 4"/>
          <p:cNvSpPr>
            <a:spLocks noGrp="1"/>
          </p:cNvSpPr>
          <p:nvPr>
            <p:ph type="body"/>
          </p:nvPr>
        </p:nvSpPr>
        <p:spPr>
          <a:xfrm>
            <a:off x="8026920" y="160452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8" name="PlaceHolder 5"/>
          <p:cNvSpPr>
            <a:spLocks noGrp="1"/>
          </p:cNvSpPr>
          <p:nvPr>
            <p:ph type="body"/>
          </p:nvPr>
        </p:nvSpPr>
        <p:spPr>
          <a:xfrm>
            <a:off x="6091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9" name="PlaceHolder 6"/>
          <p:cNvSpPr>
            <a:spLocks noGrp="1"/>
          </p:cNvSpPr>
          <p:nvPr>
            <p:ph type="body"/>
          </p:nvPr>
        </p:nvSpPr>
        <p:spPr>
          <a:xfrm>
            <a:off x="431820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20" name="PlaceHolder 7"/>
          <p:cNvSpPr>
            <a:spLocks noGrp="1"/>
          </p:cNvSpPr>
          <p:nvPr>
            <p:ph type="body"/>
          </p:nvPr>
        </p:nvSpPr>
        <p:spPr>
          <a:xfrm>
            <a:off x="8026920" y="3682080"/>
            <a:ext cx="35319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1" name="PlaceHolder 3"/>
          <p:cNvSpPr>
            <a:spLocks noGrp="1"/>
          </p:cNvSpPr>
          <p:nvPr>
            <p:ph type="body"/>
          </p:nvPr>
        </p:nvSpPr>
        <p:spPr>
          <a:xfrm>
            <a:off x="623016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2" name="PlaceHolder 4"/>
          <p:cNvSpPr>
            <a:spLocks noGrp="1"/>
          </p:cNvSpPr>
          <p:nvPr>
            <p:ph type="body"/>
          </p:nvPr>
        </p:nvSpPr>
        <p:spPr>
          <a:xfrm>
            <a:off x="60912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4" name="PlaceHolder 2"/>
          <p:cNvSpPr>
            <a:spLocks noGrp="1"/>
          </p:cNvSpPr>
          <p:nvPr>
            <p:ph type="body"/>
          </p:nvPr>
        </p:nvSpPr>
        <p:spPr>
          <a:xfrm>
            <a:off x="609120" y="1604520"/>
            <a:ext cx="5352840" cy="397728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5"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6" name="PlaceHolder 4"/>
          <p:cNvSpPr>
            <a:spLocks noGrp="1"/>
          </p:cNvSpPr>
          <p:nvPr>
            <p:ph type="body"/>
          </p:nvPr>
        </p:nvSpPr>
        <p:spPr>
          <a:xfrm>
            <a:off x="6230160" y="368208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rIns="0" tIns="0" bIns="0" anchor="ctr"/>
          <a:p>
            <a:endParaRPr b="0" lang="en-US" sz="1800" spc="-1" strike="noStrike">
              <a:solidFill>
                <a:srgbClr val="ffffff"/>
              </a:solidFill>
              <a:latin typeface="Trebuchet MS"/>
            </a:endParaRPr>
          </a:p>
        </p:txBody>
      </p:sp>
      <p:sp>
        <p:nvSpPr>
          <p:cNvPr id="28" name="PlaceHolder 2"/>
          <p:cNvSpPr>
            <a:spLocks noGrp="1"/>
          </p:cNvSpPr>
          <p:nvPr>
            <p:ph type="body"/>
          </p:nvPr>
        </p:nvSpPr>
        <p:spPr>
          <a:xfrm>
            <a:off x="60912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29" name="PlaceHolder 3"/>
          <p:cNvSpPr>
            <a:spLocks noGrp="1"/>
          </p:cNvSpPr>
          <p:nvPr>
            <p:ph type="body"/>
          </p:nvPr>
        </p:nvSpPr>
        <p:spPr>
          <a:xfrm>
            <a:off x="6230160" y="1604520"/>
            <a:ext cx="535284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
        <p:nvSpPr>
          <p:cNvPr id="30" name="PlaceHolder 4"/>
          <p:cNvSpPr>
            <a:spLocks noGrp="1"/>
          </p:cNvSpPr>
          <p:nvPr>
            <p:ph type="body"/>
          </p:nvPr>
        </p:nvSpPr>
        <p:spPr>
          <a:xfrm>
            <a:off x="609120" y="3682080"/>
            <a:ext cx="10969560" cy="1896840"/>
          </a:xfrm>
          <a:prstGeom prst="rect">
            <a:avLst/>
          </a:prstGeom>
        </p:spPr>
        <p:txBody>
          <a:bodyPr lIns="0" rIns="0" tIns="0" bIns="0">
            <a:normAutofit/>
          </a:bodyPr>
          <a:p>
            <a:pPr algn="r" rtl="1">
              <a:spcBef>
                <a:spcPts val="1417"/>
              </a:spcBef>
            </a:pPr>
            <a:endParaRPr b="0" lang="en-US" sz="2400" spc="-1" strike="noStrike">
              <a:solidFill>
                <a:srgbClr val="ffffff"/>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88520" cy="6857640"/>
          </a:xfrm>
          <a:prstGeom prst="rect">
            <a:avLst/>
          </a:prstGeom>
          <a:ln>
            <a:noFill/>
          </a:ln>
        </p:spPr>
      </p:pic>
      <p:pic>
        <p:nvPicPr>
          <p:cNvPr id="1" name="Picture 6" descr=""/>
          <p:cNvPicPr/>
          <p:nvPr/>
        </p:nvPicPr>
        <p:blipFill>
          <a:blip r:embed="rId3"/>
          <a:stretch/>
        </p:blipFill>
        <p:spPr>
          <a:xfrm>
            <a:off x="0" y="4242960"/>
            <a:ext cx="8965440" cy="275760"/>
          </a:xfrm>
          <a:prstGeom prst="rect">
            <a:avLst/>
          </a:prstGeom>
          <a:ln>
            <a:noFill/>
          </a:ln>
        </p:spPr>
      </p:pic>
      <p:pic>
        <p:nvPicPr>
          <p:cNvPr id="2" name="Picture 7" descr=""/>
          <p:cNvPicPr/>
          <p:nvPr/>
        </p:nvPicPr>
        <p:blipFill>
          <a:blip r:embed="rId4"/>
          <a:stretch/>
        </p:blipFill>
        <p:spPr>
          <a:xfrm>
            <a:off x="9109440" y="4243680"/>
            <a:ext cx="3075840" cy="276480"/>
          </a:xfrm>
          <a:prstGeom prst="rect">
            <a:avLst/>
          </a:prstGeom>
          <a:ln>
            <a:noFill/>
          </a:ln>
        </p:spPr>
      </p:pic>
      <p:sp>
        <p:nvSpPr>
          <p:cNvPr id="3"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3"/>
          <p:cNvSpPr>
            <a:spLocks noGrp="1"/>
          </p:cNvSpPr>
          <p:nvPr>
            <p:ph type="title"/>
          </p:nvPr>
        </p:nvSpPr>
        <p:spPr>
          <a:xfrm>
            <a:off x="680040" y="2733840"/>
            <a:ext cx="8141760" cy="1372680"/>
          </a:xfrm>
          <a:prstGeom prst="rect">
            <a:avLst/>
          </a:prstGeom>
        </p:spPr>
        <p:txBody>
          <a:bodyPr anchor="b"/>
          <a:p>
            <a:pPr algn="r" rtl="1">
              <a:lnSpc>
                <a:spcPct val="90000"/>
              </a:lnSpc>
            </a:pPr>
            <a:r>
              <a:rPr b="0" lang="en-US" sz="5400" spc="-1" strike="noStrike">
                <a:solidFill>
                  <a:srgbClr val="ffffff"/>
                </a:solidFill>
                <a:latin typeface="Trebuchet MS"/>
              </a:rPr>
              <a:t>לחץ כדי לערוך סגנון כותרת של תבנית בסיס</a:t>
            </a:r>
            <a:endParaRPr b="0" lang="en-US" sz="5400" spc="-1" strike="noStrike">
              <a:solidFill>
                <a:srgbClr val="ffffff"/>
              </a:solidFill>
              <a:latin typeface="Trebuchet MS"/>
            </a:endParaRPr>
          </a:p>
        </p:txBody>
      </p:sp>
      <p:sp>
        <p:nvSpPr>
          <p:cNvPr id="6" name="PlaceHolder 4"/>
          <p:cNvSpPr>
            <a:spLocks noGrp="1"/>
          </p:cNvSpPr>
          <p:nvPr>
            <p:ph type="dt"/>
          </p:nvPr>
        </p:nvSpPr>
        <p:spPr>
          <a:xfrm>
            <a:off x="7548840" y="5936040"/>
            <a:ext cx="2742120" cy="364680"/>
          </a:xfrm>
          <a:prstGeom prst="rect">
            <a:avLst/>
          </a:prstGeom>
        </p:spPr>
        <p:txBody>
          <a:bodyPr anchor="ctr"/>
          <a:p>
            <a:pPr algn="r" rtl="1">
              <a:lnSpc>
                <a:spcPct val="100000"/>
              </a:lnSpc>
            </a:pPr>
            <a:fld id="{734FC2DF-E6DC-4C72-9883-4B0DDA17FF77}" type="datetime1">
              <a:rPr b="0" lang="en-US" sz="1050" spc="-1" strike="noStrike">
                <a:solidFill>
                  <a:srgbClr val="ffffff"/>
                </a:solidFill>
                <a:latin typeface="Trebuchet MS"/>
              </a:rPr>
              <a:t>01/08/2019</a:t>
            </a:fld>
            <a:endParaRPr b="0" lang="en-US" sz="1050" spc="-1" strike="noStrike">
              <a:latin typeface="Times New Roman"/>
            </a:endParaRPr>
          </a:p>
        </p:txBody>
      </p:sp>
      <p:sp>
        <p:nvSpPr>
          <p:cNvPr id="7" name="PlaceHolder 5"/>
          <p:cNvSpPr>
            <a:spLocks noGrp="1"/>
          </p:cNvSpPr>
          <p:nvPr>
            <p:ph type="ftr"/>
          </p:nvPr>
        </p:nvSpPr>
        <p:spPr>
          <a:xfrm>
            <a:off x="680040" y="5936040"/>
            <a:ext cx="6868440" cy="364680"/>
          </a:xfrm>
          <a:prstGeom prst="rect">
            <a:avLst/>
          </a:prstGeom>
        </p:spPr>
        <p:txBody>
          <a:bodyPr anchor="ctr"/>
          <a:p>
            <a:pPr rtl="1">
              <a:lnSpc>
                <a:spcPct val="100000"/>
              </a:lnSpc>
            </a:pPr>
            <a:r>
              <a:rPr b="0" lang="en-US" sz="1050" spc="-1" strike="noStrike">
                <a:solidFill>
                  <a:srgbClr val="ffffff"/>
                </a:solidFill>
                <a:latin typeface="Trebuchet MS"/>
              </a:rPr>
              <a:t>הוסף כותרת תחתונה</a:t>
            </a:r>
            <a:endParaRPr b="0" lang="en-US" sz="1050" spc="-1" strike="noStrike">
              <a:latin typeface="Times New Roman"/>
            </a:endParaRPr>
          </a:p>
        </p:txBody>
      </p:sp>
      <p:sp>
        <p:nvSpPr>
          <p:cNvPr id="8" name="PlaceHolder 6"/>
          <p:cNvSpPr>
            <a:spLocks noGrp="1"/>
          </p:cNvSpPr>
          <p:nvPr>
            <p:ph type="sldNum"/>
          </p:nvPr>
        </p:nvSpPr>
        <p:spPr>
          <a:xfrm>
            <a:off x="9253080" y="2750400"/>
            <a:ext cx="1171080" cy="1356120"/>
          </a:xfrm>
          <a:prstGeom prst="rect">
            <a:avLst/>
          </a:prstGeom>
        </p:spPr>
        <p:txBody>
          <a:bodyPr anchor="ctr"/>
          <a:p>
            <a:pPr>
              <a:lnSpc>
                <a:spcPct val="100000"/>
              </a:lnSpc>
            </a:pPr>
            <a:fld id="{002D4E6F-C5E2-41F4-B522-30C4D4FDCFDA}"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9" name="PlaceHolder 7"/>
          <p:cNvSpPr>
            <a:spLocks noGrp="1"/>
          </p:cNvSpPr>
          <p:nvPr>
            <p:ph type="body"/>
          </p:nvPr>
        </p:nvSpPr>
        <p:spPr>
          <a:xfrm>
            <a:off x="609120" y="1604520"/>
            <a:ext cx="10969560" cy="3977280"/>
          </a:xfrm>
          <a:prstGeom prst="rect">
            <a:avLst/>
          </a:prstGeom>
        </p:spPr>
        <p:txBody>
          <a:bodyPr lIns="0" rIns="0" tIns="0" bIns="0">
            <a:normAutofit/>
          </a:bodyPr>
          <a:p>
            <a:pPr marL="432000" indent="-324000" algn="r" rtl="1">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lgn="r" rtl="1">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lgn="r" rtl="1">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lgn="r" rtl="1">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6" descr=""/>
          <p:cNvPicPr/>
          <p:nvPr/>
        </p:nvPicPr>
        <p:blipFill>
          <a:blip r:embed="rId2"/>
          <a:stretch/>
        </p:blipFill>
        <p:spPr>
          <a:xfrm>
            <a:off x="0" y="0"/>
            <a:ext cx="12188520" cy="6857640"/>
          </a:xfrm>
          <a:prstGeom prst="rect">
            <a:avLst/>
          </a:prstGeom>
          <a:ln>
            <a:noFill/>
          </a:ln>
        </p:spPr>
      </p:pic>
      <p:pic>
        <p:nvPicPr>
          <p:cNvPr id="47" name="Picture 14" descr=""/>
          <p:cNvPicPr/>
          <p:nvPr/>
        </p:nvPicPr>
        <p:blipFill>
          <a:blip r:embed="rId3"/>
          <a:stretch/>
        </p:blipFill>
        <p:spPr>
          <a:xfrm>
            <a:off x="0" y="1970280"/>
            <a:ext cx="10434600" cy="320760"/>
          </a:xfrm>
          <a:prstGeom prst="rect">
            <a:avLst/>
          </a:prstGeom>
          <a:ln>
            <a:noFill/>
          </a:ln>
        </p:spPr>
      </p:pic>
      <p:pic>
        <p:nvPicPr>
          <p:cNvPr id="48" name="Picture 15" descr=""/>
          <p:cNvPicPr/>
          <p:nvPr/>
        </p:nvPicPr>
        <p:blipFill>
          <a:blip r:embed="rId4"/>
          <a:stretch/>
        </p:blipFill>
        <p:spPr>
          <a:xfrm>
            <a:off x="10582920" y="1971360"/>
            <a:ext cx="1602360" cy="144000"/>
          </a:xfrm>
          <a:prstGeom prst="rect">
            <a:avLst/>
          </a:prstGeom>
          <a:ln>
            <a:noFill/>
          </a:ln>
        </p:spPr>
      </p:pic>
      <p:sp>
        <p:nvSpPr>
          <p:cNvPr id="49" name="CustomShape 1"/>
          <p:cNvSpPr/>
          <p:nvPr/>
        </p:nvSpPr>
        <p:spPr>
          <a:xfrm>
            <a:off x="0" y="609480"/>
            <a:ext cx="1043460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10582920" y="609480"/>
            <a:ext cx="160236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1" name="PlaceHolder 3"/>
          <p:cNvSpPr>
            <a:spLocks noGrp="1"/>
          </p:cNvSpPr>
          <p:nvPr>
            <p:ph type="title"/>
          </p:nvPr>
        </p:nvSpPr>
        <p:spPr>
          <a:xfrm>
            <a:off x="680040" y="753120"/>
            <a:ext cx="9610920" cy="1080720"/>
          </a:xfrm>
          <a:prstGeom prst="rect">
            <a:avLst/>
          </a:prstGeom>
        </p:spPr>
        <p:txBody>
          <a:bodyPr anchor="ctr"/>
          <a:p>
            <a:pPr rtl="1">
              <a:lnSpc>
                <a:spcPct val="90000"/>
              </a:lnSpc>
            </a:pPr>
            <a:r>
              <a:rPr b="0" lang="en-US" sz="3600" spc="-1" strike="noStrike">
                <a:solidFill>
                  <a:srgbClr val="ffffff"/>
                </a:solidFill>
                <a:latin typeface="Trebuchet MS"/>
              </a:rPr>
              <a:t>לחץ כדי לערוך סגנון כותרת של תבנית בסיס</a:t>
            </a:r>
            <a:endParaRPr b="0" lang="en-US" sz="3600" spc="-1" strike="noStrike">
              <a:solidFill>
                <a:srgbClr val="ffffff"/>
              </a:solidFill>
              <a:latin typeface="Trebuchet MS"/>
            </a:endParaRPr>
          </a:p>
        </p:txBody>
      </p:sp>
      <p:sp>
        <p:nvSpPr>
          <p:cNvPr id="52" name="PlaceHolder 4"/>
          <p:cNvSpPr>
            <a:spLocks noGrp="1"/>
          </p:cNvSpPr>
          <p:nvPr>
            <p:ph type="body"/>
          </p:nvPr>
        </p:nvSpPr>
        <p:spPr>
          <a:xfrm>
            <a:off x="680040" y="2336760"/>
            <a:ext cx="9610920" cy="3598920"/>
          </a:xfrm>
          <a:prstGeom prst="rect">
            <a:avLst/>
          </a:prstGeom>
        </p:spPr>
        <p:txBody>
          <a:bodyPr/>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ערוך סגנונות טקסט של תבנית בסיס</a:t>
            </a:r>
            <a:endParaRPr b="0" lang="en-US" sz="24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000" spc="-1" strike="noStrike">
                <a:solidFill>
                  <a:srgbClr val="ffffff"/>
                </a:solidFill>
                <a:latin typeface="Trebuchet MS"/>
              </a:rPr>
              <a:t>רמה שניה</a:t>
            </a:r>
            <a:endParaRPr b="0" lang="en-US" sz="2000" spc="-1" strike="noStrike">
              <a:solidFill>
                <a:srgbClr val="ffffff"/>
              </a:solidFill>
              <a:latin typeface="Trebuchet MS"/>
            </a:endParaRPr>
          </a:p>
          <a:p>
            <a:pPr lvl="2" marL="1142640" indent="-228240" algn="r" rtl="1">
              <a:lnSpc>
                <a:spcPct val="90000"/>
              </a:lnSpc>
              <a:spcBef>
                <a:spcPts val="499"/>
              </a:spcBef>
              <a:buClr>
                <a:srgbClr val="ffffff"/>
              </a:buClr>
              <a:buFont typeface="Arial"/>
              <a:buChar char="•"/>
            </a:pPr>
            <a:r>
              <a:rPr b="0" lang="en-US" sz="1800" spc="-1" strike="noStrike">
                <a:solidFill>
                  <a:srgbClr val="ffffff"/>
                </a:solidFill>
                <a:latin typeface="Trebuchet MS"/>
              </a:rPr>
              <a:t>רמה שלישית</a:t>
            </a:r>
            <a:endParaRPr b="0" lang="en-US" sz="1800" spc="-1" strike="noStrike">
              <a:solidFill>
                <a:srgbClr val="ffffff"/>
              </a:solidFill>
              <a:latin typeface="Trebuchet MS"/>
            </a:endParaRPr>
          </a:p>
          <a:p>
            <a:pPr lvl="3" marL="1599840" indent="-228240" algn="r" rtl="1">
              <a:lnSpc>
                <a:spcPct val="90000"/>
              </a:lnSpc>
              <a:spcBef>
                <a:spcPts val="499"/>
              </a:spcBef>
              <a:buClr>
                <a:srgbClr val="ffffff"/>
              </a:buClr>
              <a:buFont typeface="Arial"/>
              <a:buChar char="•"/>
            </a:pPr>
            <a:r>
              <a:rPr b="0" lang="en-US" sz="1600" spc="-1" strike="noStrike">
                <a:solidFill>
                  <a:srgbClr val="ffffff"/>
                </a:solidFill>
                <a:latin typeface="Trebuchet MS"/>
              </a:rPr>
              <a:t>רמה רביעית</a:t>
            </a:r>
            <a:endParaRPr b="0" lang="en-US" sz="1600" spc="-1" strike="noStrike">
              <a:solidFill>
                <a:srgbClr val="ffffff"/>
              </a:solidFill>
              <a:latin typeface="Trebuchet MS"/>
            </a:endParaRPr>
          </a:p>
          <a:p>
            <a:pPr lvl="4" marL="2056680" indent="-228240" algn="r" rtl="1">
              <a:lnSpc>
                <a:spcPct val="90000"/>
              </a:lnSpc>
              <a:spcBef>
                <a:spcPts val="499"/>
              </a:spcBef>
              <a:buClr>
                <a:srgbClr val="ffffff"/>
              </a:buClr>
              <a:buFont typeface="Arial"/>
              <a:buChar char="•"/>
            </a:pPr>
            <a:r>
              <a:rPr b="0" lang="en-US" sz="1600" spc="-1" strike="noStrike">
                <a:solidFill>
                  <a:srgbClr val="ffffff"/>
                </a:solidFill>
                <a:latin typeface="Trebuchet MS"/>
              </a:rPr>
              <a:t>רמה חמישית</a:t>
            </a:r>
            <a:endParaRPr b="0" lang="en-US" sz="1600" spc="-1" strike="noStrike">
              <a:solidFill>
                <a:srgbClr val="ffffff"/>
              </a:solidFill>
              <a:latin typeface="Trebuchet MS"/>
            </a:endParaRPr>
          </a:p>
        </p:txBody>
      </p:sp>
      <p:sp>
        <p:nvSpPr>
          <p:cNvPr id="53" name="PlaceHolder 5"/>
          <p:cNvSpPr>
            <a:spLocks noGrp="1"/>
          </p:cNvSpPr>
          <p:nvPr>
            <p:ph type="dt"/>
          </p:nvPr>
        </p:nvSpPr>
        <p:spPr>
          <a:xfrm>
            <a:off x="7548840" y="5936040"/>
            <a:ext cx="2742120" cy="364680"/>
          </a:xfrm>
          <a:prstGeom prst="rect">
            <a:avLst/>
          </a:prstGeom>
        </p:spPr>
        <p:txBody>
          <a:bodyPr anchor="ctr"/>
          <a:p>
            <a:pPr algn="r" rtl="1">
              <a:lnSpc>
                <a:spcPct val="100000"/>
              </a:lnSpc>
            </a:pPr>
            <a:fld id="{5F3BCD27-9AD6-425A-8BA3-9D50BC5BC6CD}" type="datetime1">
              <a:rPr b="0" lang="en-US" sz="1050" spc="-1" strike="noStrike">
                <a:solidFill>
                  <a:srgbClr val="ffffff"/>
                </a:solidFill>
                <a:latin typeface="Trebuchet MS"/>
              </a:rPr>
              <a:t>01/08/2019</a:t>
            </a:fld>
            <a:endParaRPr b="0" lang="en-US" sz="1050" spc="-1" strike="noStrike">
              <a:latin typeface="Times New Roman"/>
            </a:endParaRPr>
          </a:p>
        </p:txBody>
      </p:sp>
      <p:sp>
        <p:nvSpPr>
          <p:cNvPr id="54" name="PlaceHolder 6"/>
          <p:cNvSpPr>
            <a:spLocks noGrp="1"/>
          </p:cNvSpPr>
          <p:nvPr>
            <p:ph type="ftr"/>
          </p:nvPr>
        </p:nvSpPr>
        <p:spPr>
          <a:xfrm>
            <a:off x="680040" y="5936040"/>
            <a:ext cx="6868440" cy="364680"/>
          </a:xfrm>
          <a:prstGeom prst="rect">
            <a:avLst/>
          </a:prstGeom>
        </p:spPr>
        <p:txBody>
          <a:bodyPr anchor="ctr"/>
          <a:p>
            <a:pPr rtl="1">
              <a:lnSpc>
                <a:spcPct val="100000"/>
              </a:lnSpc>
            </a:pPr>
            <a:r>
              <a:rPr b="0" lang="en-US" sz="1050" spc="-1" strike="noStrike">
                <a:solidFill>
                  <a:srgbClr val="ffffff"/>
                </a:solidFill>
                <a:latin typeface="Trebuchet MS"/>
              </a:rPr>
              <a:t>הוסף כותרת תחתונה</a:t>
            </a:r>
            <a:endParaRPr b="0" lang="en-US" sz="1050" spc="-1" strike="noStrike">
              <a:latin typeface="Times New Roman"/>
            </a:endParaRPr>
          </a:p>
        </p:txBody>
      </p:sp>
      <p:sp>
        <p:nvSpPr>
          <p:cNvPr id="55" name="PlaceHolder 7"/>
          <p:cNvSpPr>
            <a:spLocks noGrp="1"/>
          </p:cNvSpPr>
          <p:nvPr>
            <p:ph type="sldNum"/>
          </p:nvPr>
        </p:nvSpPr>
        <p:spPr>
          <a:xfrm>
            <a:off x="10726560" y="753120"/>
            <a:ext cx="1153440" cy="1090440"/>
          </a:xfrm>
          <a:prstGeom prst="rect">
            <a:avLst/>
          </a:prstGeom>
        </p:spPr>
        <p:txBody>
          <a:bodyPr anchor="ctr"/>
          <a:p>
            <a:pPr rtl="1">
              <a:lnSpc>
                <a:spcPct val="100000"/>
              </a:lnSpc>
            </a:pPr>
            <a:fld id="{E10CA96C-20A5-4A83-A2A9-7A36944AF2F1}" type="slidenum">
              <a:rPr b="0" lang="en-US" sz="3600" spc="-1" strike="noStrike">
                <a:solidFill>
                  <a:srgbClr val="ffffff"/>
                </a:solidFill>
                <a:latin typeface="Trebuchet MS"/>
              </a:rPr>
              <a:t>&lt;number&gt;</a:t>
            </a:fld>
            <a:endParaRPr b="0" lang="en-US"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6" descr=""/>
          <p:cNvPicPr/>
          <p:nvPr/>
        </p:nvPicPr>
        <p:blipFill>
          <a:blip r:embed="rId2"/>
          <a:stretch/>
        </p:blipFill>
        <p:spPr>
          <a:xfrm>
            <a:off x="0" y="0"/>
            <a:ext cx="12188520" cy="6857640"/>
          </a:xfrm>
          <a:prstGeom prst="rect">
            <a:avLst/>
          </a:prstGeom>
          <a:ln>
            <a:noFill/>
          </a:ln>
        </p:spPr>
      </p:pic>
      <p:pic>
        <p:nvPicPr>
          <p:cNvPr id="93" name="Picture 5" descr=""/>
          <p:cNvPicPr/>
          <p:nvPr/>
        </p:nvPicPr>
        <p:blipFill>
          <a:blip r:embed="rId3"/>
          <a:stretch/>
        </p:blipFill>
        <p:spPr>
          <a:xfrm>
            <a:off x="0" y="1970280"/>
            <a:ext cx="10434600" cy="320760"/>
          </a:xfrm>
          <a:prstGeom prst="rect">
            <a:avLst/>
          </a:prstGeom>
          <a:ln>
            <a:noFill/>
          </a:ln>
        </p:spPr>
      </p:pic>
      <p:pic>
        <p:nvPicPr>
          <p:cNvPr id="94" name="Picture 6" descr=""/>
          <p:cNvPicPr/>
          <p:nvPr/>
        </p:nvPicPr>
        <p:blipFill>
          <a:blip r:embed="rId4"/>
          <a:stretch/>
        </p:blipFill>
        <p:spPr>
          <a:xfrm>
            <a:off x="10582920" y="1971360"/>
            <a:ext cx="1602360" cy="144000"/>
          </a:xfrm>
          <a:prstGeom prst="rect">
            <a:avLst/>
          </a:prstGeom>
          <a:ln>
            <a:noFill/>
          </a:ln>
        </p:spPr>
      </p:pic>
      <p:sp>
        <p:nvSpPr>
          <p:cNvPr id="95" name="CustomShape 1"/>
          <p:cNvSpPr/>
          <p:nvPr/>
        </p:nvSpPr>
        <p:spPr>
          <a:xfrm>
            <a:off x="0" y="609480"/>
            <a:ext cx="1043460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10582920" y="609480"/>
            <a:ext cx="160236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7" name="PlaceHolder 3"/>
          <p:cNvSpPr>
            <a:spLocks noGrp="1"/>
          </p:cNvSpPr>
          <p:nvPr>
            <p:ph type="title"/>
          </p:nvPr>
        </p:nvSpPr>
        <p:spPr>
          <a:xfrm>
            <a:off x="680040" y="753120"/>
            <a:ext cx="9610920" cy="1080720"/>
          </a:xfrm>
          <a:prstGeom prst="rect">
            <a:avLst/>
          </a:prstGeom>
        </p:spPr>
        <p:txBody>
          <a:bodyPr anchor="ctr"/>
          <a:p>
            <a:pPr rtl="1">
              <a:lnSpc>
                <a:spcPct val="90000"/>
              </a:lnSpc>
            </a:pPr>
            <a:r>
              <a:rPr b="0" lang="en-US" sz="3600" spc="-1" strike="noStrike">
                <a:solidFill>
                  <a:srgbClr val="ffffff"/>
                </a:solidFill>
                <a:latin typeface="Trebuchet MS"/>
              </a:rPr>
              <a:t>לחץ כדי לערוך סגנון כותרת של תבנית בסיס</a:t>
            </a:r>
            <a:endParaRPr b="0" lang="en-US" sz="3600" spc="-1" strike="noStrike">
              <a:solidFill>
                <a:srgbClr val="ffffff"/>
              </a:solidFill>
              <a:latin typeface="Trebuchet MS"/>
            </a:endParaRPr>
          </a:p>
        </p:txBody>
      </p:sp>
      <p:sp>
        <p:nvSpPr>
          <p:cNvPr id="98" name="PlaceHolder 4"/>
          <p:cNvSpPr>
            <a:spLocks noGrp="1"/>
          </p:cNvSpPr>
          <p:nvPr>
            <p:ph type="dt"/>
          </p:nvPr>
        </p:nvSpPr>
        <p:spPr>
          <a:xfrm>
            <a:off x="7548840" y="5936040"/>
            <a:ext cx="2742120" cy="364680"/>
          </a:xfrm>
          <a:prstGeom prst="rect">
            <a:avLst/>
          </a:prstGeom>
        </p:spPr>
        <p:txBody>
          <a:bodyPr anchor="ctr"/>
          <a:p>
            <a:pPr algn="r" rtl="1">
              <a:lnSpc>
                <a:spcPct val="100000"/>
              </a:lnSpc>
            </a:pPr>
            <a:fld id="{17F165BC-0EC4-4D1B-96AA-8FC175E668D5}" type="datetime1">
              <a:rPr b="0" lang="en-US" sz="1050" spc="-1" strike="noStrike">
                <a:solidFill>
                  <a:srgbClr val="ffffff"/>
                </a:solidFill>
                <a:latin typeface="Trebuchet MS"/>
              </a:rPr>
              <a:t>01/08/2019</a:t>
            </a:fld>
            <a:endParaRPr b="0" lang="en-US" sz="1050" spc="-1" strike="noStrike">
              <a:latin typeface="Times New Roman"/>
            </a:endParaRPr>
          </a:p>
        </p:txBody>
      </p:sp>
      <p:sp>
        <p:nvSpPr>
          <p:cNvPr id="99" name="PlaceHolder 5"/>
          <p:cNvSpPr>
            <a:spLocks noGrp="1"/>
          </p:cNvSpPr>
          <p:nvPr>
            <p:ph type="ftr"/>
          </p:nvPr>
        </p:nvSpPr>
        <p:spPr>
          <a:xfrm>
            <a:off x="680040" y="5936040"/>
            <a:ext cx="6868440" cy="364680"/>
          </a:xfrm>
          <a:prstGeom prst="rect">
            <a:avLst/>
          </a:prstGeom>
        </p:spPr>
        <p:txBody>
          <a:bodyPr anchor="ctr"/>
          <a:p>
            <a:pPr rtl="1">
              <a:lnSpc>
                <a:spcPct val="100000"/>
              </a:lnSpc>
            </a:pPr>
            <a:r>
              <a:rPr b="0" lang="en-US" sz="1050" spc="-1" strike="noStrike">
                <a:solidFill>
                  <a:srgbClr val="ffffff"/>
                </a:solidFill>
                <a:latin typeface="Trebuchet MS"/>
              </a:rPr>
              <a:t>הוסף כותרת תחתונה</a:t>
            </a:r>
            <a:endParaRPr b="0" lang="en-US" sz="1050" spc="-1" strike="noStrike">
              <a:latin typeface="Times New Roman"/>
            </a:endParaRPr>
          </a:p>
        </p:txBody>
      </p:sp>
      <p:sp>
        <p:nvSpPr>
          <p:cNvPr id="100" name="PlaceHolder 6"/>
          <p:cNvSpPr>
            <a:spLocks noGrp="1"/>
          </p:cNvSpPr>
          <p:nvPr>
            <p:ph type="sldNum"/>
          </p:nvPr>
        </p:nvSpPr>
        <p:spPr>
          <a:xfrm>
            <a:off x="10726560" y="753120"/>
            <a:ext cx="1153440" cy="1090440"/>
          </a:xfrm>
          <a:prstGeom prst="rect">
            <a:avLst/>
          </a:prstGeom>
        </p:spPr>
        <p:txBody>
          <a:bodyPr anchor="ctr"/>
          <a:p>
            <a:pPr rtl="1">
              <a:lnSpc>
                <a:spcPct val="100000"/>
              </a:lnSpc>
            </a:pPr>
            <a:fld id="{9FEE4DBF-E93B-4700-AA60-B6569AB7D169}"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101" name="PlaceHolder 7"/>
          <p:cNvSpPr>
            <a:spLocks noGrp="1"/>
          </p:cNvSpPr>
          <p:nvPr>
            <p:ph type="body"/>
          </p:nvPr>
        </p:nvSpPr>
        <p:spPr>
          <a:xfrm>
            <a:off x="609120" y="1604520"/>
            <a:ext cx="10969560" cy="3977280"/>
          </a:xfrm>
          <a:prstGeom prst="rect">
            <a:avLst/>
          </a:prstGeom>
        </p:spPr>
        <p:txBody>
          <a:bodyPr lIns="0" rIns="0" tIns="0" bIns="0">
            <a:normAutofit/>
          </a:bodyPr>
          <a:p>
            <a:pPr marL="432000" indent="-324000" algn="r" rtl="1">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lgn="r" rtl="1">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lgn="r" rtl="1">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lgn="r" rtl="1">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6" descr=""/>
          <p:cNvPicPr/>
          <p:nvPr/>
        </p:nvPicPr>
        <p:blipFill>
          <a:blip r:embed="rId2"/>
          <a:stretch/>
        </p:blipFill>
        <p:spPr>
          <a:xfrm>
            <a:off x="0" y="0"/>
            <a:ext cx="12188520" cy="6857640"/>
          </a:xfrm>
          <a:prstGeom prst="rect">
            <a:avLst/>
          </a:prstGeom>
          <a:ln>
            <a:noFill/>
          </a:ln>
        </p:spPr>
      </p:pic>
      <p:pic>
        <p:nvPicPr>
          <p:cNvPr id="139" name="Picture 4" descr=""/>
          <p:cNvPicPr/>
          <p:nvPr/>
        </p:nvPicPr>
        <p:blipFill>
          <a:blip r:embed="rId3"/>
          <a:stretch/>
        </p:blipFill>
        <p:spPr>
          <a:xfrm>
            <a:off x="10582920" y="1971360"/>
            <a:ext cx="1602360" cy="144000"/>
          </a:xfrm>
          <a:prstGeom prst="rect">
            <a:avLst/>
          </a:prstGeom>
          <a:ln>
            <a:noFill/>
          </a:ln>
        </p:spPr>
      </p:pic>
      <p:sp>
        <p:nvSpPr>
          <p:cNvPr id="140" name="CustomShape 1"/>
          <p:cNvSpPr/>
          <p:nvPr/>
        </p:nvSpPr>
        <p:spPr>
          <a:xfrm>
            <a:off x="10582920" y="609480"/>
            <a:ext cx="160236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1" name="PlaceHolder 2"/>
          <p:cNvSpPr>
            <a:spLocks noGrp="1"/>
          </p:cNvSpPr>
          <p:nvPr>
            <p:ph type="dt"/>
          </p:nvPr>
        </p:nvSpPr>
        <p:spPr>
          <a:xfrm>
            <a:off x="7548840" y="5936040"/>
            <a:ext cx="2742120" cy="364680"/>
          </a:xfrm>
          <a:prstGeom prst="rect">
            <a:avLst/>
          </a:prstGeom>
        </p:spPr>
        <p:txBody>
          <a:bodyPr anchor="ctr"/>
          <a:p>
            <a:pPr algn="r" rtl="1">
              <a:lnSpc>
                <a:spcPct val="100000"/>
              </a:lnSpc>
            </a:pPr>
            <a:fld id="{ED19F027-7600-4839-8A2C-EDE016E42158}" type="datetime1">
              <a:rPr b="0" lang="en-US" sz="1050" spc="-1" strike="noStrike">
                <a:solidFill>
                  <a:srgbClr val="ffffff"/>
                </a:solidFill>
                <a:latin typeface="Trebuchet MS"/>
              </a:rPr>
              <a:t>01/08/2019</a:t>
            </a:fld>
            <a:endParaRPr b="0" lang="en-US" sz="1050" spc="-1" strike="noStrike">
              <a:latin typeface="Times New Roman"/>
            </a:endParaRPr>
          </a:p>
        </p:txBody>
      </p:sp>
      <p:sp>
        <p:nvSpPr>
          <p:cNvPr id="142" name="PlaceHolder 3"/>
          <p:cNvSpPr>
            <a:spLocks noGrp="1"/>
          </p:cNvSpPr>
          <p:nvPr>
            <p:ph type="ftr"/>
          </p:nvPr>
        </p:nvSpPr>
        <p:spPr>
          <a:xfrm>
            <a:off x="680040" y="5936040"/>
            <a:ext cx="6868440" cy="364680"/>
          </a:xfrm>
          <a:prstGeom prst="rect">
            <a:avLst/>
          </a:prstGeom>
        </p:spPr>
        <p:txBody>
          <a:bodyPr anchor="ctr"/>
          <a:p>
            <a:pPr rtl="1">
              <a:lnSpc>
                <a:spcPct val="100000"/>
              </a:lnSpc>
            </a:pPr>
            <a:r>
              <a:rPr b="0" lang="en-US" sz="1050" spc="-1" strike="noStrike">
                <a:solidFill>
                  <a:srgbClr val="ffffff"/>
                </a:solidFill>
                <a:latin typeface="Trebuchet MS"/>
              </a:rPr>
              <a:t>הוסף כותרת תחתונה</a:t>
            </a:r>
            <a:endParaRPr b="0" lang="en-US" sz="1050" spc="-1" strike="noStrike">
              <a:latin typeface="Times New Roman"/>
            </a:endParaRPr>
          </a:p>
        </p:txBody>
      </p:sp>
      <p:sp>
        <p:nvSpPr>
          <p:cNvPr id="143" name="PlaceHolder 4"/>
          <p:cNvSpPr>
            <a:spLocks noGrp="1"/>
          </p:cNvSpPr>
          <p:nvPr>
            <p:ph type="sldNum"/>
          </p:nvPr>
        </p:nvSpPr>
        <p:spPr>
          <a:xfrm>
            <a:off x="10726560" y="753120"/>
            <a:ext cx="1153440" cy="1090440"/>
          </a:xfrm>
          <a:prstGeom prst="rect">
            <a:avLst/>
          </a:prstGeom>
        </p:spPr>
        <p:txBody>
          <a:bodyPr anchor="ctr"/>
          <a:p>
            <a:pPr rtl="1">
              <a:lnSpc>
                <a:spcPct val="100000"/>
              </a:lnSpc>
            </a:pPr>
            <a:fld id="{7147B7BA-6BA4-4BA2-B114-2EA2B53E5C63}" type="slidenum">
              <a:rPr b="0" lang="en-US" sz="3600" spc="-1" strike="noStrike">
                <a:solidFill>
                  <a:srgbClr val="ffffff"/>
                </a:solidFill>
                <a:latin typeface="Trebuchet MS"/>
              </a:rPr>
              <a:t>&lt;number&gt;</a:t>
            </a:fld>
            <a:endParaRPr b="0" lang="en-US" sz="3600" spc="-1" strike="noStrike">
              <a:latin typeface="Times New Roman"/>
            </a:endParaRPr>
          </a:p>
        </p:txBody>
      </p:sp>
      <p:sp>
        <p:nvSpPr>
          <p:cNvPr id="144" name="PlaceHolder 5"/>
          <p:cNvSpPr>
            <a:spLocks noGrp="1"/>
          </p:cNvSpPr>
          <p:nvPr>
            <p:ph type="title"/>
          </p:nvPr>
        </p:nvSpPr>
        <p:spPr>
          <a:xfrm>
            <a:off x="609120" y="273600"/>
            <a:ext cx="10969560" cy="1144800"/>
          </a:xfrm>
          <a:prstGeom prst="rect">
            <a:avLst/>
          </a:prstGeom>
        </p:spPr>
        <p:txBody>
          <a:bodyPr lIns="0" rIns="0" tIns="0" bIns="0" anchor="ctr"/>
          <a:p>
            <a:r>
              <a:rPr b="0" lang="en-US" sz="1800" spc="-1" strike="noStrike">
                <a:solidFill>
                  <a:srgbClr val="ffffff"/>
                </a:solidFill>
                <a:latin typeface="Trebuchet MS"/>
              </a:rPr>
              <a:t>Click to edit the title text format</a:t>
            </a:r>
            <a:endParaRPr b="0" lang="en-US" sz="1800" spc="-1" strike="noStrike">
              <a:solidFill>
                <a:srgbClr val="ffffff"/>
              </a:solidFill>
              <a:latin typeface="Trebuchet MS"/>
            </a:endParaRPr>
          </a:p>
        </p:txBody>
      </p:sp>
      <p:sp>
        <p:nvSpPr>
          <p:cNvPr id="145" name="PlaceHolder 6"/>
          <p:cNvSpPr>
            <a:spLocks noGrp="1"/>
          </p:cNvSpPr>
          <p:nvPr>
            <p:ph type="body"/>
          </p:nvPr>
        </p:nvSpPr>
        <p:spPr>
          <a:xfrm>
            <a:off x="609120" y="1604520"/>
            <a:ext cx="10969560" cy="3977280"/>
          </a:xfrm>
          <a:prstGeom prst="rect">
            <a:avLst/>
          </a:prstGeom>
        </p:spPr>
        <p:txBody>
          <a:bodyPr lIns="0" rIns="0" tIns="0" bIns="0">
            <a:normAutofit/>
          </a:bodyPr>
          <a:p>
            <a:pPr marL="432000" indent="-324000" algn="r" rtl="1">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lgn="r" rtl="1">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lgn="r" rtl="1">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lgn="r" rtl="1">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lgn="r" rtl="1">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6" descr=""/>
          <p:cNvPicPr/>
          <p:nvPr/>
        </p:nvPicPr>
        <p:blipFill>
          <a:blip r:embed="rId2"/>
          <a:stretch/>
        </p:blipFill>
        <p:spPr>
          <a:xfrm>
            <a:off x="0" y="0"/>
            <a:ext cx="12188520" cy="6857640"/>
          </a:xfrm>
          <a:prstGeom prst="rect">
            <a:avLst/>
          </a:prstGeom>
          <a:ln>
            <a:noFill/>
          </a:ln>
        </p:spPr>
      </p:pic>
      <p:sp>
        <p:nvSpPr>
          <p:cNvPr id="183" name="PlaceHolder 1"/>
          <p:cNvSpPr>
            <a:spLocks noGrp="1"/>
          </p:cNvSpPr>
          <p:nvPr>
            <p:ph type="title"/>
          </p:nvPr>
        </p:nvSpPr>
        <p:spPr>
          <a:xfrm>
            <a:off x="609480" y="684000"/>
            <a:ext cx="10968480" cy="1144440"/>
          </a:xfrm>
          <a:prstGeom prst="rect">
            <a:avLst/>
          </a:prstGeom>
        </p:spPr>
        <p:txBody>
          <a:bodyPr lIns="0" rIns="0" tIns="0" bIns="0" anchor="ctr"/>
          <a:p>
            <a:r>
              <a:rPr b="0" lang="en-US" sz="3600" spc="-1" strike="noStrike">
                <a:solidFill>
                  <a:srgbClr val="ffffff"/>
                </a:solidFill>
                <a:latin typeface="Trebuchet MS"/>
              </a:rPr>
              <a:t>Click to edit the title text format</a:t>
            </a:r>
            <a:endParaRPr b="0" lang="en-US" sz="3600" spc="-1" strike="noStrike">
              <a:solidFill>
                <a:srgbClr val="ffffff"/>
              </a:solidFill>
              <a:latin typeface="Trebuchet MS"/>
            </a:endParaRPr>
          </a:p>
        </p:txBody>
      </p:sp>
      <p:sp>
        <p:nvSpPr>
          <p:cNvPr id="184" name="PlaceHolder 2"/>
          <p:cNvSpPr>
            <a:spLocks noGrp="1"/>
          </p:cNvSpPr>
          <p:nvPr>
            <p:ph type="body"/>
          </p:nvPr>
        </p:nvSpPr>
        <p:spPr>
          <a:xfrm>
            <a:off x="609480" y="2002680"/>
            <a:ext cx="10968480" cy="3578040"/>
          </a:xfrm>
          <a:prstGeom prst="rect">
            <a:avLst/>
          </a:prstGeom>
        </p:spPr>
        <p:txBody>
          <a:bodyPr lIns="0" rIns="0" tIns="0" bIns="0">
            <a:normAutofit/>
          </a:bodyPr>
          <a:p>
            <a:pPr marL="432000" indent="-324000" rtl="1">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rtl="1">
              <a:spcBef>
                <a:spcPts val="1134"/>
              </a:spcBef>
              <a:buClr>
                <a:srgbClr val="000000"/>
              </a:buClr>
              <a:buSzPct val="75000"/>
              <a:buFont typeface="Symbol" charset="2"/>
              <a:buChar char=""/>
            </a:pPr>
            <a:r>
              <a:rPr b="0" lang="en-US" sz="2400" spc="-1" strike="noStrike">
                <a:solidFill>
                  <a:srgbClr val="ffffff"/>
                </a:solidFill>
                <a:latin typeface="Trebuchet MS"/>
              </a:rPr>
              <a:t>Second Outline Level</a:t>
            </a:r>
            <a:endParaRPr b="0" lang="en-US" sz="2400" spc="-1" strike="noStrike">
              <a:solidFill>
                <a:srgbClr val="ffffff"/>
              </a:solidFill>
              <a:latin typeface="Trebuchet MS"/>
            </a:endParaRPr>
          </a:p>
          <a:p>
            <a:pPr lvl="2" marL="1296000" indent="-288000" rtl="1">
              <a:spcBef>
                <a:spcPts val="850"/>
              </a:spcBef>
              <a:buClr>
                <a:srgbClr val="000000"/>
              </a:buClr>
              <a:buSzPct val="45000"/>
              <a:buFont typeface="Wingdings" charset="2"/>
              <a:buChar char=""/>
            </a:pPr>
            <a:r>
              <a:rPr b="0" lang="en-US" sz="2400" spc="-1" strike="noStrike">
                <a:solidFill>
                  <a:srgbClr val="ffffff"/>
                </a:solidFill>
                <a:latin typeface="Trebuchet MS"/>
              </a:rPr>
              <a:t>Third Outline Level</a:t>
            </a:r>
            <a:endParaRPr b="0" lang="en-US" sz="2400" spc="-1" strike="noStrike">
              <a:solidFill>
                <a:srgbClr val="ffffff"/>
              </a:solidFill>
              <a:latin typeface="Trebuchet MS"/>
            </a:endParaRPr>
          </a:p>
          <a:p>
            <a:pPr lvl="3" marL="1728000" indent="-216000" rtl="1">
              <a:spcBef>
                <a:spcPts val="567"/>
              </a:spcBef>
              <a:buClr>
                <a:srgbClr val="000000"/>
              </a:buClr>
              <a:buSzPct val="75000"/>
              <a:buFont typeface="Symbol" charset="2"/>
              <a:buChar char=""/>
            </a:pPr>
            <a:r>
              <a:rPr b="0" lang="en-US" sz="2400" spc="-1" strike="noStrike">
                <a:solidFill>
                  <a:srgbClr val="ffffff"/>
                </a:solidFill>
                <a:latin typeface="Trebuchet MS"/>
              </a:rPr>
              <a:t>Fourth Outline Level</a:t>
            </a:r>
            <a:endParaRPr b="0" lang="en-US" sz="2400" spc="-1" strike="noStrike">
              <a:solidFill>
                <a:srgbClr val="ffffff"/>
              </a:solidFill>
              <a:latin typeface="Trebuchet MS"/>
            </a:endParaRPr>
          </a:p>
          <a:p>
            <a:pPr lvl="4" marL="2160000" indent="-216000" rtl="1">
              <a:spcBef>
                <a:spcPts val="283"/>
              </a:spcBef>
              <a:buClr>
                <a:srgbClr val="000000"/>
              </a:buClr>
              <a:buSzPct val="45000"/>
              <a:buFont typeface="Wingdings" charset="2"/>
              <a:buChar char=""/>
            </a:pPr>
            <a:r>
              <a:rPr b="0" lang="en-US" sz="2400" spc="-1" strike="noStrike">
                <a:solidFill>
                  <a:srgbClr val="ffffff"/>
                </a:solidFill>
                <a:latin typeface="Trebuchet MS"/>
              </a:rPr>
              <a:t>Fifth Outline Level</a:t>
            </a:r>
            <a:endParaRPr b="0" lang="en-US" sz="2400" spc="-1" strike="noStrike">
              <a:solidFill>
                <a:srgbClr val="ffffff"/>
              </a:solidFill>
              <a:latin typeface="Trebuchet MS"/>
            </a:endParaRPr>
          </a:p>
          <a:p>
            <a:pPr lvl="5" marL="2592000" indent="-216000" rtl="1">
              <a:spcBef>
                <a:spcPts val="283"/>
              </a:spcBef>
              <a:buClr>
                <a:srgbClr val="000000"/>
              </a:buClr>
              <a:buSzPct val="45000"/>
              <a:buFont typeface="Wingdings" charset="2"/>
              <a:buChar char=""/>
            </a:pPr>
            <a:r>
              <a:rPr b="0" lang="en-US" sz="2400" spc="-1" strike="noStrike">
                <a:solidFill>
                  <a:srgbClr val="ffffff"/>
                </a:solidFill>
                <a:latin typeface="Trebuchet MS"/>
              </a:rPr>
              <a:t>Sixth Outline Level</a:t>
            </a:r>
            <a:endParaRPr b="0" lang="en-US" sz="2400" spc="-1" strike="noStrike">
              <a:solidFill>
                <a:srgbClr val="ffffff"/>
              </a:solidFill>
              <a:latin typeface="Trebuchet MS"/>
            </a:endParaRPr>
          </a:p>
          <a:p>
            <a:pPr lvl="6" marL="3024000" indent="-216000" rtl="1">
              <a:spcBef>
                <a:spcPts val="283"/>
              </a:spcBef>
              <a:buClr>
                <a:srgbClr val="000000"/>
              </a:buClr>
              <a:buSzPct val="45000"/>
              <a:buFont typeface="Wingdings" charset="2"/>
              <a:buChar char=""/>
            </a:pPr>
            <a:r>
              <a:rPr b="0" lang="en-US" sz="2400" spc="-1" strike="noStrike">
                <a:solidFill>
                  <a:srgbClr val="ffffff"/>
                </a:solidFill>
                <a:latin typeface="Trebuchet MS"/>
              </a:rPr>
              <a:t>Seventh Outline Level</a:t>
            </a:r>
            <a:endParaRPr b="0" lang="en-US" sz="24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image" Target="../media/image44.jpeg"/><Relationship Id="rId3" Type="http://schemas.openxmlformats.org/officeDocument/2006/relationships/image" Target="../media/image45.jpeg"/><Relationship Id="rId4"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image" Target="../media/image47.jpeg"/><Relationship Id="rId3" Type="http://schemas.openxmlformats.org/officeDocument/2006/relationships/image" Target="../media/image48.jpeg"/><Relationship Id="rId4"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jpeg"/><Relationship Id="rId6"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0" y="0"/>
            <a:ext cx="12188520" cy="6857640"/>
          </a:xfrm>
          <a:prstGeom prst="rect">
            <a:avLst/>
          </a:prstGeom>
          <a:gradFill rotWithShape="0">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a:gradFill>
          <a:ln>
            <a:noFill/>
          </a:ln>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8120880" y="0"/>
            <a:ext cx="40676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9" name="TextShape 3"/>
          <p:cNvSpPr txBox="1"/>
          <p:nvPr/>
        </p:nvSpPr>
        <p:spPr>
          <a:xfrm>
            <a:off x="9065160" y="1287000"/>
            <a:ext cx="3024000" cy="4283640"/>
          </a:xfrm>
          <a:prstGeom prst="rect">
            <a:avLst/>
          </a:prstGeom>
          <a:noFill/>
          <a:ln>
            <a:noFill/>
          </a:ln>
        </p:spPr>
        <p:txBody>
          <a:bodyPr anchor="ctr">
            <a:normAutofit/>
          </a:bodyPr>
          <a:p>
            <a:pPr>
              <a:lnSpc>
                <a:spcPct val="90000"/>
              </a:lnSpc>
              <a:spcBef>
                <a:spcPts val="1001"/>
              </a:spcBef>
            </a:pPr>
            <a:r>
              <a:rPr b="1" lang="en-US" sz="2800" spc="-1" strike="noStrike">
                <a:solidFill>
                  <a:srgbClr val="ffffff"/>
                </a:solidFill>
                <a:latin typeface="Tahoma"/>
                <a:ea typeface="Tahoma"/>
              </a:rPr>
              <a:t>Submit:</a:t>
            </a:r>
            <a:endParaRPr b="0" lang="en-US" sz="2800" spc="-1" strike="noStrike">
              <a:latin typeface="Arial"/>
            </a:endParaRPr>
          </a:p>
          <a:p>
            <a:pPr marL="457200" indent="-456840">
              <a:lnSpc>
                <a:spcPct val="90000"/>
              </a:lnSpc>
              <a:spcBef>
                <a:spcPts val="1001"/>
              </a:spcBef>
              <a:buClr>
                <a:srgbClr val="ffffff"/>
              </a:buClr>
              <a:buFont typeface="Arial"/>
              <a:buChar char="•"/>
            </a:pPr>
            <a:r>
              <a:rPr b="1" lang="en-US" sz="2800" spc="-1" strike="noStrike">
                <a:solidFill>
                  <a:srgbClr val="ffffff"/>
                </a:solidFill>
                <a:latin typeface="Tahoma"/>
                <a:ea typeface="Tahoma"/>
              </a:rPr>
              <a:t>Roee Angel</a:t>
            </a:r>
            <a:endParaRPr b="0" lang="en-US" sz="2800" spc="-1" strike="noStrike">
              <a:latin typeface="Arial"/>
            </a:endParaRPr>
          </a:p>
          <a:p>
            <a:pPr marL="457200" indent="-456840">
              <a:lnSpc>
                <a:spcPct val="90000"/>
              </a:lnSpc>
              <a:spcBef>
                <a:spcPts val="1001"/>
              </a:spcBef>
              <a:buClr>
                <a:srgbClr val="ffffff"/>
              </a:buClr>
              <a:buFont typeface="Arial"/>
              <a:buChar char="•"/>
            </a:pPr>
            <a:r>
              <a:rPr b="1" lang="en-US" sz="2800" spc="-1" strike="noStrike">
                <a:solidFill>
                  <a:srgbClr val="ffffff"/>
                </a:solidFill>
                <a:latin typeface="Tahoma"/>
                <a:ea typeface="Tahoma"/>
              </a:rPr>
              <a:t>Oran Danon</a:t>
            </a:r>
            <a:endParaRPr b="0" lang="en-US" sz="2800" spc="-1" strike="noStrike">
              <a:latin typeface="Arial"/>
            </a:endParaRPr>
          </a:p>
          <a:p>
            <a:pPr marL="457200" indent="-456840">
              <a:lnSpc>
                <a:spcPct val="90000"/>
              </a:lnSpc>
              <a:spcBef>
                <a:spcPts val="1001"/>
              </a:spcBef>
              <a:buClr>
                <a:srgbClr val="ffffff"/>
              </a:buClr>
              <a:buFont typeface="Arial"/>
              <a:buChar char="•"/>
            </a:pPr>
            <a:r>
              <a:rPr b="1" lang="en-US" sz="2800" spc="-1" strike="noStrike">
                <a:solidFill>
                  <a:srgbClr val="ffffff"/>
                </a:solidFill>
                <a:latin typeface="Tahoma"/>
                <a:ea typeface="Tahoma"/>
              </a:rPr>
              <a:t>Dan Michaeli</a:t>
            </a:r>
            <a:endParaRPr b="0" lang="en-US" sz="2800" spc="-1" strike="noStrike">
              <a:latin typeface="Arial"/>
            </a:endParaRPr>
          </a:p>
        </p:txBody>
      </p:sp>
      <p:sp>
        <p:nvSpPr>
          <p:cNvPr id="230" name="CustomShape 4"/>
          <p:cNvSpPr/>
          <p:nvPr/>
        </p:nvSpPr>
        <p:spPr>
          <a:xfrm>
            <a:off x="0" y="0"/>
            <a:ext cx="8965440" cy="68576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31" name="TextShape 5"/>
          <p:cNvSpPr txBox="1"/>
          <p:nvPr/>
        </p:nvSpPr>
        <p:spPr>
          <a:xfrm>
            <a:off x="643320" y="1287000"/>
            <a:ext cx="7672680" cy="4283640"/>
          </a:xfrm>
          <a:prstGeom prst="rect">
            <a:avLst/>
          </a:prstGeom>
          <a:noFill/>
          <a:ln>
            <a:noFill/>
          </a:ln>
        </p:spPr>
        <p:txBody>
          <a:bodyPr anchor="ctr">
            <a:normAutofit/>
          </a:bodyPr>
          <a:p>
            <a:pPr algn="r" rtl="1">
              <a:lnSpc>
                <a:spcPct val="90000"/>
              </a:lnSpc>
            </a:pPr>
            <a:r>
              <a:rPr b="0" lang="en-US" sz="7900" spc="-1" strike="noStrike">
                <a:solidFill>
                  <a:srgbClr val="ffffff"/>
                </a:solidFill>
                <a:latin typeface="Tahoma"/>
                <a:ea typeface="Tahoma"/>
              </a:rPr>
              <a:t>Event Planner</a:t>
            </a:r>
            <a:endParaRPr b="0" lang="en-US" sz="7900" spc="-1" strike="noStrike">
              <a:solidFill>
                <a:srgbClr val="ffffff"/>
              </a:solidFill>
              <a:latin typeface="Trebuchet MS"/>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5" name="Picture 102" descr=""/>
          <p:cNvPicPr/>
          <p:nvPr/>
        </p:nvPicPr>
        <p:blipFill>
          <a:blip r:embed="rId1"/>
          <a:stretch/>
        </p:blipFill>
        <p:spPr>
          <a:xfrm>
            <a:off x="0" y="0"/>
            <a:ext cx="12188520" cy="6857640"/>
          </a:xfrm>
          <a:prstGeom prst="rect">
            <a:avLst/>
          </a:prstGeom>
          <a:ln>
            <a:noFill/>
          </a:ln>
        </p:spPr>
      </p:pic>
      <p:pic>
        <p:nvPicPr>
          <p:cNvPr id="266" name="Picture 104" descr=""/>
          <p:cNvPicPr/>
          <p:nvPr/>
        </p:nvPicPr>
        <p:blipFill>
          <a:blip r:embed="rId2"/>
          <a:stretch/>
        </p:blipFill>
        <p:spPr>
          <a:xfrm>
            <a:off x="0" y="4242960"/>
            <a:ext cx="8965440" cy="275760"/>
          </a:xfrm>
          <a:prstGeom prst="rect">
            <a:avLst/>
          </a:prstGeom>
          <a:ln>
            <a:noFill/>
          </a:ln>
        </p:spPr>
      </p:pic>
      <p:pic>
        <p:nvPicPr>
          <p:cNvPr id="267" name="Picture 106" descr=""/>
          <p:cNvPicPr/>
          <p:nvPr/>
        </p:nvPicPr>
        <p:blipFill>
          <a:blip r:embed="rId3"/>
          <a:stretch/>
        </p:blipFill>
        <p:spPr>
          <a:xfrm>
            <a:off x="9109440" y="4243680"/>
            <a:ext cx="3075840" cy="276480"/>
          </a:xfrm>
          <a:prstGeom prst="rect">
            <a:avLst/>
          </a:prstGeom>
          <a:ln>
            <a:noFill/>
          </a:ln>
        </p:spPr>
      </p:pic>
      <p:sp>
        <p:nvSpPr>
          <p:cNvPr id="268"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69"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0" name="CustomShape 3"/>
          <p:cNvSpPr/>
          <p:nvPr/>
        </p:nvSpPr>
        <p:spPr>
          <a:xfrm>
            <a:off x="0" y="0"/>
            <a:ext cx="1218528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71" name="Picture 114" descr=""/>
          <p:cNvPicPr/>
          <p:nvPr/>
        </p:nvPicPr>
        <p:blipFill>
          <a:blip r:embed="rId4"/>
          <a:stretch/>
        </p:blipFill>
        <p:spPr>
          <a:xfrm>
            <a:off x="0" y="0"/>
            <a:ext cx="12188520" cy="6857640"/>
          </a:xfrm>
          <a:prstGeom prst="rect">
            <a:avLst/>
          </a:prstGeom>
          <a:ln>
            <a:noFill/>
          </a:ln>
        </p:spPr>
      </p:pic>
      <p:sp>
        <p:nvSpPr>
          <p:cNvPr id="272" name="CustomShape 4"/>
          <p:cNvSpPr/>
          <p:nvPr/>
        </p:nvSpPr>
        <p:spPr>
          <a:xfrm>
            <a:off x="0" y="0"/>
            <a:ext cx="12188520" cy="455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3" name="CustomShape 5"/>
          <p:cNvSpPr/>
          <p:nvPr/>
        </p:nvSpPr>
        <p:spPr>
          <a:xfrm>
            <a:off x="0" y="4557240"/>
            <a:ext cx="8975880" cy="1659960"/>
          </a:xfrm>
          <a:prstGeom prst="rect">
            <a:avLst/>
          </a:prstGeom>
          <a:solidFill>
            <a:srgbClr val="0d0d0d">
              <a:alpha val="90000"/>
            </a:srgbClr>
          </a:solidFill>
          <a:ln>
            <a:noFill/>
          </a:ln>
        </p:spPr>
        <p:style>
          <a:lnRef idx="2">
            <a:schemeClr val="accent1">
              <a:shade val="50000"/>
            </a:schemeClr>
          </a:lnRef>
          <a:fillRef idx="1">
            <a:schemeClr val="accent1"/>
          </a:fillRef>
          <a:effectRef idx="0">
            <a:schemeClr val="accent1"/>
          </a:effectRef>
          <a:fontRef idx="minor"/>
        </p:style>
      </p:sp>
      <p:sp>
        <p:nvSpPr>
          <p:cNvPr id="274" name="CustomShape 6"/>
          <p:cNvSpPr/>
          <p:nvPr/>
        </p:nvSpPr>
        <p:spPr>
          <a:xfrm>
            <a:off x="690840" y="4710600"/>
            <a:ext cx="8130960" cy="939960"/>
          </a:xfrm>
          <a:prstGeom prst="rect">
            <a:avLst/>
          </a:prstGeom>
          <a:noFill/>
          <a:ln>
            <a:noFill/>
          </a:ln>
        </p:spPr>
        <p:style>
          <a:lnRef idx="0"/>
          <a:fillRef idx="0"/>
          <a:effectRef idx="0"/>
          <a:fontRef idx="minor"/>
        </p:style>
        <p:txBody>
          <a:bodyPr anchor="b">
            <a:normAutofit/>
          </a:bodyPr>
          <a:p>
            <a:pPr algn="r">
              <a:lnSpc>
                <a:spcPct val="90000"/>
              </a:lnSpc>
              <a:spcAft>
                <a:spcPts val="601"/>
              </a:spcAft>
            </a:pPr>
            <a:r>
              <a:rPr b="0" lang="en-US" sz="4800" spc="-1" strike="noStrike">
                <a:solidFill>
                  <a:srgbClr val="ffffff"/>
                </a:solidFill>
                <a:latin typeface="Trebuchet MS"/>
              </a:rPr>
              <a:t>Object Diagram</a:t>
            </a:r>
            <a:endParaRPr b="0" lang="en-US" sz="4800" spc="-1" strike="noStrike">
              <a:latin typeface="Arial"/>
            </a:endParaRPr>
          </a:p>
        </p:txBody>
      </p:sp>
      <p:pic>
        <p:nvPicPr>
          <p:cNvPr id="275" name="תמונה 96" descr=""/>
          <p:cNvPicPr/>
          <p:nvPr/>
        </p:nvPicPr>
        <p:blipFill>
          <a:blip r:embed="rId5"/>
          <a:stretch/>
        </p:blipFill>
        <p:spPr>
          <a:xfrm>
            <a:off x="633960" y="920160"/>
            <a:ext cx="10914480" cy="3328560"/>
          </a:xfrm>
          <a:prstGeom prst="rect">
            <a:avLst/>
          </a:prstGeom>
          <a:ln>
            <a:noFill/>
          </a:ln>
          <a:effectLst>
            <a:outerShdw algn="tl" blurRad="76200" dir="5047642" dist="63332" rotWithShape="0">
              <a:srgbClr val="000000">
                <a:alpha val="41000"/>
              </a:srgbClr>
            </a:outerShdw>
          </a:effectLst>
        </p:spPr>
      </p:pic>
      <p:sp>
        <p:nvSpPr>
          <p:cNvPr id="276" name="CustomShape 7"/>
          <p:cNvSpPr/>
          <p:nvPr/>
        </p:nvSpPr>
        <p:spPr>
          <a:xfrm>
            <a:off x="9119880" y="455724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7" name="CustomShape 8"/>
          <p:cNvSpPr/>
          <p:nvPr/>
        </p:nvSpPr>
        <p:spPr>
          <a:xfrm>
            <a:off x="10440" y="6210000"/>
            <a:ext cx="8965440" cy="275760"/>
          </a:xfrm>
          <a:prstGeom prst="rect">
            <a:avLst/>
          </a:prstGeom>
          <a:blipFill rotWithShape="0">
            <a:blip r:embed="rId6"/>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78" name="CustomShape 9"/>
          <p:cNvSpPr/>
          <p:nvPr/>
        </p:nvSpPr>
        <p:spPr>
          <a:xfrm>
            <a:off x="9119880" y="6210000"/>
            <a:ext cx="3079080" cy="275760"/>
          </a:xfrm>
          <a:prstGeom prst="rect">
            <a:avLst/>
          </a:prstGeom>
          <a:blipFill rotWithShape="0">
            <a:blip r:embed="rId7"/>
            <a:stretch>
              <a:fillRect/>
            </a:stretch>
          </a:blip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9" name="Picture 167" descr=""/>
          <p:cNvPicPr/>
          <p:nvPr/>
        </p:nvPicPr>
        <p:blipFill>
          <a:blip r:embed="rId1"/>
          <a:stretch/>
        </p:blipFill>
        <p:spPr>
          <a:xfrm>
            <a:off x="0" y="0"/>
            <a:ext cx="12188520" cy="6857640"/>
          </a:xfrm>
          <a:prstGeom prst="rect">
            <a:avLst/>
          </a:prstGeom>
          <a:ln>
            <a:noFill/>
          </a:ln>
        </p:spPr>
      </p:pic>
      <p:pic>
        <p:nvPicPr>
          <p:cNvPr id="280" name="Picture 169" descr=""/>
          <p:cNvPicPr/>
          <p:nvPr/>
        </p:nvPicPr>
        <p:blipFill>
          <a:blip r:embed="rId2"/>
          <a:stretch/>
        </p:blipFill>
        <p:spPr>
          <a:xfrm>
            <a:off x="0" y="4242960"/>
            <a:ext cx="8965440" cy="275760"/>
          </a:xfrm>
          <a:prstGeom prst="rect">
            <a:avLst/>
          </a:prstGeom>
          <a:ln>
            <a:noFill/>
          </a:ln>
        </p:spPr>
      </p:pic>
      <p:pic>
        <p:nvPicPr>
          <p:cNvPr id="281" name="Picture 171" descr=""/>
          <p:cNvPicPr/>
          <p:nvPr/>
        </p:nvPicPr>
        <p:blipFill>
          <a:blip r:embed="rId3"/>
          <a:stretch/>
        </p:blipFill>
        <p:spPr>
          <a:xfrm>
            <a:off x="9109440" y="4243680"/>
            <a:ext cx="3075840" cy="276480"/>
          </a:xfrm>
          <a:prstGeom prst="rect">
            <a:avLst/>
          </a:prstGeom>
          <a:ln>
            <a:noFill/>
          </a:ln>
        </p:spPr>
      </p:pic>
      <p:sp>
        <p:nvSpPr>
          <p:cNvPr id="282"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4" name="CustomShape 3"/>
          <p:cNvSpPr/>
          <p:nvPr/>
        </p:nvSpPr>
        <p:spPr>
          <a:xfrm>
            <a:off x="0" y="0"/>
            <a:ext cx="12185280" cy="6857640"/>
          </a:xfrm>
          <a:prstGeom prst="rect">
            <a:avLst/>
          </a:prstGeom>
          <a:gradFill rotWithShape="0">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a:gradFill>
          <a:ln>
            <a:noFill/>
          </a:ln>
        </p:spPr>
        <p:style>
          <a:lnRef idx="2">
            <a:schemeClr val="accent1">
              <a:shade val="50000"/>
            </a:schemeClr>
          </a:lnRef>
          <a:fillRef idx="1">
            <a:schemeClr val="accent1"/>
          </a:fillRef>
          <a:effectRef idx="0">
            <a:schemeClr val="accent1"/>
          </a:effectRef>
          <a:fontRef idx="minor"/>
        </p:style>
      </p:sp>
      <p:pic>
        <p:nvPicPr>
          <p:cNvPr id="285" name="Picture 179" descr=""/>
          <p:cNvPicPr/>
          <p:nvPr/>
        </p:nvPicPr>
        <p:blipFill>
          <a:blip r:embed="rId4"/>
          <a:stretch/>
        </p:blipFill>
        <p:spPr>
          <a:xfrm>
            <a:off x="0" y="-8280"/>
            <a:ext cx="12188520" cy="6857640"/>
          </a:xfrm>
          <a:prstGeom prst="rect">
            <a:avLst/>
          </a:prstGeom>
          <a:ln>
            <a:noFill/>
          </a:ln>
        </p:spPr>
      </p:pic>
      <p:sp>
        <p:nvSpPr>
          <p:cNvPr id="286" name="CustomShape 4"/>
          <p:cNvSpPr/>
          <p:nvPr/>
        </p:nvSpPr>
        <p:spPr>
          <a:xfrm>
            <a:off x="4643280" y="0"/>
            <a:ext cx="7550640" cy="685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287" name="Picture 183" descr=""/>
          <p:cNvPicPr/>
          <p:nvPr/>
        </p:nvPicPr>
        <p:blipFill>
          <a:blip r:embed="rId5"/>
          <a:stretch/>
        </p:blipFill>
        <p:spPr>
          <a:xfrm>
            <a:off x="0" y="5006160"/>
            <a:ext cx="4963680" cy="143640"/>
          </a:xfrm>
          <a:prstGeom prst="rect">
            <a:avLst/>
          </a:prstGeom>
          <a:ln>
            <a:noFill/>
          </a:ln>
        </p:spPr>
      </p:pic>
      <p:sp>
        <p:nvSpPr>
          <p:cNvPr id="288" name="CustomShape 5"/>
          <p:cNvSpPr/>
          <p:nvPr/>
        </p:nvSpPr>
        <p:spPr>
          <a:xfrm>
            <a:off x="0" y="1838880"/>
            <a:ext cx="4962960" cy="31802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89" name="CustomShape 6"/>
          <p:cNvSpPr/>
          <p:nvPr/>
        </p:nvSpPr>
        <p:spPr>
          <a:xfrm>
            <a:off x="680040" y="2063160"/>
            <a:ext cx="3737880" cy="2660760"/>
          </a:xfrm>
          <a:prstGeom prst="rect">
            <a:avLst/>
          </a:prstGeom>
          <a:noFill/>
          <a:ln>
            <a:noFill/>
          </a:ln>
        </p:spPr>
        <p:style>
          <a:lnRef idx="0"/>
          <a:fillRef idx="0"/>
          <a:effectRef idx="0"/>
          <a:fontRef idx="minor"/>
        </p:style>
        <p:txBody>
          <a:bodyPr anchor="ctr">
            <a:normAutofit/>
          </a:bodyPr>
          <a:p>
            <a:pPr algn="r">
              <a:lnSpc>
                <a:spcPct val="90000"/>
              </a:lnSpc>
              <a:spcAft>
                <a:spcPts val="601"/>
              </a:spcAft>
            </a:pPr>
            <a:r>
              <a:rPr b="0" lang="en-US" sz="5400" spc="-1" strike="noStrike">
                <a:solidFill>
                  <a:srgbClr val="ffffff"/>
                </a:solidFill>
                <a:latin typeface="Trebuchet MS"/>
              </a:rPr>
              <a:t>Activity Diagram</a:t>
            </a:r>
            <a:endParaRPr b="0" lang="en-US" sz="5400" spc="-1" strike="noStrike">
              <a:latin typeface="Arial"/>
            </a:endParaRPr>
          </a:p>
        </p:txBody>
      </p:sp>
      <p:pic>
        <p:nvPicPr>
          <p:cNvPr id="290" name="תמונה 98" descr=""/>
          <p:cNvPicPr/>
          <p:nvPr/>
        </p:nvPicPr>
        <p:blipFill>
          <a:blip r:embed="rId6"/>
          <a:srcRect l="0" t="15013" r="3" b="7106"/>
          <a:stretch/>
        </p:blipFill>
        <p:spPr>
          <a:xfrm>
            <a:off x="5342040" y="640080"/>
            <a:ext cx="6141240" cy="5577480"/>
          </a:xfrm>
          <a:prstGeom prst="rect">
            <a:avLst/>
          </a:prstGeom>
          <a:ln>
            <a:noFill/>
          </a:ln>
          <a:effectLst>
            <a:outerShdw algn="tl" blurRad="76200" dir="5047642" dist="63332" rotWithShape="0">
              <a:srgbClr val="000000">
                <a:alpha val="41000"/>
              </a:srgbClr>
            </a:outerShdw>
          </a:effectLst>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 name="Picture 133" descr=""/>
          <p:cNvPicPr/>
          <p:nvPr/>
        </p:nvPicPr>
        <p:blipFill>
          <a:blip r:embed="rId1"/>
          <a:stretch/>
        </p:blipFill>
        <p:spPr>
          <a:xfrm>
            <a:off x="0" y="0"/>
            <a:ext cx="12188520" cy="6857640"/>
          </a:xfrm>
          <a:prstGeom prst="rect">
            <a:avLst/>
          </a:prstGeom>
          <a:ln>
            <a:noFill/>
          </a:ln>
        </p:spPr>
      </p:pic>
      <p:pic>
        <p:nvPicPr>
          <p:cNvPr id="292" name="Picture 135" descr=""/>
          <p:cNvPicPr/>
          <p:nvPr/>
        </p:nvPicPr>
        <p:blipFill>
          <a:blip r:embed="rId2"/>
          <a:stretch/>
        </p:blipFill>
        <p:spPr>
          <a:xfrm>
            <a:off x="0" y="4242960"/>
            <a:ext cx="8965440" cy="275760"/>
          </a:xfrm>
          <a:prstGeom prst="rect">
            <a:avLst/>
          </a:prstGeom>
          <a:ln>
            <a:noFill/>
          </a:ln>
        </p:spPr>
      </p:pic>
      <p:pic>
        <p:nvPicPr>
          <p:cNvPr id="293" name="Picture 137" descr=""/>
          <p:cNvPicPr/>
          <p:nvPr/>
        </p:nvPicPr>
        <p:blipFill>
          <a:blip r:embed="rId3"/>
          <a:stretch/>
        </p:blipFill>
        <p:spPr>
          <a:xfrm>
            <a:off x="9109440" y="4243680"/>
            <a:ext cx="3075840" cy="276480"/>
          </a:xfrm>
          <a:prstGeom prst="rect">
            <a:avLst/>
          </a:prstGeom>
          <a:ln>
            <a:noFill/>
          </a:ln>
        </p:spPr>
      </p:pic>
      <p:sp>
        <p:nvSpPr>
          <p:cNvPr id="294"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95"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96" name="CustomShape 3"/>
          <p:cNvSpPr/>
          <p:nvPr/>
        </p:nvSpPr>
        <p:spPr>
          <a:xfrm>
            <a:off x="0" y="0"/>
            <a:ext cx="12185280" cy="6857640"/>
          </a:xfrm>
          <a:prstGeom prst="rect">
            <a:avLst/>
          </a:prstGeom>
          <a:gradFill rotWithShape="0">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a:gradFill>
          <a:ln>
            <a:noFill/>
          </a:ln>
        </p:spPr>
        <p:style>
          <a:lnRef idx="2">
            <a:schemeClr val="accent1">
              <a:shade val="50000"/>
            </a:schemeClr>
          </a:lnRef>
          <a:fillRef idx="1">
            <a:schemeClr val="accent1"/>
          </a:fillRef>
          <a:effectRef idx="0">
            <a:schemeClr val="accent1"/>
          </a:effectRef>
          <a:fontRef idx="minor"/>
        </p:style>
      </p:sp>
      <p:pic>
        <p:nvPicPr>
          <p:cNvPr id="297" name="Picture 145" descr=""/>
          <p:cNvPicPr/>
          <p:nvPr/>
        </p:nvPicPr>
        <p:blipFill>
          <a:blip r:embed="rId4"/>
          <a:stretch/>
        </p:blipFill>
        <p:spPr>
          <a:xfrm>
            <a:off x="0" y="-8280"/>
            <a:ext cx="12188520" cy="6857640"/>
          </a:xfrm>
          <a:prstGeom prst="rect">
            <a:avLst/>
          </a:prstGeom>
          <a:ln>
            <a:noFill/>
          </a:ln>
        </p:spPr>
      </p:pic>
      <p:sp>
        <p:nvSpPr>
          <p:cNvPr id="298" name="CustomShape 4"/>
          <p:cNvSpPr/>
          <p:nvPr/>
        </p:nvSpPr>
        <p:spPr>
          <a:xfrm>
            <a:off x="4663440" y="360"/>
            <a:ext cx="7550640" cy="685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299" name="Picture 149" descr=""/>
          <p:cNvPicPr/>
          <p:nvPr/>
        </p:nvPicPr>
        <p:blipFill>
          <a:blip r:embed="rId5"/>
          <a:stretch/>
        </p:blipFill>
        <p:spPr>
          <a:xfrm>
            <a:off x="0" y="5006160"/>
            <a:ext cx="4963680" cy="143640"/>
          </a:xfrm>
          <a:prstGeom prst="rect">
            <a:avLst/>
          </a:prstGeom>
          <a:ln>
            <a:noFill/>
          </a:ln>
        </p:spPr>
      </p:pic>
      <p:sp>
        <p:nvSpPr>
          <p:cNvPr id="300" name="CustomShape 5"/>
          <p:cNvSpPr/>
          <p:nvPr/>
        </p:nvSpPr>
        <p:spPr>
          <a:xfrm>
            <a:off x="0" y="1838880"/>
            <a:ext cx="4663440" cy="31802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301" name="CustomShape 6"/>
          <p:cNvSpPr/>
          <p:nvPr/>
        </p:nvSpPr>
        <p:spPr>
          <a:xfrm>
            <a:off x="680040" y="2063160"/>
            <a:ext cx="3737880" cy="2660760"/>
          </a:xfrm>
          <a:prstGeom prst="rect">
            <a:avLst/>
          </a:prstGeom>
          <a:noFill/>
          <a:ln>
            <a:noFill/>
          </a:ln>
        </p:spPr>
        <p:style>
          <a:lnRef idx="0"/>
          <a:fillRef idx="0"/>
          <a:effectRef idx="0"/>
          <a:fontRef idx="minor"/>
        </p:style>
        <p:txBody>
          <a:bodyPr anchor="ctr">
            <a:normAutofit/>
          </a:bodyPr>
          <a:p>
            <a:pPr algn="r">
              <a:lnSpc>
                <a:spcPct val="90000"/>
              </a:lnSpc>
              <a:spcAft>
                <a:spcPts val="601"/>
              </a:spcAft>
            </a:pPr>
            <a:r>
              <a:rPr b="0" lang="en-US" sz="5400" spc="-1" strike="noStrike">
                <a:solidFill>
                  <a:srgbClr val="ffffff"/>
                </a:solidFill>
                <a:latin typeface="Trebuchet MS"/>
              </a:rPr>
              <a:t>Sequence Diagram</a:t>
            </a:r>
            <a:endParaRPr b="0" lang="en-US" sz="5400" spc="-1" strike="noStrike">
              <a:latin typeface="Arial"/>
            </a:endParaRPr>
          </a:p>
        </p:txBody>
      </p:sp>
      <p:pic>
        <p:nvPicPr>
          <p:cNvPr id="302" name="" descr=""/>
          <p:cNvPicPr/>
          <p:nvPr/>
        </p:nvPicPr>
        <p:blipFill>
          <a:blip r:embed="rId6"/>
          <a:stretch/>
        </p:blipFill>
        <p:spPr>
          <a:xfrm>
            <a:off x="4663440" y="1456200"/>
            <a:ext cx="7550640" cy="41230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609480" y="684000"/>
            <a:ext cx="10968480" cy="1144440"/>
          </a:xfrm>
          <a:prstGeom prst="rect">
            <a:avLst/>
          </a:prstGeom>
          <a:noFill/>
          <a:ln>
            <a:noFill/>
          </a:ln>
        </p:spPr>
        <p:txBody>
          <a:bodyPr lIns="0" rIns="0" tIns="0" bIns="0" anchor="ctr"/>
          <a:p>
            <a:endParaRPr b="0" lang="en-US" sz="1800" spc="-1" strike="noStrike">
              <a:solidFill>
                <a:srgbClr val="ffffff"/>
              </a:solidFill>
              <a:latin typeface="Trebuchet MS"/>
            </a:endParaRPr>
          </a:p>
        </p:txBody>
      </p:sp>
      <p:pic>
        <p:nvPicPr>
          <p:cNvPr id="304" name="" descr=""/>
          <p:cNvPicPr/>
          <p:nvPr/>
        </p:nvPicPr>
        <p:blipFill>
          <a:blip r:embed="rId1"/>
          <a:stretch/>
        </p:blipFill>
        <p:spPr>
          <a:xfrm>
            <a:off x="8854560" y="360"/>
            <a:ext cx="3334320" cy="6857640"/>
          </a:xfrm>
          <a:prstGeom prst="rect">
            <a:avLst/>
          </a:prstGeom>
          <a:ln>
            <a:noFill/>
          </a:ln>
        </p:spPr>
      </p:pic>
      <p:pic>
        <p:nvPicPr>
          <p:cNvPr id="305" name="" descr=""/>
          <p:cNvPicPr/>
          <p:nvPr/>
        </p:nvPicPr>
        <p:blipFill>
          <a:blip r:embed="rId2"/>
          <a:stretch/>
        </p:blipFill>
        <p:spPr>
          <a:xfrm>
            <a:off x="4754880" y="360"/>
            <a:ext cx="3334320" cy="6857640"/>
          </a:xfrm>
          <a:prstGeom prst="rect">
            <a:avLst/>
          </a:prstGeom>
          <a:ln>
            <a:noFill/>
          </a:ln>
        </p:spPr>
      </p:pic>
      <p:pic>
        <p:nvPicPr>
          <p:cNvPr id="306" name="" descr=""/>
          <p:cNvPicPr/>
          <p:nvPr/>
        </p:nvPicPr>
        <p:blipFill>
          <a:blip r:embed="rId3"/>
          <a:stretch/>
        </p:blipFill>
        <p:spPr>
          <a:xfrm>
            <a:off x="506160" y="0"/>
            <a:ext cx="3334320" cy="6857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609480" y="684000"/>
            <a:ext cx="10968480" cy="1144440"/>
          </a:xfrm>
          <a:prstGeom prst="rect">
            <a:avLst/>
          </a:prstGeom>
          <a:noFill/>
          <a:ln>
            <a:noFill/>
          </a:ln>
        </p:spPr>
        <p:txBody>
          <a:bodyPr lIns="0" rIns="0" tIns="0" bIns="0" anchor="ctr"/>
          <a:p>
            <a:endParaRPr b="0" lang="en-US" sz="1800" spc="-1" strike="noStrike">
              <a:solidFill>
                <a:srgbClr val="ffffff"/>
              </a:solidFill>
              <a:latin typeface="Trebuchet MS"/>
            </a:endParaRPr>
          </a:p>
        </p:txBody>
      </p:sp>
      <p:pic>
        <p:nvPicPr>
          <p:cNvPr id="308" name="" descr=""/>
          <p:cNvPicPr/>
          <p:nvPr/>
        </p:nvPicPr>
        <p:blipFill>
          <a:blip r:embed="rId1"/>
          <a:stretch/>
        </p:blipFill>
        <p:spPr>
          <a:xfrm>
            <a:off x="323280" y="360"/>
            <a:ext cx="3334320" cy="6857640"/>
          </a:xfrm>
          <a:prstGeom prst="rect">
            <a:avLst/>
          </a:prstGeom>
          <a:ln>
            <a:noFill/>
          </a:ln>
        </p:spPr>
      </p:pic>
      <p:pic>
        <p:nvPicPr>
          <p:cNvPr id="309" name="" descr=""/>
          <p:cNvPicPr/>
          <p:nvPr/>
        </p:nvPicPr>
        <p:blipFill>
          <a:blip r:embed="rId2"/>
          <a:stretch/>
        </p:blipFill>
        <p:spPr>
          <a:xfrm>
            <a:off x="4480560" y="0"/>
            <a:ext cx="3334320" cy="6857640"/>
          </a:xfrm>
          <a:prstGeom prst="rect">
            <a:avLst/>
          </a:prstGeom>
          <a:ln>
            <a:noFill/>
          </a:ln>
        </p:spPr>
      </p:pic>
      <p:pic>
        <p:nvPicPr>
          <p:cNvPr id="310" name="" descr=""/>
          <p:cNvPicPr/>
          <p:nvPr/>
        </p:nvPicPr>
        <p:blipFill>
          <a:blip r:embed="rId3"/>
          <a:stretch/>
        </p:blipFill>
        <p:spPr>
          <a:xfrm>
            <a:off x="8552880" y="360"/>
            <a:ext cx="3334320" cy="6857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609480" y="684000"/>
            <a:ext cx="10968480" cy="1144440"/>
          </a:xfrm>
          <a:prstGeom prst="rect">
            <a:avLst/>
          </a:prstGeom>
          <a:noFill/>
          <a:ln>
            <a:noFill/>
          </a:ln>
        </p:spPr>
        <p:txBody>
          <a:bodyPr lIns="0" rIns="0" tIns="0" bIns="0" anchor="ctr"/>
          <a:p>
            <a:endParaRPr b="0" lang="en-US" sz="1800" spc="-1" strike="noStrike">
              <a:solidFill>
                <a:srgbClr val="ffffff"/>
              </a:solidFill>
              <a:latin typeface="Trebuchet MS"/>
            </a:endParaRPr>
          </a:p>
        </p:txBody>
      </p:sp>
      <p:pic>
        <p:nvPicPr>
          <p:cNvPr id="312" name="" descr=""/>
          <p:cNvPicPr/>
          <p:nvPr/>
        </p:nvPicPr>
        <p:blipFill>
          <a:blip r:embed="rId1"/>
          <a:stretch/>
        </p:blipFill>
        <p:spPr>
          <a:xfrm>
            <a:off x="4620960" y="360"/>
            <a:ext cx="3334320" cy="6857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3" name="Picture 108" descr=""/>
          <p:cNvPicPr/>
          <p:nvPr/>
        </p:nvPicPr>
        <p:blipFill>
          <a:blip r:embed="rId1"/>
          <a:stretch/>
        </p:blipFill>
        <p:spPr>
          <a:xfrm>
            <a:off x="0" y="0"/>
            <a:ext cx="12188520" cy="6857640"/>
          </a:xfrm>
          <a:prstGeom prst="rect">
            <a:avLst/>
          </a:prstGeom>
          <a:ln>
            <a:noFill/>
          </a:ln>
        </p:spPr>
      </p:pic>
      <p:pic>
        <p:nvPicPr>
          <p:cNvPr id="314" name="Picture 110" descr=""/>
          <p:cNvPicPr/>
          <p:nvPr/>
        </p:nvPicPr>
        <p:blipFill>
          <a:blip r:embed="rId2"/>
          <a:stretch/>
        </p:blipFill>
        <p:spPr>
          <a:xfrm>
            <a:off x="0" y="4242960"/>
            <a:ext cx="8965440" cy="275760"/>
          </a:xfrm>
          <a:prstGeom prst="rect">
            <a:avLst/>
          </a:prstGeom>
          <a:ln>
            <a:noFill/>
          </a:ln>
        </p:spPr>
      </p:pic>
      <p:pic>
        <p:nvPicPr>
          <p:cNvPr id="315" name="Picture 112" descr=""/>
          <p:cNvPicPr/>
          <p:nvPr/>
        </p:nvPicPr>
        <p:blipFill>
          <a:blip r:embed="rId3"/>
          <a:stretch/>
        </p:blipFill>
        <p:spPr>
          <a:xfrm>
            <a:off x="9109440" y="4243680"/>
            <a:ext cx="3075840" cy="276480"/>
          </a:xfrm>
          <a:prstGeom prst="rect">
            <a:avLst/>
          </a:prstGeom>
          <a:ln>
            <a:noFill/>
          </a:ln>
        </p:spPr>
      </p:pic>
      <p:sp>
        <p:nvSpPr>
          <p:cNvPr id="316"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317"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18" name="CustomShape 3"/>
          <p:cNvSpPr/>
          <p:nvPr/>
        </p:nvSpPr>
        <p:spPr>
          <a:xfrm>
            <a:off x="0" y="0"/>
            <a:ext cx="12185280" cy="6857640"/>
          </a:xfrm>
          <a:prstGeom prst="rect">
            <a:avLst/>
          </a:prstGeom>
          <a:gradFill rotWithShape="0">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a:gradFill>
          <a:ln>
            <a:noFill/>
          </a:ln>
        </p:spPr>
        <p:style>
          <a:lnRef idx="2">
            <a:schemeClr val="accent1">
              <a:shade val="50000"/>
            </a:schemeClr>
          </a:lnRef>
          <a:fillRef idx="1">
            <a:schemeClr val="accent1"/>
          </a:fillRef>
          <a:effectRef idx="0">
            <a:schemeClr val="accent1"/>
          </a:effectRef>
          <a:fontRef idx="minor"/>
        </p:style>
      </p:sp>
      <p:pic>
        <p:nvPicPr>
          <p:cNvPr id="319" name="Picture 120" descr=""/>
          <p:cNvPicPr/>
          <p:nvPr/>
        </p:nvPicPr>
        <p:blipFill>
          <a:blip r:embed="rId4"/>
          <a:stretch/>
        </p:blipFill>
        <p:spPr>
          <a:xfrm>
            <a:off x="10440" y="0"/>
            <a:ext cx="12188520" cy="6857640"/>
          </a:xfrm>
          <a:prstGeom prst="rect">
            <a:avLst/>
          </a:prstGeom>
          <a:ln>
            <a:noFill/>
          </a:ln>
        </p:spPr>
      </p:pic>
      <p:sp>
        <p:nvSpPr>
          <p:cNvPr id="320" name="CustomShape 4"/>
          <p:cNvSpPr/>
          <p:nvPr/>
        </p:nvSpPr>
        <p:spPr>
          <a:xfrm>
            <a:off x="0" y="4557240"/>
            <a:ext cx="8975880" cy="1659960"/>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321" name="CustomShape 5"/>
          <p:cNvSpPr/>
          <p:nvPr/>
        </p:nvSpPr>
        <p:spPr>
          <a:xfrm>
            <a:off x="690840" y="4710600"/>
            <a:ext cx="8130960" cy="939960"/>
          </a:xfrm>
          <a:prstGeom prst="rect">
            <a:avLst/>
          </a:prstGeom>
          <a:noFill/>
          <a:ln>
            <a:noFill/>
          </a:ln>
        </p:spPr>
        <p:style>
          <a:lnRef idx="0"/>
          <a:fillRef idx="0"/>
          <a:effectRef idx="0"/>
          <a:fontRef idx="minor"/>
        </p:style>
        <p:txBody>
          <a:bodyPr anchor="b">
            <a:normAutofit/>
          </a:bodyPr>
          <a:p>
            <a:pPr algn="r">
              <a:lnSpc>
                <a:spcPct val="90000"/>
              </a:lnSpc>
              <a:spcAft>
                <a:spcPts val="601"/>
              </a:spcAft>
            </a:pPr>
            <a:r>
              <a:rPr b="0" lang="en-US" sz="4800" spc="-1" strike="noStrike">
                <a:solidFill>
                  <a:srgbClr val="ffffff"/>
                </a:solidFill>
                <a:latin typeface="Trebuchet MS"/>
              </a:rPr>
              <a:t>State-Machine Diagram</a:t>
            </a:r>
            <a:endParaRPr b="0" lang="en-US" sz="4800" spc="-1" strike="noStrike">
              <a:latin typeface="Arial"/>
            </a:endParaRPr>
          </a:p>
        </p:txBody>
      </p:sp>
      <p:pic>
        <p:nvPicPr>
          <p:cNvPr id="322" name="תמונה 103" descr=""/>
          <p:cNvPicPr/>
          <p:nvPr/>
        </p:nvPicPr>
        <p:blipFill>
          <a:blip r:embed="rId5"/>
          <a:stretch/>
        </p:blipFill>
        <p:spPr>
          <a:xfrm>
            <a:off x="404280" y="281160"/>
            <a:ext cx="11377080" cy="3996000"/>
          </a:xfrm>
          <a:prstGeom prst="rect">
            <a:avLst/>
          </a:prstGeom>
          <a:ln>
            <a:noFill/>
          </a:ln>
          <a:effectLst>
            <a:outerShdw algn="tl" blurRad="76200" dir="5047642" dist="63332" rotWithShape="0">
              <a:srgbClr val="000000">
                <a:alpha val="41000"/>
              </a:srgbClr>
            </a:outerShdw>
          </a:effectLst>
        </p:spPr>
      </p:pic>
      <p:sp>
        <p:nvSpPr>
          <p:cNvPr id="323" name="CustomShape 6"/>
          <p:cNvSpPr/>
          <p:nvPr/>
        </p:nvSpPr>
        <p:spPr>
          <a:xfrm>
            <a:off x="9119880" y="455724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24" name="CustomShape 7"/>
          <p:cNvSpPr/>
          <p:nvPr/>
        </p:nvSpPr>
        <p:spPr>
          <a:xfrm>
            <a:off x="10440" y="6210000"/>
            <a:ext cx="8965440" cy="275760"/>
          </a:xfrm>
          <a:prstGeom prst="rect">
            <a:avLst/>
          </a:prstGeom>
          <a:blipFill rotWithShape="0">
            <a:blip r:embed="rId6"/>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325" name="CustomShape 8"/>
          <p:cNvSpPr/>
          <p:nvPr/>
        </p:nvSpPr>
        <p:spPr>
          <a:xfrm>
            <a:off x="9119880" y="6210000"/>
            <a:ext cx="3079080" cy="275760"/>
          </a:xfrm>
          <a:prstGeom prst="rect">
            <a:avLst/>
          </a:prstGeom>
          <a:blipFill rotWithShape="0">
            <a:blip r:embed="rId7"/>
            <a:stretch>
              <a:fillRect/>
            </a:stretch>
          </a:blip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80040" y="753120"/>
            <a:ext cx="9610920" cy="1080720"/>
          </a:xfrm>
          <a:prstGeom prst="rect">
            <a:avLst/>
          </a:prstGeom>
          <a:noFill/>
          <a:ln>
            <a:noFill/>
          </a:ln>
        </p:spPr>
        <p:txBody>
          <a:bodyPr anchor="ctr"/>
          <a:p>
            <a:pPr algn="r" rtl="1">
              <a:lnSpc>
                <a:spcPct val="90000"/>
              </a:lnSpc>
            </a:pPr>
            <a:r>
              <a:rPr b="0" lang="en-US" sz="3600" spc="-1" strike="noStrike">
                <a:solidFill>
                  <a:srgbClr val="ffffff"/>
                </a:solidFill>
                <a:latin typeface="Trebuchet MS"/>
              </a:rPr>
              <a:t>המטרה: קיום אירוע/פעילות</a:t>
            </a:r>
            <a:endParaRPr b="0" lang="en-US" sz="3600" spc="-1" strike="noStrike">
              <a:solidFill>
                <a:srgbClr val="ffffff"/>
              </a:solidFill>
              <a:latin typeface="Trebuchet MS"/>
            </a:endParaRPr>
          </a:p>
        </p:txBody>
      </p:sp>
      <p:sp>
        <p:nvSpPr>
          <p:cNvPr id="233" name="TextShape 2"/>
          <p:cNvSpPr txBox="1"/>
          <p:nvPr/>
        </p:nvSpPr>
        <p:spPr>
          <a:xfrm>
            <a:off x="680040" y="2336760"/>
            <a:ext cx="9610920" cy="4520880"/>
          </a:xfrm>
          <a:prstGeom prst="rect">
            <a:avLst/>
          </a:prstGeom>
          <a:noFill/>
          <a:ln>
            <a:noFill/>
          </a:ln>
        </p:spPr>
        <p:txBody>
          <a:bodyPr>
            <a:normAutofit/>
          </a:bodyPr>
          <a:p>
            <a:pPr marL="228600" indent="-228240" algn="r" rtl="1">
              <a:lnSpc>
                <a:spcPct val="90000"/>
              </a:lnSpc>
              <a:spcBef>
                <a:spcPts val="1001"/>
              </a:spcBef>
              <a:buClr>
                <a:srgbClr val="ffffff"/>
              </a:buClr>
              <a:buFont typeface="Arial"/>
              <a:buChar char="•"/>
            </a:pPr>
            <a:r>
              <a:rPr b="0" lang="en-US" sz="2800" spc="-1" strike="noStrike">
                <a:solidFill>
                  <a:srgbClr val="ffffff"/>
                </a:solidFill>
                <a:latin typeface="Trebuchet MS"/>
              </a:rPr>
              <a:t>כאשר קבוצה רוצה לארגן פעילות מסוימת ישנם מספר דרישות</a:t>
            </a:r>
            <a:endParaRPr b="0" lang="en-US" sz="28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מארגנים</a:t>
            </a:r>
            <a:endParaRPr b="0" lang="en-US" sz="24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משתתפים</a:t>
            </a:r>
            <a:endParaRPr b="0" lang="en-US" sz="24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מוצרים (בהתאם לצורך)</a:t>
            </a:r>
            <a:endParaRPr b="0" lang="en-US" sz="24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עלויות</a:t>
            </a:r>
            <a:endParaRPr b="0" lang="en-US" sz="2400" spc="-1" strike="noStrike">
              <a:solidFill>
                <a:srgbClr val="ffffff"/>
              </a:solidFill>
              <a:latin typeface="Trebuchet MS"/>
            </a:endParaRPr>
          </a:p>
          <a:p>
            <a:pPr marL="457200" algn="r" rtl="1">
              <a:lnSpc>
                <a:spcPct val="90000"/>
              </a:lnSpc>
              <a:spcBef>
                <a:spcPts val="499"/>
              </a:spcBef>
            </a:pP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800" spc="-1" strike="noStrike">
                <a:solidFill>
                  <a:srgbClr val="ffffff"/>
                </a:solidFill>
                <a:latin typeface="Trebuchet MS"/>
              </a:rPr>
              <a:t>איך מארגנים אירוע כיום?</a:t>
            </a:r>
            <a:endParaRPr b="0" lang="en-US" sz="28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ברוב המקרים – פותחים קבוצת </a:t>
            </a:r>
            <a:r>
              <a:rPr b="0" lang="en-US" sz="2400" spc="-1" strike="noStrike">
                <a:solidFill>
                  <a:srgbClr val="ffffff"/>
                </a:solidFill>
                <a:latin typeface="Trebuchet MS"/>
              </a:rPr>
              <a:t>Whatsapp</a:t>
            </a:r>
            <a:r>
              <a:rPr b="0" lang="en-US" sz="2400" spc="-1" strike="noStrike">
                <a:solidFill>
                  <a:srgbClr val="ffffff"/>
                </a:solidFill>
                <a:latin typeface="Trebuchet MS"/>
              </a:rPr>
              <a:t> עם אותם משתתפים ושולחים הודעה על קיום האירוע.</a:t>
            </a:r>
            <a:endParaRPr b="0" lang="en-US" sz="24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פעם – מתקשרים לכל אחד מהמשתתפים ומזמנים אותו לאירוע.</a:t>
            </a:r>
            <a:endParaRPr b="0" lang="en-US" sz="2400" spc="-1" strike="noStrike">
              <a:solidFill>
                <a:srgbClr val="ffffff"/>
              </a:solidFill>
              <a:latin typeface="Trebuchet MS"/>
            </a:endParaRPr>
          </a:p>
          <a:p>
            <a:pPr lvl="1" marL="685440" indent="-228240" algn="r" rtl="1">
              <a:lnSpc>
                <a:spcPct val="90000"/>
              </a:lnSpc>
              <a:spcBef>
                <a:spcPts val="499"/>
              </a:spcBef>
              <a:buClr>
                <a:srgbClr val="ffffff"/>
              </a:buClr>
              <a:buFont typeface="Arial"/>
              <a:buChar char="•"/>
            </a:pPr>
            <a:r>
              <a:rPr b="0" lang="en-US" sz="2400" spc="-1" strike="noStrike">
                <a:solidFill>
                  <a:srgbClr val="ffffff"/>
                </a:solidFill>
                <a:latin typeface="Trebuchet MS"/>
              </a:rPr>
              <a:t>צריך לאמת הגעה לאירוע ובנוסף שכל אחד מביא את מה שהוא צריך כנדרש.</a:t>
            </a:r>
            <a:endParaRPr b="0" lang="en-US" sz="2400" spc="-1" strike="noStrike">
              <a:solidFill>
                <a:srgbClr val="ffffff"/>
              </a:solidFill>
              <a:latin typeface="Trebuchet MS"/>
            </a:endParaRPr>
          </a:p>
        </p:txBody>
      </p:sp>
    </p:spTree>
  </p:cSld>
  <mc:AlternateContent>
    <mc:Choice Requires="p14">
      <p:transition spd="med" p14:dur="700">
        <p:fade/>
      </p:transition>
    </mc:Choice>
    <mc:Fallback>
      <p:transition spd="med">
        <p:fade/>
      </p:transition>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80040" y="753120"/>
            <a:ext cx="9610920" cy="1080720"/>
          </a:xfrm>
          <a:prstGeom prst="rect">
            <a:avLst/>
          </a:prstGeom>
          <a:noFill/>
          <a:ln>
            <a:noFill/>
          </a:ln>
        </p:spPr>
        <p:txBody>
          <a:bodyPr anchor="ctr"/>
          <a:p>
            <a:pPr algn="r" rtl="1">
              <a:lnSpc>
                <a:spcPct val="90000"/>
              </a:lnSpc>
            </a:pPr>
            <a:r>
              <a:rPr b="0" lang="en-US" sz="3600" spc="-1" strike="noStrike">
                <a:solidFill>
                  <a:srgbClr val="ffffff"/>
                </a:solidFill>
                <a:latin typeface="Trebuchet MS"/>
              </a:rPr>
              <a:t>הבעיה</a:t>
            </a:r>
            <a:endParaRPr b="0" lang="en-US" sz="3600" spc="-1" strike="noStrike">
              <a:solidFill>
                <a:srgbClr val="ffffff"/>
              </a:solidFill>
              <a:latin typeface="Trebuchet MS"/>
            </a:endParaRPr>
          </a:p>
        </p:txBody>
      </p:sp>
      <p:sp>
        <p:nvSpPr>
          <p:cNvPr id="235" name="TextShape 2"/>
          <p:cNvSpPr txBox="1"/>
          <p:nvPr/>
        </p:nvSpPr>
        <p:spPr>
          <a:xfrm>
            <a:off x="405720" y="2336760"/>
            <a:ext cx="9885240" cy="4332240"/>
          </a:xfrm>
          <a:prstGeom prst="rect">
            <a:avLst/>
          </a:prstGeom>
          <a:noFill/>
          <a:ln>
            <a:noFill/>
          </a:ln>
        </p:spPr>
        <p:txBody>
          <a:bodyPr>
            <a:normAutofit/>
          </a:bodyPr>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חוסר בהירות בהסברים – יתכן מצב של אי הבנה לגבי האירוע, מאפייניו ודרישותיו.</a:t>
            </a:r>
            <a:endParaRPr b="0" lang="en-US" sz="2400" spc="-1" strike="noStrike">
              <a:solidFill>
                <a:srgbClr val="ffffff"/>
              </a:solidFill>
              <a:latin typeface="Trebuchet MS"/>
            </a:endParaRPr>
          </a:p>
          <a:p>
            <a:pPr algn="r" rtl="1">
              <a:lnSpc>
                <a:spcPct val="90000"/>
              </a:lnSpc>
              <a:spcBef>
                <a:spcPts val="1001"/>
              </a:spcBef>
            </a:pP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אי שוויון בחלוקת התפקידים – המצב בו כל האחריות נופלת על אדם אחד ולא באופן שוויוני בין המשתתפים.</a:t>
            </a:r>
            <a:endParaRPr b="0" lang="en-US" sz="2400" spc="-1" strike="noStrike">
              <a:solidFill>
                <a:srgbClr val="ffffff"/>
              </a:solidFill>
              <a:latin typeface="Trebuchet MS"/>
            </a:endParaRPr>
          </a:p>
          <a:p>
            <a:pPr algn="r" rtl="1">
              <a:lnSpc>
                <a:spcPct val="90000"/>
              </a:lnSpc>
              <a:spcBef>
                <a:spcPts val="1001"/>
              </a:spcBef>
            </a:pP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וודאות הגעה – חוסר וודאות לגבי הגעה של משתתפים לאירוע.</a:t>
            </a:r>
            <a:endParaRPr b="0" lang="en-US" sz="2400" spc="-1" strike="noStrike">
              <a:solidFill>
                <a:srgbClr val="ffffff"/>
              </a:solidFill>
              <a:latin typeface="Trebuchet MS"/>
            </a:endParaRPr>
          </a:p>
          <a:p>
            <a:pPr algn="r" rtl="1">
              <a:lnSpc>
                <a:spcPct val="90000"/>
              </a:lnSpc>
              <a:spcBef>
                <a:spcPts val="1001"/>
              </a:spcBef>
            </a:pP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נגישות למידע – באירגון אירועים כיום אין תמונת מצב בהירה ונגישה מספיק כדי לקבל מידע ברור, מדויק ,מיידי ומהיר.</a:t>
            </a:r>
            <a:endParaRPr b="0" lang="en-US" sz="2400" spc="-1" strike="noStrike">
              <a:solidFill>
                <a:srgbClr val="ffffff"/>
              </a:solidFill>
              <a:latin typeface="Trebuchet MS"/>
            </a:endParaRPr>
          </a:p>
          <a:p>
            <a:pPr algn="r" rtl="1">
              <a:lnSpc>
                <a:spcPct val="90000"/>
              </a:lnSpc>
              <a:spcBef>
                <a:spcPts val="1001"/>
              </a:spcBef>
            </a:pPr>
            <a:endParaRPr b="0" lang="en-US" sz="2400" spc="-1" strike="noStrike">
              <a:solidFill>
                <a:srgbClr val="ffffff"/>
              </a:solidFill>
              <a:latin typeface="Trebuchet MS"/>
            </a:endParaRPr>
          </a:p>
        </p:txBody>
      </p:sp>
    </p:spTree>
  </p:cSld>
  <mc:AlternateContent>
    <mc:Choice Requires="p14">
      <p:transition spd="med" p14:dur="700">
        <p:fade/>
      </p:transition>
    </mc:Choice>
    <mc:Fallback>
      <p:transition spd="med">
        <p:fade/>
      </p:transition>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80040" y="753120"/>
            <a:ext cx="9610920" cy="1080720"/>
          </a:xfrm>
          <a:prstGeom prst="rect">
            <a:avLst/>
          </a:prstGeom>
          <a:noFill/>
          <a:ln>
            <a:noFill/>
          </a:ln>
        </p:spPr>
        <p:txBody>
          <a:bodyPr anchor="ctr"/>
          <a:p>
            <a:pPr algn="r" rtl="1">
              <a:lnSpc>
                <a:spcPct val="90000"/>
              </a:lnSpc>
            </a:pPr>
            <a:r>
              <a:rPr b="0" lang="en-US" sz="3600" spc="-1" strike="noStrike">
                <a:solidFill>
                  <a:srgbClr val="ffffff"/>
                </a:solidFill>
                <a:latin typeface="Trebuchet MS"/>
              </a:rPr>
              <a:t>תיאור המערכת ומטרותיה</a:t>
            </a:r>
            <a:r>
              <a:rPr b="0" lang="en-US" sz="3600" spc="-1" strike="noStrike">
                <a:solidFill>
                  <a:srgbClr val="ffffff"/>
                </a:solidFill>
                <a:latin typeface="Trebuchet MS"/>
              </a:rPr>
              <a:t>	</a:t>
            </a:r>
            <a:endParaRPr b="0" lang="en-US" sz="3600" spc="-1" strike="noStrike">
              <a:solidFill>
                <a:srgbClr val="ffffff"/>
              </a:solidFill>
              <a:latin typeface="Trebuchet MS"/>
            </a:endParaRPr>
          </a:p>
        </p:txBody>
      </p:sp>
      <p:sp>
        <p:nvSpPr>
          <p:cNvPr id="237" name="TextShape 2"/>
          <p:cNvSpPr txBox="1"/>
          <p:nvPr/>
        </p:nvSpPr>
        <p:spPr>
          <a:xfrm>
            <a:off x="680040" y="2336760"/>
            <a:ext cx="9610920" cy="3598920"/>
          </a:xfrm>
          <a:prstGeom prst="rect">
            <a:avLst/>
          </a:prstGeom>
          <a:noFill/>
          <a:ln>
            <a:noFill/>
          </a:ln>
        </p:spPr>
        <p:txBody>
          <a:bodyPr>
            <a:normAutofit fontScale="66000"/>
          </a:bodyPr>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האפליקציה תהיה אפליקציה לתכנון אירועים (כנסים, סמינרים, חגיגות וכיו"ב). מטרת האפליקציה היא לעזור למארגן האירוע ולמשתתפים באירוע לתכנן את האירוע בצורה קלה ונוחה ותסייע להורדת הזמן המתבזבז בעקבות ענייניים לוגיסטיים כגון: תקציב, ארגון אוכל, וכיו"ב. האפליקציה תשיג מטרות אילו באמצעות מתן אופציה למתכנן האירוע, להגדיר אילו מוצרים נזקקים על מנת שהאירוע יתקיים, אופציה לעקוב על מספר המשתתפים באירוע. מתכנני האירוע יוכלו לתאר את האירוע (</a:t>
            </a:r>
            <a:r>
              <a:rPr b="0" lang="en-US" sz="2400" spc="-1" strike="noStrike">
                <a:solidFill>
                  <a:srgbClr val="ffffff"/>
                </a:solidFill>
                <a:latin typeface="Trebuchet MS"/>
              </a:rPr>
              <a:t>description</a:t>
            </a:r>
            <a:r>
              <a:rPr b="0" lang="en-US" sz="2400" spc="-1" strike="noStrike">
                <a:solidFill>
                  <a:srgbClr val="ffffff"/>
                </a:solidFill>
                <a:latin typeface="Trebuchet MS"/>
              </a:rPr>
              <a:t>) ולהגדיר מראש את כמות המשתתפים במקרה שירצו בכך. האפליקציה תיג באופן מיידי באופן ברור ומדוייק את סטטוס האירוע. </a:t>
            </a:r>
            <a:br/>
            <a:r>
              <a:rPr b="0" lang="en-US" sz="2400" spc="-1" strike="noStrike">
                <a:solidFill>
                  <a:srgbClr val="ffffff"/>
                </a:solidFill>
                <a:latin typeface="Trebuchet MS"/>
              </a:rPr>
              <a:t>מייסדי האירוע יוכלו להגדיר מספר הגדרות, לדוגמה תהיה אופציה להגדיר שכל משתתף צריך להביא מצרך כלשהו מבין רשימת מצרכים, או חלוקה שוויונית בכספים.</a:t>
            </a: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כפי שכנראה הבנתם באפליקציה יש שני משתמשים עיקרים:</a:t>
            </a: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מתכנני האירוע – באפשרותם להגדיר את האירוע (כפי שהוסבר למעלה).</a:t>
            </a: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משתתפי האירוע – משתתפים ולוקחים חלק באירוע.</a:t>
            </a:r>
            <a:endParaRPr b="0" lang="en-US" sz="2400" spc="-1" strike="noStrike">
              <a:solidFill>
                <a:srgbClr val="ffffff"/>
              </a:solidFill>
              <a:latin typeface="Trebuchet MS"/>
            </a:endParaRPr>
          </a:p>
          <a:p>
            <a:pPr algn="r" rtl="1">
              <a:lnSpc>
                <a:spcPct val="90000"/>
              </a:lnSpc>
              <a:spcBef>
                <a:spcPts val="1001"/>
              </a:spcBef>
            </a:pPr>
            <a:endParaRPr b="0" lang="en-US" sz="2400" spc="-1" strike="noStrike">
              <a:solidFill>
                <a:srgbClr val="ffffff"/>
              </a:solidFill>
              <a:latin typeface="Trebuchet MS"/>
            </a:endParaRPr>
          </a:p>
        </p:txBody>
      </p:sp>
    </p:spTree>
  </p:cSld>
  <mc:AlternateContent>
    <mc:Choice Requires="p14">
      <p:transition spd="med" p14:dur="700">
        <p:fade/>
      </p:transition>
    </mc:Choice>
    <mc:Fallback>
      <p:transition spd="med">
        <p:fade/>
      </p:transition>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80040" y="753120"/>
            <a:ext cx="9610920" cy="1080720"/>
          </a:xfrm>
          <a:prstGeom prst="rect">
            <a:avLst/>
          </a:prstGeom>
          <a:noFill/>
          <a:ln>
            <a:noFill/>
          </a:ln>
        </p:spPr>
        <p:txBody>
          <a:bodyPr anchor="ctr"/>
          <a:p>
            <a:pPr algn="r" rtl="1">
              <a:lnSpc>
                <a:spcPct val="90000"/>
              </a:lnSpc>
            </a:pPr>
            <a:r>
              <a:rPr b="0" lang="en-US" sz="3600" spc="-1" strike="noStrike">
                <a:solidFill>
                  <a:srgbClr val="ffffff"/>
                </a:solidFill>
                <a:latin typeface="Trebuchet MS"/>
              </a:rPr>
              <a:t>פתרון הבעיה</a:t>
            </a:r>
            <a:endParaRPr b="0" lang="en-US" sz="3600" spc="-1" strike="noStrike">
              <a:solidFill>
                <a:srgbClr val="ffffff"/>
              </a:solidFill>
              <a:latin typeface="Trebuchet MS"/>
            </a:endParaRPr>
          </a:p>
        </p:txBody>
      </p:sp>
      <p:sp>
        <p:nvSpPr>
          <p:cNvPr id="239" name="TextShape 2"/>
          <p:cNvSpPr txBox="1"/>
          <p:nvPr/>
        </p:nvSpPr>
        <p:spPr>
          <a:xfrm>
            <a:off x="680040" y="2336760"/>
            <a:ext cx="9610920" cy="3179880"/>
          </a:xfrm>
          <a:prstGeom prst="rect">
            <a:avLst/>
          </a:prstGeom>
          <a:noFill/>
          <a:ln>
            <a:noFill/>
          </a:ln>
        </p:spPr>
        <p:txBody>
          <a:bodyPr/>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תיאור האירוע מוגדר בצורה אחידה וברורה לכל המשתתפים.</a:t>
            </a: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האפליקציה יודעת לחלק את עלויות רכישת המוצרים באופן שיווני מבין המשתתפים</a:t>
            </a: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האפליקציה מסדרת את האירועים לפי זמן מהקרובה ביותר לרחוקה.</a:t>
            </a:r>
            <a:endParaRPr b="0" lang="en-US" sz="2400" spc="-1" strike="noStrike">
              <a:solidFill>
                <a:srgbClr val="ffffff"/>
              </a:solidFill>
              <a:latin typeface="Trebuchet MS"/>
            </a:endParaRPr>
          </a:p>
          <a:p>
            <a:pPr marL="228600" indent="-228240" algn="r" rtl="1">
              <a:lnSpc>
                <a:spcPct val="90000"/>
              </a:lnSpc>
              <a:spcBef>
                <a:spcPts val="1001"/>
              </a:spcBef>
              <a:buClr>
                <a:srgbClr val="ffffff"/>
              </a:buClr>
              <a:buFont typeface="Arial"/>
              <a:buChar char="•"/>
            </a:pPr>
            <a:r>
              <a:rPr b="0" lang="en-US" sz="2400" spc="-1" strike="noStrike">
                <a:solidFill>
                  <a:srgbClr val="ffffff"/>
                </a:solidFill>
                <a:latin typeface="Trebuchet MS"/>
              </a:rPr>
              <a:t>באפליקציה אפשר לראות בזמן נתון מי מהמשתתפים אישור/דחה הגעה וכמובן מידע מפורט על האירוע.</a:t>
            </a:r>
            <a:endParaRPr b="0" lang="en-US" sz="2400" spc="-1" strike="noStrike">
              <a:solidFill>
                <a:srgbClr val="ffffff"/>
              </a:solidFill>
              <a:latin typeface="Trebuchet MS"/>
            </a:endParaRPr>
          </a:p>
          <a:p>
            <a:pPr algn="r" rtl="1">
              <a:lnSpc>
                <a:spcPct val="90000"/>
              </a:lnSpc>
              <a:spcBef>
                <a:spcPts val="1001"/>
              </a:spcBef>
            </a:pPr>
            <a:endParaRPr b="0" lang="en-US" sz="2400" spc="-1" strike="noStrike">
              <a:solidFill>
                <a:srgbClr val="ffffff"/>
              </a:solidFill>
              <a:latin typeface="Trebuchet MS"/>
            </a:endParaRPr>
          </a:p>
        </p:txBody>
      </p:sp>
    </p:spTree>
  </p:cSld>
  <mc:AlternateContent>
    <mc:Choice Requires="p14">
      <p:transition spd="med" p14:dur="700">
        <p:fade/>
      </p:transition>
    </mc:Choice>
    <mc:Fallback>
      <p:transition spd="med">
        <p:fade/>
      </p:transition>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80040" y="753120"/>
            <a:ext cx="9610920" cy="1080720"/>
          </a:xfrm>
          <a:prstGeom prst="rect">
            <a:avLst/>
          </a:prstGeom>
          <a:noFill/>
          <a:ln>
            <a:noFill/>
          </a:ln>
        </p:spPr>
        <p:txBody>
          <a:bodyPr anchor="ctr"/>
          <a:p>
            <a:pPr algn="r" rtl="1">
              <a:lnSpc>
                <a:spcPct val="90000"/>
              </a:lnSpc>
            </a:pPr>
            <a:r>
              <a:rPr b="0" lang="en-US" sz="3600" spc="-1" strike="noStrike">
                <a:solidFill>
                  <a:srgbClr val="ffffff"/>
                </a:solidFill>
                <a:latin typeface="Trebuchet MS"/>
              </a:rPr>
              <a:t>דרישות מרכזיות של המערכת</a:t>
            </a:r>
            <a:endParaRPr b="0" lang="en-US" sz="3600" spc="-1" strike="noStrike">
              <a:solidFill>
                <a:srgbClr val="ffffff"/>
              </a:solidFill>
              <a:latin typeface="Trebuchet MS"/>
            </a:endParaRPr>
          </a:p>
        </p:txBody>
      </p:sp>
      <p:graphicFrame>
        <p:nvGraphicFramePr>
          <p:cNvPr id="241" name="Table 2"/>
          <p:cNvGraphicFramePr/>
          <p:nvPr/>
        </p:nvGraphicFramePr>
        <p:xfrm>
          <a:off x="765720" y="2061000"/>
          <a:ext cx="9612000" cy="2224800"/>
        </p:xfrm>
        <a:graphic>
          <a:graphicData uri="http://schemas.openxmlformats.org/drawingml/2006/table">
            <a:tbl>
              <a:tblPr/>
              <a:tblGrid>
                <a:gridCol w="2403000"/>
                <a:gridCol w="2403000"/>
                <a:gridCol w="2403000"/>
                <a:gridCol w="2403000"/>
              </a:tblGrid>
              <a:tr h="320400">
                <a:tc>
                  <a:txBody>
                    <a:bodyPr/>
                    <a:p>
                      <a:pPr algn="r" rtl="1">
                        <a:lnSpc>
                          <a:spcPct val="100000"/>
                        </a:lnSpc>
                      </a:pPr>
                      <a:r>
                        <a:rPr b="1" lang="en-US" sz="1800" spc="-1" strike="noStrike">
                          <a:solidFill>
                            <a:srgbClr val="ffffff"/>
                          </a:solidFill>
                          <a:latin typeface="Trebuchet MS"/>
                        </a:rPr>
                        <a:t>תיאור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r" rtl="1">
                        <a:lnSpc>
                          <a:spcPct val="100000"/>
                        </a:lnSpc>
                      </a:pPr>
                      <a:r>
                        <a:rPr b="1" lang="en-US" sz="1800" spc="-1" strike="noStrike">
                          <a:solidFill>
                            <a:srgbClr val="ffffff"/>
                          </a:solidFill>
                          <a:latin typeface="Trebuchet MS"/>
                        </a:rPr>
                        <a:t>סוג</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r" rtl="1">
                        <a:lnSpc>
                          <a:spcPct val="100000"/>
                        </a:lnSpc>
                      </a:pPr>
                      <a:r>
                        <a:rPr b="1" lang="en-US" sz="1800" spc="-1" strike="noStrike">
                          <a:solidFill>
                            <a:srgbClr val="ffffff"/>
                          </a:solidFill>
                          <a:latin typeface="Trebuchet MS"/>
                        </a:rPr>
                        <a:t>תת סוג</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r" rtl="1">
                        <a:lnSpc>
                          <a:spcPct val="100000"/>
                        </a:lnSpc>
                      </a:pPr>
                      <a:r>
                        <a:rPr b="1" lang="en-US" sz="1800" spc="-1" strike="noStrike">
                          <a:solidFill>
                            <a:srgbClr val="ffffff"/>
                          </a:solidFill>
                          <a:latin typeface="Trebuchet MS"/>
                        </a:rPr>
                        <a:t>הערות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777600">
                <a:tc>
                  <a:txBody>
                    <a:bodyPr/>
                    <a:p>
                      <a:pPr algn="r" rtl="1">
                        <a:lnSpc>
                          <a:spcPct val="100000"/>
                        </a:lnSpc>
                      </a:pPr>
                      <a:r>
                        <a:rPr b="0" lang="en-US" sz="1800" spc="-1" strike="noStrike">
                          <a:solidFill>
                            <a:srgbClr val="000000"/>
                          </a:solidFill>
                          <a:latin typeface="Trebuchet MS"/>
                        </a:rPr>
                        <a:t>הגדרת </a:t>
                      </a:r>
                      <a:r>
                        <a:rPr b="0" lang="en-US" sz="1800" spc="-1" strike="noStrike">
                          <a:solidFill>
                            <a:srgbClr val="000000"/>
                          </a:solidFill>
                          <a:latin typeface="Trebuchet MS"/>
                        </a:rPr>
                        <a:t>User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תפעולית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בניית מחלקה של משתמש שבה יוגדרו מאפייני משתמש.</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777600">
                <a:tc>
                  <a:txBody>
                    <a:bodyPr/>
                    <a:p>
                      <a:pPr algn="r" rtl="1">
                        <a:lnSpc>
                          <a:spcPct val="100000"/>
                        </a:lnSpc>
                      </a:pPr>
                      <a:r>
                        <a:rPr b="0" lang="en-US" sz="1800" spc="-1" strike="noStrike">
                          <a:solidFill>
                            <a:srgbClr val="000000"/>
                          </a:solidFill>
                          <a:latin typeface="Trebuchet MS"/>
                        </a:rPr>
                        <a:t>הגדרת </a:t>
                      </a:r>
                      <a:r>
                        <a:rPr b="0" lang="en-US" sz="1800" spc="-1" strike="noStrike">
                          <a:solidFill>
                            <a:srgbClr val="000000"/>
                          </a:solidFill>
                          <a:latin typeface="Trebuchet MS"/>
                        </a:rPr>
                        <a:t>Event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תפעולית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בניית מחלקה של אירוע שבה יוגדרו מאפייני האירוע.</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777600">
                <a:tc>
                  <a:txBody>
                    <a:bodyPr/>
                    <a:p>
                      <a:pPr algn="r" rtl="1">
                        <a:lnSpc>
                          <a:spcPct val="100000"/>
                        </a:lnSpc>
                      </a:pPr>
                      <a:r>
                        <a:rPr b="0" lang="en-US" sz="1800" spc="-1" strike="noStrike">
                          <a:solidFill>
                            <a:srgbClr val="000000"/>
                          </a:solidFill>
                          <a:latin typeface="Trebuchet MS"/>
                        </a:rPr>
                        <a:t>פונקציית הזמנה לאירוע</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תפעולית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פונקציה השולחת קישור של הזמנה לאירוע ספציפי.</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814320">
                <a:tc>
                  <a:txBody>
                    <a:bodyPr/>
                    <a:p>
                      <a:pPr algn="r" rtl="1">
                        <a:lnSpc>
                          <a:spcPct val="100000"/>
                        </a:lnSpc>
                      </a:pPr>
                      <a:r>
                        <a:rPr b="0" lang="en-US" sz="1800" spc="-1" strike="noStrike">
                          <a:solidFill>
                            <a:srgbClr val="000000"/>
                          </a:solidFill>
                          <a:latin typeface="Trebuchet MS"/>
                        </a:rPr>
                        <a:t>הוספת אירוע ל</a:t>
                      </a:r>
                      <a:r>
                        <a:rPr b="0" lang="en-US" sz="1800" spc="-1" strike="noStrike">
                          <a:solidFill>
                            <a:srgbClr val="000000"/>
                          </a:solidFill>
                          <a:latin typeface="Trebuchet MS"/>
                        </a:rPr>
                        <a:t>DB</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פונקציונלית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מידע</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לאחר הוספת אירוע חדש מתווסף ל</a:t>
                      </a:r>
                      <a:r>
                        <a:rPr b="0" lang="en-US" sz="1800" spc="-1" strike="noStrike">
                          <a:solidFill>
                            <a:srgbClr val="000000"/>
                          </a:solidFill>
                          <a:latin typeface="Trebuchet MS"/>
                        </a:rPr>
                        <a:t>DB</a:t>
                      </a:r>
                      <a:r>
                        <a:rPr b="0" lang="en-US" sz="1800" spc="-1" strike="noStrike">
                          <a:solidFill>
                            <a:srgbClr val="000000"/>
                          </a:solidFill>
                          <a:latin typeface="Trebuchet MS"/>
                        </a:rPr>
                        <a:t> מאפייני האירוע.</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549000">
                <a:tc>
                  <a:txBody>
                    <a:bodyPr/>
                    <a:p>
                      <a:pPr algn="r" rtl="1">
                        <a:lnSpc>
                          <a:spcPct val="100000"/>
                        </a:lnSpc>
                      </a:pPr>
                      <a:r>
                        <a:rPr b="0" lang="en-US" sz="1800" spc="-1" strike="noStrike">
                          <a:solidFill>
                            <a:srgbClr val="000000"/>
                          </a:solidFill>
                          <a:latin typeface="Trebuchet MS"/>
                        </a:rPr>
                        <a:t>ממשק נח למשתמש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לא 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איכות פתרון - מאפייני איכות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המערכת מוצגת בצורה ברורה ונוחה למשתמש</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bl>
          </a:graphicData>
        </a:graphic>
      </p:graphicFrame>
    </p:spTree>
  </p:cSld>
  <mc:AlternateContent>
    <mc:Choice Requires="p14">
      <p:transition spd="med" p14:dur="700">
        <p:fade/>
      </p:transition>
    </mc:Choice>
    <mc:Fallback>
      <p:transition spd="med">
        <p:fade/>
      </p:transition>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42" name="Table 1"/>
          <p:cNvGraphicFramePr/>
          <p:nvPr/>
        </p:nvGraphicFramePr>
        <p:xfrm>
          <a:off x="765720" y="2061000"/>
          <a:ext cx="9612000" cy="2595600"/>
        </p:xfrm>
        <a:graphic>
          <a:graphicData uri="http://schemas.openxmlformats.org/drawingml/2006/table">
            <a:tbl>
              <a:tblPr/>
              <a:tblGrid>
                <a:gridCol w="2403000"/>
                <a:gridCol w="2403000"/>
                <a:gridCol w="2403000"/>
                <a:gridCol w="2403000"/>
              </a:tblGrid>
              <a:tr h="320400">
                <a:tc>
                  <a:txBody>
                    <a:bodyPr/>
                    <a:p>
                      <a:pPr algn="r" rtl="1">
                        <a:lnSpc>
                          <a:spcPct val="100000"/>
                        </a:lnSpc>
                      </a:pPr>
                      <a:r>
                        <a:rPr b="1" lang="en-US" sz="1800" spc="-1" strike="noStrike">
                          <a:solidFill>
                            <a:srgbClr val="ffffff"/>
                          </a:solidFill>
                          <a:latin typeface="Trebuchet MS"/>
                        </a:rPr>
                        <a:t>תיאור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r" rtl="1">
                        <a:lnSpc>
                          <a:spcPct val="100000"/>
                        </a:lnSpc>
                      </a:pPr>
                      <a:r>
                        <a:rPr b="1" lang="en-US" sz="1800" spc="-1" strike="noStrike">
                          <a:solidFill>
                            <a:srgbClr val="ffffff"/>
                          </a:solidFill>
                          <a:latin typeface="Trebuchet MS"/>
                        </a:rPr>
                        <a:t>סוג</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r" rtl="1">
                        <a:lnSpc>
                          <a:spcPct val="100000"/>
                        </a:lnSpc>
                      </a:pPr>
                      <a:r>
                        <a:rPr b="1" lang="en-US" sz="1800" spc="-1" strike="noStrike">
                          <a:solidFill>
                            <a:srgbClr val="ffffff"/>
                          </a:solidFill>
                          <a:latin typeface="Trebuchet MS"/>
                        </a:rPr>
                        <a:t>תת סוג</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r" rtl="1">
                        <a:lnSpc>
                          <a:spcPct val="100000"/>
                        </a:lnSpc>
                      </a:pPr>
                      <a:r>
                        <a:rPr b="1" lang="en-US" sz="1800" spc="-1" strike="noStrike">
                          <a:solidFill>
                            <a:srgbClr val="ffffff"/>
                          </a:solidFill>
                          <a:latin typeface="Trebuchet MS"/>
                        </a:rPr>
                        <a:t>הערות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814320">
                <a:tc>
                  <a:txBody>
                    <a:bodyPr/>
                    <a:p>
                      <a:pPr algn="r" rtl="1">
                        <a:lnSpc>
                          <a:spcPct val="100000"/>
                        </a:lnSpc>
                      </a:pPr>
                      <a:r>
                        <a:rPr b="0" lang="en-US" sz="1800" spc="-1" strike="noStrike">
                          <a:solidFill>
                            <a:srgbClr val="000000"/>
                          </a:solidFill>
                          <a:latin typeface="Trebuchet MS"/>
                        </a:rPr>
                        <a:t>בניית אפליקציה תואמת לאנדרואיד מגרסה </a:t>
                      </a:r>
                      <a:r>
                        <a:rPr b="0" lang="en-US" sz="1800" spc="-1" strike="noStrike">
                          <a:solidFill>
                            <a:srgbClr val="000000"/>
                          </a:solidFill>
                          <a:latin typeface="Trebuchet MS"/>
                        </a:rPr>
                        <a:t>Android 4.0.3</a:t>
                      </a:r>
                      <a:r>
                        <a:rPr b="0" lang="en-US" sz="1800" spc="-1" strike="noStrike">
                          <a:solidFill>
                            <a:srgbClr val="000000"/>
                          </a:solidFill>
                          <a:latin typeface="Trebuchet MS"/>
                        </a:rPr>
                        <a: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לא 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אילוצים - אילוץ חומרה</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שהמערכת תתמוך ברוב הגירסאות </a:t>
                      </a:r>
                      <a:r>
                        <a:rPr b="0" lang="en-US" sz="1800" spc="-1" strike="noStrike">
                          <a:solidFill>
                            <a:srgbClr val="000000"/>
                          </a:solidFill>
                          <a:latin typeface="Trebuchet MS"/>
                        </a:rPr>
                        <a:t>Android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585720">
                <a:tc>
                  <a:txBody>
                    <a:bodyPr/>
                    <a:p>
                      <a:pPr algn="r" rtl="1">
                        <a:lnSpc>
                          <a:spcPct val="100000"/>
                        </a:lnSpc>
                      </a:pPr>
                      <a:r>
                        <a:rPr b="0" lang="en-US" sz="1800" spc="-1" strike="noStrike">
                          <a:solidFill>
                            <a:srgbClr val="000000"/>
                          </a:solidFill>
                          <a:latin typeface="Trebuchet MS"/>
                        </a:rPr>
                        <a:t>שימוש ב</a:t>
                      </a:r>
                      <a:r>
                        <a:rPr b="0" lang="en-US" sz="1800" spc="-1" strike="noStrike">
                          <a:solidFill>
                            <a:srgbClr val="000000"/>
                          </a:solidFill>
                          <a:latin typeface="Trebuchet MS"/>
                        </a:rPr>
                        <a:t>Firebase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לא 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אילוצים - אילוץ מימוש</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שמירת נתונים במסד </a:t>
                      </a:r>
                      <a:r>
                        <a:rPr b="0" lang="en-US" sz="1800" spc="-1" strike="noStrike">
                          <a:solidFill>
                            <a:srgbClr val="000000"/>
                          </a:solidFill>
                          <a:latin typeface="Trebuchet MS"/>
                        </a:rPr>
                        <a:t>Firebase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549000">
                <a:tc>
                  <a:txBody>
                    <a:bodyPr/>
                    <a:p>
                      <a:pPr algn="r" rtl="1">
                        <a:lnSpc>
                          <a:spcPct val="100000"/>
                        </a:lnSpc>
                      </a:pPr>
                      <a:r>
                        <a:rPr b="0" lang="en-US" sz="1800" spc="-1" strike="noStrike">
                          <a:solidFill>
                            <a:srgbClr val="000000"/>
                          </a:solidFill>
                          <a:latin typeface="Trebuchet MS"/>
                        </a:rPr>
                        <a:t>אפליקציית זמן אמת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לא 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איכות פתרון - דרישות ביצועים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פונקציה מאפשרת שינוי של נתוניי המשתמש.</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549000">
                <a:tc>
                  <a:txBody>
                    <a:bodyPr/>
                    <a:p>
                      <a:pPr algn="r" rtl="1">
                        <a:lnSpc>
                          <a:spcPct val="100000"/>
                        </a:lnSpc>
                      </a:pPr>
                      <a:r>
                        <a:rPr b="0" lang="en-US" sz="1800" spc="-1" strike="noStrike">
                          <a:solidFill>
                            <a:srgbClr val="000000"/>
                          </a:solidFill>
                          <a:latin typeface="Trebuchet MS"/>
                        </a:rPr>
                        <a:t>הצפנה</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לא פונקציונלית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איכות פתרון – מאפייני איכות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הצפנת סיסמת המשתמש.</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549000">
                <a:tc>
                  <a:txBody>
                    <a:bodyPr/>
                    <a:p>
                      <a:pPr algn="r" rtl="1">
                        <a:lnSpc>
                          <a:spcPct val="100000"/>
                        </a:lnSpc>
                      </a:pPr>
                      <a:r>
                        <a:rPr b="0" lang="en-US" sz="1800" spc="-1" strike="noStrike">
                          <a:solidFill>
                            <a:srgbClr val="000000"/>
                          </a:solidFill>
                          <a:latin typeface="Trebuchet MS"/>
                        </a:rPr>
                        <a:t>תאריך סופי של הגשת הפרויקט</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לא 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אילוצים – אילוץ ניהולי</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gn="r" rtl="1">
                        <a:lnSpc>
                          <a:spcPct val="100000"/>
                        </a:lnSpc>
                      </a:pPr>
                      <a:r>
                        <a:rPr b="0" lang="en-US" sz="1800" spc="-1" strike="noStrike">
                          <a:solidFill>
                            <a:srgbClr val="000000"/>
                          </a:solidFill>
                          <a:latin typeface="Trebuchet MS"/>
                        </a:rPr>
                        <a:t>תאריך היעד הוא עד ה- </a:t>
                      </a:r>
                      <a:r>
                        <a:rPr b="0" lang="en-US" sz="1800" spc="-1" strike="noStrike">
                          <a:solidFill>
                            <a:srgbClr val="000000"/>
                          </a:solidFill>
                          <a:latin typeface="Trebuchet MS"/>
                        </a:rPr>
                        <a:t>13/01</a:t>
                      </a:r>
                      <a:r>
                        <a:rPr b="0" lang="en-US" sz="1800" spc="-1" strike="noStrike">
                          <a:solidFill>
                            <a:srgbClr val="000000"/>
                          </a:solidFill>
                          <a:latin typeface="Trebuchet MS"/>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585720">
                <a:tc>
                  <a:txBody>
                    <a:bodyPr/>
                    <a:p>
                      <a:pPr algn="r" rtl="1">
                        <a:lnSpc>
                          <a:spcPct val="100000"/>
                        </a:lnSpc>
                      </a:pPr>
                      <a:r>
                        <a:rPr b="0" lang="en-US" sz="1800" spc="-1" strike="noStrike">
                          <a:solidFill>
                            <a:srgbClr val="000000"/>
                          </a:solidFill>
                          <a:latin typeface="Trebuchet MS"/>
                        </a:rPr>
                        <a:t>מיון אירועים לפי תאריך</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לא פונקציונלית</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אילוצים – אילוץ מימוש</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gn="r" rtl="1">
                        <a:lnSpc>
                          <a:spcPct val="100000"/>
                        </a:lnSpc>
                      </a:pPr>
                      <a:r>
                        <a:rPr b="0" lang="en-US" sz="1800" spc="-1" strike="noStrike">
                          <a:solidFill>
                            <a:srgbClr val="000000"/>
                          </a:solidFill>
                          <a:latin typeface="Trebuchet MS"/>
                        </a:rPr>
                        <a:t>אלגוריתם </a:t>
                      </a:r>
                      <a:r>
                        <a:rPr b="0" lang="en-US" sz="1800" spc="-1" strike="noStrike">
                          <a:solidFill>
                            <a:srgbClr val="000000"/>
                          </a:solidFill>
                          <a:latin typeface="Trebuchet MS"/>
                        </a:rPr>
                        <a:t>Quick sort</a:t>
                      </a:r>
                      <a:r>
                        <a:rPr b="0" lang="en-US" sz="1800" spc="-1" strike="noStrike">
                          <a:solidFill>
                            <a:srgbClr val="000000"/>
                          </a:solidFill>
                          <a:latin typeface="Trebuchet MS"/>
                        </a:rPr>
                        <a:t> למיון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bl>
          </a:graphicData>
        </a:graphic>
      </p:graphicFrame>
      <p:sp>
        <p:nvSpPr>
          <p:cNvPr id="243" name="TextShape 2"/>
          <p:cNvSpPr txBox="1"/>
          <p:nvPr/>
        </p:nvSpPr>
        <p:spPr>
          <a:xfrm>
            <a:off x="680040" y="753120"/>
            <a:ext cx="9610920" cy="1080720"/>
          </a:xfrm>
          <a:prstGeom prst="rect">
            <a:avLst/>
          </a:prstGeom>
          <a:noFill/>
          <a:ln>
            <a:noFill/>
          </a:ln>
        </p:spPr>
        <p:txBody>
          <a:bodyPr anchor="ctr"/>
          <a:p>
            <a:pPr algn="r" rtl="1">
              <a:lnSpc>
                <a:spcPct val="90000"/>
              </a:lnSpc>
            </a:pPr>
            <a:r>
              <a:rPr b="0" lang="en-US" sz="3600" spc="-1" strike="noStrike">
                <a:solidFill>
                  <a:srgbClr val="ffffff"/>
                </a:solidFill>
                <a:latin typeface="Trebuchet MS"/>
              </a:rPr>
              <a:t>המשך</a:t>
            </a:r>
            <a:endParaRPr b="0" lang="en-US" sz="3600" spc="-1" strike="noStrike">
              <a:solidFill>
                <a:srgbClr val="ffffff"/>
              </a:solidFill>
              <a:latin typeface="Trebuchet MS"/>
            </a:endParaRPr>
          </a:p>
        </p:txBody>
      </p:sp>
    </p:spTree>
  </p:cSld>
  <mc:AlternateContent>
    <mc:Choice Requires="p14">
      <p:transition spd="med" p14:dur="700">
        <p:fade/>
      </p:transition>
    </mc:Choice>
    <mc:Fallback>
      <p:transition spd="med">
        <p:fade/>
      </p:transition>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147" descr=""/>
          <p:cNvPicPr/>
          <p:nvPr/>
        </p:nvPicPr>
        <p:blipFill>
          <a:blip r:embed="rId1"/>
          <a:stretch/>
        </p:blipFill>
        <p:spPr>
          <a:xfrm>
            <a:off x="0" y="0"/>
            <a:ext cx="12188520" cy="6857640"/>
          </a:xfrm>
          <a:prstGeom prst="rect">
            <a:avLst/>
          </a:prstGeom>
          <a:ln>
            <a:noFill/>
          </a:ln>
        </p:spPr>
      </p:pic>
      <p:pic>
        <p:nvPicPr>
          <p:cNvPr id="245" name="Picture 149" descr=""/>
          <p:cNvPicPr/>
          <p:nvPr/>
        </p:nvPicPr>
        <p:blipFill>
          <a:blip r:embed="rId2"/>
          <a:stretch/>
        </p:blipFill>
        <p:spPr>
          <a:xfrm>
            <a:off x="0" y="4242960"/>
            <a:ext cx="8965440" cy="275760"/>
          </a:xfrm>
          <a:prstGeom prst="rect">
            <a:avLst/>
          </a:prstGeom>
          <a:ln>
            <a:noFill/>
          </a:ln>
        </p:spPr>
      </p:pic>
      <p:pic>
        <p:nvPicPr>
          <p:cNvPr id="246" name="Picture 151" descr=""/>
          <p:cNvPicPr/>
          <p:nvPr/>
        </p:nvPicPr>
        <p:blipFill>
          <a:blip r:embed="rId3"/>
          <a:stretch/>
        </p:blipFill>
        <p:spPr>
          <a:xfrm>
            <a:off x="9109440" y="4243680"/>
            <a:ext cx="3075840" cy="276480"/>
          </a:xfrm>
          <a:prstGeom prst="rect">
            <a:avLst/>
          </a:prstGeom>
          <a:ln>
            <a:noFill/>
          </a:ln>
        </p:spPr>
      </p:pic>
      <p:sp>
        <p:nvSpPr>
          <p:cNvPr id="247"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48"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9" name="CustomShape 3"/>
          <p:cNvSpPr/>
          <p:nvPr/>
        </p:nvSpPr>
        <p:spPr>
          <a:xfrm>
            <a:off x="0" y="0"/>
            <a:ext cx="12185280" cy="6857640"/>
          </a:xfrm>
          <a:prstGeom prst="rect">
            <a:avLst/>
          </a:prstGeom>
          <a:gradFill rotWithShape="0">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a:gradFill>
          <a:ln>
            <a:noFill/>
          </a:ln>
        </p:spPr>
        <p:style>
          <a:lnRef idx="2">
            <a:schemeClr val="accent1">
              <a:shade val="50000"/>
            </a:schemeClr>
          </a:lnRef>
          <a:fillRef idx="1">
            <a:schemeClr val="accent1"/>
          </a:fillRef>
          <a:effectRef idx="0">
            <a:schemeClr val="accent1"/>
          </a:effectRef>
          <a:fontRef idx="minor"/>
        </p:style>
      </p:sp>
      <p:pic>
        <p:nvPicPr>
          <p:cNvPr id="250" name="Picture 159" descr=""/>
          <p:cNvPicPr/>
          <p:nvPr/>
        </p:nvPicPr>
        <p:blipFill>
          <a:blip r:embed="rId4"/>
          <a:stretch/>
        </p:blipFill>
        <p:spPr>
          <a:xfrm>
            <a:off x="0" y="-8280"/>
            <a:ext cx="12188520" cy="6857640"/>
          </a:xfrm>
          <a:prstGeom prst="rect">
            <a:avLst/>
          </a:prstGeom>
          <a:ln>
            <a:noFill/>
          </a:ln>
        </p:spPr>
      </p:pic>
      <p:sp>
        <p:nvSpPr>
          <p:cNvPr id="251" name="CustomShape 4"/>
          <p:cNvSpPr/>
          <p:nvPr/>
        </p:nvSpPr>
        <p:spPr>
          <a:xfrm>
            <a:off x="4643280" y="0"/>
            <a:ext cx="7550640" cy="685764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252" name="Picture 163" descr=""/>
          <p:cNvPicPr/>
          <p:nvPr/>
        </p:nvPicPr>
        <p:blipFill>
          <a:blip r:embed="rId5"/>
          <a:stretch/>
        </p:blipFill>
        <p:spPr>
          <a:xfrm>
            <a:off x="0" y="5006160"/>
            <a:ext cx="4963680" cy="143640"/>
          </a:xfrm>
          <a:prstGeom prst="rect">
            <a:avLst/>
          </a:prstGeom>
          <a:ln>
            <a:noFill/>
          </a:ln>
        </p:spPr>
      </p:pic>
      <p:sp>
        <p:nvSpPr>
          <p:cNvPr id="253" name="CustomShape 5"/>
          <p:cNvSpPr/>
          <p:nvPr/>
        </p:nvSpPr>
        <p:spPr>
          <a:xfrm>
            <a:off x="0" y="1838880"/>
            <a:ext cx="4962960" cy="31802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54" name="TextShape 6"/>
          <p:cNvSpPr txBox="1"/>
          <p:nvPr/>
        </p:nvSpPr>
        <p:spPr>
          <a:xfrm>
            <a:off x="680040" y="2063160"/>
            <a:ext cx="3737880" cy="2660760"/>
          </a:xfrm>
          <a:prstGeom prst="rect">
            <a:avLst/>
          </a:prstGeom>
          <a:noFill/>
          <a:ln>
            <a:noFill/>
          </a:ln>
        </p:spPr>
        <p:txBody>
          <a:bodyPr anchor="ctr">
            <a:normAutofit/>
          </a:bodyPr>
          <a:p>
            <a:pPr algn="r">
              <a:lnSpc>
                <a:spcPct val="90000"/>
              </a:lnSpc>
            </a:pPr>
            <a:r>
              <a:rPr b="0" lang="en-US" sz="5400" spc="-1" strike="noStrike">
                <a:solidFill>
                  <a:srgbClr val="ffffff"/>
                </a:solidFill>
                <a:latin typeface="Trebuchet MS"/>
              </a:rPr>
              <a:t>Use Case Diagram</a:t>
            </a:r>
            <a:endParaRPr b="0" lang="en-US" sz="5400" spc="-1" strike="noStrike">
              <a:solidFill>
                <a:srgbClr val="ffffff"/>
              </a:solidFill>
              <a:latin typeface="Trebuchet MS"/>
            </a:endParaRPr>
          </a:p>
        </p:txBody>
      </p:sp>
      <p:pic>
        <p:nvPicPr>
          <p:cNvPr id="255" name="תמונה 92" descr=""/>
          <p:cNvPicPr/>
          <p:nvPr/>
        </p:nvPicPr>
        <p:blipFill>
          <a:blip r:embed="rId6"/>
          <a:stretch/>
        </p:blipFill>
        <p:spPr>
          <a:xfrm>
            <a:off x="5283360" y="768960"/>
            <a:ext cx="6258960" cy="5320080"/>
          </a:xfrm>
          <a:prstGeom prst="rect">
            <a:avLst/>
          </a:prstGeom>
          <a:ln>
            <a:noFill/>
          </a:ln>
          <a:effectLst>
            <a:outerShdw algn="tl" blurRad="76200" dir="5047642" dist="63332" rotWithShape="0">
              <a:srgbClr val="000000">
                <a:alpha val="41000"/>
              </a:srgbClr>
            </a:outerShdw>
          </a:effectLst>
        </p:spPr>
      </p:pic>
    </p:spTree>
  </p:cSld>
  <mc:AlternateContent>
    <mc:Choice Requires="p14">
      <p:transition spd="med" p14:dur="700">
        <p:fade/>
      </p:transition>
    </mc:Choice>
    <mc:Fallback>
      <p:transition spd="med">
        <p:fade/>
      </p:transition>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Picture 100" descr=""/>
          <p:cNvPicPr/>
          <p:nvPr/>
        </p:nvPicPr>
        <p:blipFill>
          <a:blip r:embed="rId1"/>
          <a:stretch/>
        </p:blipFill>
        <p:spPr>
          <a:xfrm>
            <a:off x="0" y="0"/>
            <a:ext cx="12188520" cy="6857640"/>
          </a:xfrm>
          <a:prstGeom prst="rect">
            <a:avLst/>
          </a:prstGeom>
          <a:ln>
            <a:noFill/>
          </a:ln>
        </p:spPr>
      </p:pic>
      <p:pic>
        <p:nvPicPr>
          <p:cNvPr id="257" name="Picture 102" descr=""/>
          <p:cNvPicPr/>
          <p:nvPr/>
        </p:nvPicPr>
        <p:blipFill>
          <a:blip r:embed="rId2"/>
          <a:stretch/>
        </p:blipFill>
        <p:spPr>
          <a:xfrm>
            <a:off x="0" y="4242960"/>
            <a:ext cx="8965440" cy="275760"/>
          </a:xfrm>
          <a:prstGeom prst="rect">
            <a:avLst/>
          </a:prstGeom>
          <a:ln>
            <a:noFill/>
          </a:ln>
        </p:spPr>
      </p:pic>
      <p:pic>
        <p:nvPicPr>
          <p:cNvPr id="258" name="Picture 104" descr=""/>
          <p:cNvPicPr/>
          <p:nvPr/>
        </p:nvPicPr>
        <p:blipFill>
          <a:blip r:embed="rId3"/>
          <a:stretch/>
        </p:blipFill>
        <p:spPr>
          <a:xfrm>
            <a:off x="9109440" y="4243680"/>
            <a:ext cx="3075840" cy="276480"/>
          </a:xfrm>
          <a:prstGeom prst="rect">
            <a:avLst/>
          </a:prstGeom>
          <a:ln>
            <a:noFill/>
          </a:ln>
        </p:spPr>
      </p:pic>
      <p:sp>
        <p:nvSpPr>
          <p:cNvPr id="259" name="CustomShape 1"/>
          <p:cNvSpPr/>
          <p:nvPr/>
        </p:nvSpPr>
        <p:spPr>
          <a:xfrm>
            <a:off x="0" y="2590200"/>
            <a:ext cx="896544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60" name="CustomShape 2"/>
          <p:cNvSpPr/>
          <p:nvPr/>
        </p:nvSpPr>
        <p:spPr>
          <a:xfrm>
            <a:off x="9109440" y="2590200"/>
            <a:ext cx="307584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261" name="Picture 110" descr=""/>
          <p:cNvPicPr/>
          <p:nvPr/>
        </p:nvPicPr>
        <p:blipFill>
          <a:blip r:embed="rId4"/>
          <a:stretch/>
        </p:blipFill>
        <p:spPr>
          <a:xfrm>
            <a:off x="0" y="5006160"/>
            <a:ext cx="4963680" cy="143640"/>
          </a:xfrm>
          <a:prstGeom prst="rect">
            <a:avLst/>
          </a:prstGeom>
          <a:ln>
            <a:noFill/>
          </a:ln>
        </p:spPr>
      </p:pic>
      <p:pic>
        <p:nvPicPr>
          <p:cNvPr id="262" name="" descr=""/>
          <p:cNvPicPr/>
          <p:nvPr/>
        </p:nvPicPr>
        <p:blipFill>
          <a:blip r:embed="rId5"/>
          <a:stretch/>
        </p:blipFill>
        <p:spPr>
          <a:xfrm>
            <a:off x="4114800" y="360"/>
            <a:ext cx="8050320" cy="6857640"/>
          </a:xfrm>
          <a:prstGeom prst="rect">
            <a:avLst/>
          </a:prstGeom>
          <a:ln>
            <a:noFill/>
          </a:ln>
        </p:spPr>
      </p:pic>
      <p:sp>
        <p:nvSpPr>
          <p:cNvPr id="263" name="CustomShape 3"/>
          <p:cNvSpPr/>
          <p:nvPr/>
        </p:nvSpPr>
        <p:spPr>
          <a:xfrm>
            <a:off x="0" y="1838880"/>
            <a:ext cx="4962960" cy="31802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264" name="CustomShape 4"/>
          <p:cNvSpPr/>
          <p:nvPr/>
        </p:nvSpPr>
        <p:spPr>
          <a:xfrm>
            <a:off x="680040" y="2063160"/>
            <a:ext cx="3737880" cy="2660760"/>
          </a:xfrm>
          <a:prstGeom prst="rect">
            <a:avLst/>
          </a:prstGeom>
          <a:noFill/>
          <a:ln>
            <a:noFill/>
          </a:ln>
        </p:spPr>
        <p:style>
          <a:lnRef idx="0"/>
          <a:fillRef idx="0"/>
          <a:effectRef idx="0"/>
          <a:fontRef idx="minor"/>
        </p:style>
        <p:txBody>
          <a:bodyPr anchor="b">
            <a:normAutofit/>
          </a:bodyPr>
          <a:p>
            <a:pPr algn="r">
              <a:lnSpc>
                <a:spcPct val="90000"/>
              </a:lnSpc>
              <a:spcAft>
                <a:spcPts val="601"/>
              </a:spcAft>
            </a:pPr>
            <a:r>
              <a:rPr b="0" lang="en-US" sz="5400" spc="-1" strike="noStrike">
                <a:solidFill>
                  <a:srgbClr val="ffffff"/>
                </a:solidFill>
                <a:latin typeface="Trebuchet MS"/>
              </a:rPr>
              <a:t>Class Diagram</a:t>
            </a:r>
            <a:endParaRPr b="0" lang="en-US" sz="54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2.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AACE6D-8EB6-447A-8DFD-C2C0C52916A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115</TotalTime>
  <Application>LibreOffice/6.1.3.2$Linux_X86_64 LibreOffice_project/10$Build-2</Application>
  <Words>490</Words>
  <Paragraphs>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2019-01-01T19:48:14Z</dcterms:created>
  <dc:creator>אורן דנון</dc:creator>
  <dc:description/>
  <dc:language>en-US</dc:language>
  <cp:lastModifiedBy/>
  <dcterms:modified xsi:type="dcterms:W3CDTF">2019-01-08T10:47:41Z</dcterms:modified>
  <cp:revision>6</cp:revision>
  <dc:subject/>
  <dc:title>Event Planner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מותאם אישית</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