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78" r:id="rId10"/>
    <p:sldId id="271" r:id="rId11"/>
    <p:sldId id="279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SimilarWeb</a:t>
            </a:r>
            <a:r>
              <a:rPr lang="en-US" dirty="0" smtClean="0"/>
              <a:t> Test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Ro’ee</a:t>
            </a:r>
            <a:r>
              <a:rPr lang="en-US" dirty="0" smtClean="0"/>
              <a:t> Orland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016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ropbox\github repositories\SW\SimilarWeb\Set 1 No of Visits vs PU Scatterplot clust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19400" y="1212909"/>
                <a:ext cx="3083474" cy="644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𝑃𝑈</m:t>
                      </m:r>
                      <m:r>
                        <a:rPr lang="en-US" i="1" smtClean="0"/>
                        <m:t>=</m:t>
                      </m:r>
                      <m:r>
                        <a:rPr lang="en-US" i="1" smtClean="0"/>
                        <m:t>9</m:t>
                      </m:r>
                      <m:r>
                        <a:rPr lang="en-US" i="1" smtClean="0"/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06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11</m:t>
                          </m:r>
                        </m:sup>
                      </m:sSup>
                      <m:r>
                        <a:rPr lang="en-US" i="1"/>
                        <m:t>𝑁𝑜𝑉</m:t>
                      </m:r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12909"/>
                <a:ext cx="3083474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2</a:t>
            </a:r>
            <a:endParaRPr lang="he-IL" dirty="0"/>
          </a:p>
        </p:txBody>
      </p:sp>
      <p:pic>
        <p:nvPicPr>
          <p:cNvPr id="11267" name="Picture 3" descr="D:\Dropbox\github repositories\SW\SimilarWeb\Learning v Set 2 No of Visits Scatte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3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clustering, regression with 95% confidence interval</a:t>
            </a:r>
            <a:endParaRPr lang="he-IL" dirty="0"/>
          </a:p>
        </p:txBody>
      </p:sp>
      <p:pic>
        <p:nvPicPr>
          <p:cNvPr id="7170" name="Picture 2" descr="D:\Dropbox\github repositories\SW\SimilarWeb\Learning v Set 2 No of Visits Scatterplot clust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95600" y="2221468"/>
                <a:ext cx="381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𝑁𝑜𝑉</m:t>
                      </m:r>
                      <m:r>
                        <a:rPr lang="en-US" i="1" smtClean="0"/>
                        <m:t>=</m:t>
                      </m:r>
                      <m:r>
                        <a:rPr lang="en-US" i="1" smtClean="0"/>
                        <m:t>1</m:t>
                      </m:r>
                      <m:r>
                        <a:rPr lang="en-US" i="1" smtClean="0"/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i="1"/>
                        <m:t>𝑁𝑜𝑉𝐿𝑒𝑎𝑟𝑛𝑖𝑛𝑔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8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7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4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21468"/>
                <a:ext cx="3810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Dropbox\github repositories\SW\SimilarWeb\Set 2 No of Visits vs PU Scatterplot clust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819400" y="1212909"/>
                <a:ext cx="3083474" cy="644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𝑃𝑈</m:t>
                      </m:r>
                      <m:r>
                        <a:rPr lang="en-US" i="1" smtClean="0"/>
                        <m:t>=</m:t>
                      </m:r>
                      <m:r>
                        <a:rPr lang="en-US" i="1" smtClean="0"/>
                        <m:t>9</m:t>
                      </m:r>
                      <m:r>
                        <a:rPr lang="en-US" i="1" smtClean="0"/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11</m:t>
                          </m:r>
                        </m:sup>
                      </m:sSup>
                      <m:r>
                        <a:rPr lang="en-US" i="1"/>
                        <m:t>𝑁𝑜𝑉</m:t>
                      </m:r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12909"/>
                <a:ext cx="3083474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clustering, regression with 95% confidence interval</a:t>
            </a:r>
            <a:endParaRPr lang="he-IL" dirty="0"/>
          </a:p>
        </p:txBody>
      </p:sp>
      <p:pic>
        <p:nvPicPr>
          <p:cNvPr id="9218" name="Picture 2" descr="D:\Dropbox\github repositories\SW\SimilarWeb\Learning v Set 3 No of Visits Scatterplot clust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48000" y="2019002"/>
                <a:ext cx="3366404" cy="64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𝑁𝑜𝑉</m:t>
                      </m:r>
                      <m:r>
                        <a:rPr lang="en-US" i="1" smtClean="0"/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</m:sup>
                      </m:sSup>
                      <m:r>
                        <a:rPr lang="en-US" i="1"/>
                        <m:t>𝑁𝑜𝑉𝐿𝑒𝑎𝑟𝑛𝑖𝑛𝑔</m:t>
                      </m:r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26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5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019002"/>
                <a:ext cx="3366404" cy="647998"/>
              </a:xfrm>
              <a:prstGeom prst="rect">
                <a:avLst/>
              </a:prstGeom>
              <a:blipFill rotWithShape="1">
                <a:blip r:embed="rId3"/>
                <a:stretch>
                  <a:fillRect r="-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Dropbox\github repositories\SW\SimilarWeb\Set 3 No of Visits vs PU Scatterplot cluster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19400" y="1793480"/>
                <a:ext cx="3083474" cy="644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𝑃𝑈</m:t>
                      </m:r>
                      <m:r>
                        <a:rPr lang="en-US" i="1" smtClean="0"/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10</m:t>
                          </m:r>
                        </m:sup>
                      </m:sSup>
                      <m:r>
                        <a:rPr lang="en-US" i="1"/>
                        <m:t>𝑁𝑜𝑉</m:t>
                      </m:r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793480"/>
                <a:ext cx="3083474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2 gives the best results according to the analysis, both in terms of proportion of learning-set visits registered and consistent visits-to-unique proportion (most similar to learning set results, which give an indication of users’ tendency to go back to the site after initial visit)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134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Comparison of 3 test data sets to a learning set, to ascertain which of the 3 is best suited for internet activity research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sets were joined to portions of the learning set according to websites</a:t>
            </a:r>
          </a:p>
          <a:p>
            <a:r>
              <a:rPr lang="en-US" dirty="0" smtClean="0"/>
              <a:t>K-means clustering was used to discard disproportionately influential data points</a:t>
            </a:r>
          </a:p>
          <a:p>
            <a:r>
              <a:rPr lang="en-US" dirty="0" smtClean="0"/>
              <a:t>Resulting data frames were analyzed via linear regression with a single iteration of outlier-removal (to avoid overfitting)</a:t>
            </a:r>
          </a:p>
          <a:p>
            <a:r>
              <a:rPr lang="en-US" dirty="0" smtClean="0"/>
              <a:t>Results are presented in the following slides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27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Interest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Slope of number of visits (in the learning set) vs. number of visits (in each set) – the steeper the slope the more data points in the external sets (We look for the largest slope)</a:t>
            </a:r>
          </a:p>
          <a:p>
            <a:r>
              <a:rPr lang="en-US" dirty="0" smtClean="0"/>
              <a:t>Slope of number of visits versus percent unique – a measure of people’s inclination to return to a site previously visited (we look for the slope most similar to the learning set)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Set</a:t>
            </a:r>
            <a:endParaRPr lang="he-IL" dirty="0"/>
          </a:p>
        </p:txBody>
      </p:sp>
      <p:pic>
        <p:nvPicPr>
          <p:cNvPr id="1026" name="Picture 2" descr="D:\Dropbox\github repositories\SW\SimilarWeb\Raw Learning S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Skewed by small number of large-value points</a:t>
            </a:r>
            <a:endParaRPr lang="he-IL" dirty="0"/>
          </a:p>
        </p:txBody>
      </p:sp>
      <p:pic>
        <p:nvPicPr>
          <p:cNvPr id="2050" name="Picture 2" descr="D:\Dropbox\github repositories\SW\SimilarWeb\Raw Learning No of Visits Histo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clustering, regression with 95% confidence interval</a:t>
            </a:r>
            <a:endParaRPr lang="he-IL" dirty="0"/>
          </a:p>
        </p:txBody>
      </p:sp>
      <p:pic>
        <p:nvPicPr>
          <p:cNvPr id="3075" name="Picture 3" descr="D:\Dropbox\github repositories\SW\SimilarWeb\Learning No of Visits with Regres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19400" y="1828800"/>
                <a:ext cx="3083474" cy="644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𝑃𝑈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9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72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11</m:t>
                          </m:r>
                        </m:sup>
                      </m:sSup>
                      <m:r>
                        <a:rPr lang="en-US" i="1"/>
                        <m:t>𝑁𝑜𝑉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1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14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6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28800"/>
                <a:ext cx="3083474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1</a:t>
            </a:r>
            <a:endParaRPr lang="he-IL" dirty="0"/>
          </a:p>
        </p:txBody>
      </p:sp>
      <p:pic>
        <p:nvPicPr>
          <p:cNvPr id="4098" name="Picture 2" descr="D:\Dropbox\github repositories\SW\SimilarWeb\Learning v Set 1 No of Visits Scatter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clustering, regression with 95% confidence interval</a:t>
            </a:r>
            <a:endParaRPr lang="he-IL" dirty="0"/>
          </a:p>
        </p:txBody>
      </p:sp>
      <p:pic>
        <p:nvPicPr>
          <p:cNvPr id="5122" name="Picture 2" descr="D:\Dropbox\github repositories\SW\SimilarWeb\Learning v Set 1 No of Visits Scatterplot clust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05200" y="4914602"/>
                <a:ext cx="3366404" cy="64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𝑁𝑜𝑉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8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</m:sup>
                      </m:sSup>
                      <m:r>
                        <a:rPr lang="en-US" i="1"/>
                        <m:t>𝑁𝑜𝑉𝐿𝑒𝑎𝑟𝑛𝑖𝑛𝑔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1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14</m:t>
                      </m:r>
                      <m:r>
                        <a:rPr lang="en-US" i="1"/>
                        <m:t>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5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914602"/>
                <a:ext cx="3366404" cy="647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0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375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SimilarWeb Test</vt:lpstr>
      <vt:lpstr>Goal</vt:lpstr>
      <vt:lpstr>Methods</vt:lpstr>
      <vt:lpstr>Parameters of Interest</vt:lpstr>
      <vt:lpstr>Learning Set</vt:lpstr>
      <vt:lpstr>Skewed by small number of large-value points</vt:lpstr>
      <vt:lpstr>K-means clustering, regression with 95% confidence interval</vt:lpstr>
      <vt:lpstr>Set 1</vt:lpstr>
      <vt:lpstr>K-means clustering, regression with 95% confidence interval</vt:lpstr>
      <vt:lpstr>PowerPoint Presentation</vt:lpstr>
      <vt:lpstr>Set 2</vt:lpstr>
      <vt:lpstr>K-means clustering, regression with 95% confidence interval</vt:lpstr>
      <vt:lpstr>PowerPoint Presentation</vt:lpstr>
      <vt:lpstr>K-means clustering, regression with 95% confidence interval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Roee Orland</cp:lastModifiedBy>
  <cp:revision>12</cp:revision>
  <dcterms:created xsi:type="dcterms:W3CDTF">2006-08-16T00:00:00Z</dcterms:created>
  <dcterms:modified xsi:type="dcterms:W3CDTF">2017-06-04T00:36:15Z</dcterms:modified>
</cp:coreProperties>
</file>