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E1E4D7-4E66-4480-BAA9-4095E2240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B848DB-651C-4817-AD45-2A67B0963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0AD06B-7E62-4F55-B810-1F3FDC57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7F5F57-5E06-4AAD-AC27-9356AA04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DD73C0-1502-4538-925B-10B9C320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965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FC374E-A8A7-4BB7-B722-A8A87B54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EFBAB80-9464-4F45-9BD2-C1DB42A8F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79FEB8-8FF2-4A88-900D-B0C1CFA1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D25231-91F4-41F2-B9AB-C24181A1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23B18A-74F2-4485-B691-6FD8482A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001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AB19307-46E1-4FC5-86DE-AA69D5EE3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5659076-4D11-4D6B-80CC-3216E0720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19F289-4B5F-4763-993A-BE33C7ED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3D2E3D-A55F-4D8A-9269-D799C9E2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30F06B-9632-475C-8399-BCEEC8E1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943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035D86-DF8A-4B40-8A53-B2FE71DD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5A6372-E867-4D80-A705-EF24BA2F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4C159C-7150-43C9-B515-FDF3654B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8D32A4-BAD5-4D98-AE95-6B53156C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9C770F-347B-405C-B093-24247F90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493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933BB-B164-4CD4-BCCF-EAB0CD90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CBE18D3-804B-4EFC-8B05-342BCB66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8B4B50-425C-492D-8112-B9AD1EB2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5968BD-2877-4FCE-9BE3-7936A160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6641A0-E706-41E9-811C-8799F2CD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223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86D8EF-07B5-4A64-AA78-F9A49934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59FEB6-C6A7-4834-8CAB-968CCD1B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071988-D0FB-447A-93E6-DAE1E0344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EB82564-8EBC-4A85-8ABB-128612C0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8E5833-54B4-4DC1-B804-02AA2C70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5F3038B-6252-4EAE-8EC6-EFAAD22E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19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514219-2867-4945-A111-40F64564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D13C16F-BAD7-4FF3-A27F-5AC6ACA4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E3F880C-C488-40FE-939C-B1E2CC8F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57E7807-1B3E-461E-8422-DCF006612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8359077-309A-4D54-A382-4729E314F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6B2D701-FF02-4BB1-8C4D-9BF833DC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35B4DD5-D20D-49E9-8012-B3545999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4DA7EFB-F47A-4A40-95CF-563D2554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9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3E42BE-38B0-4DE4-BC1E-BB8689EA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3A4426F-0276-4311-B5EB-50417EC4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CABF0B3-A88B-4856-B50C-2A234C63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2E8728-A878-4DD6-97F5-FB4B29CA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57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BABDF4B-B7BE-4513-B441-B321B116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38D7A38-1275-4CCE-8582-73599D62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2DF02AA-B371-4200-9AE7-CD9775B9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912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C7C78B-D25C-4FA8-AAEA-11411423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601EAC-4A65-4999-B440-3AD3275F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A382C66-D8FA-49F5-8EF1-D1C76952D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F98522A-D475-4523-B8EA-AFAB924C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7B21E5-5EF1-4942-9586-8B6219AD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80CFE2-C92E-46C0-B1DC-E1AEDDD2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14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F9CFEE-602C-4F47-A918-04566273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FACF552-234E-40D6-8B8B-219023D13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D4A202A-249C-465D-8620-05CF7F50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65CD2E-96F1-4F2B-922C-82000B2E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CED0DE6-9561-4973-A0C5-D323A6CE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8C7E6CB-22CC-4876-B479-DD79A211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98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9CE667F-9E0D-4B31-8277-2FE03AC9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DBF6182-823D-463D-9A07-E0DC1DFFC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243B13-62EB-4B9D-8A6E-6A4FA0351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26FB-C735-4E79-B440-0E8C01C2F48E}" type="datetimeFigureOut">
              <a:rPr lang="LID4096" smtClean="0"/>
              <a:t>07/14/2020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C4418F-B8BE-4345-BD80-9A044E758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85CEB8-C6F0-4BE0-A571-151CCBDD0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CF80-0043-4EF2-9376-B3616AE3B1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870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A8E9E4-675D-4AAA-BA52-7C5CC2517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976EEF-0B0C-46BC-A574-95C3AC43E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248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75B8424A-F81F-4B78-B768-67946974A32B}"/>
              </a:ext>
            </a:extLst>
          </p:cNvPr>
          <p:cNvGrpSpPr/>
          <p:nvPr/>
        </p:nvGrpSpPr>
        <p:grpSpPr>
          <a:xfrm>
            <a:off x="4039340" y="1012058"/>
            <a:ext cx="4944862" cy="3986070"/>
            <a:chOff x="4039340" y="1012058"/>
            <a:chExt cx="4944862" cy="3986070"/>
          </a:xfrm>
        </p:grpSpPr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29C1894F-E06C-4486-89F0-1F6731144F03}"/>
                </a:ext>
              </a:extLst>
            </p:cNvPr>
            <p:cNvCxnSpPr/>
            <p:nvPr/>
          </p:nvCxnSpPr>
          <p:spPr>
            <a:xfrm>
              <a:off x="4039340" y="4998128"/>
              <a:ext cx="4944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חץ ישר 7">
              <a:extLst>
                <a:ext uri="{FF2B5EF4-FFF2-40B4-BE49-F238E27FC236}">
                  <a16:creationId xmlns:a16="http://schemas.microsoft.com/office/drawing/2014/main" id="{89286A63-3E19-49D2-93FE-1E3E29859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9340" y="1012058"/>
              <a:ext cx="0" cy="3978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99ACAF9D-E668-4A1A-9F0F-07F9CD22D273}"/>
              </a:ext>
            </a:extLst>
          </p:cNvPr>
          <p:cNvSpPr/>
          <p:nvPr/>
        </p:nvSpPr>
        <p:spPr>
          <a:xfrm>
            <a:off x="5335480" y="1633491"/>
            <a:ext cx="115391" cy="124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88007F5-95C0-48FF-8039-A71887952FB4}"/>
              </a:ext>
            </a:extLst>
          </p:cNvPr>
          <p:cNvSpPr txBox="1"/>
          <p:nvPr/>
        </p:nvSpPr>
        <p:spPr>
          <a:xfrm>
            <a:off x="4483225" y="1322773"/>
            <a:ext cx="12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LID4096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A02C4D5E-6E5B-40C9-8245-4BE3BC9C3707}"/>
              </a:ext>
            </a:extLst>
          </p:cNvPr>
          <p:cNvCxnSpPr>
            <a:cxnSpLocks/>
          </p:cNvCxnSpPr>
          <p:nvPr/>
        </p:nvCxnSpPr>
        <p:spPr>
          <a:xfrm flipH="1">
            <a:off x="4039340" y="1695633"/>
            <a:ext cx="1349408" cy="330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F8A73BBE-4157-4619-ADE1-D8AA0F8E5C0C}"/>
              </a:ext>
            </a:extLst>
          </p:cNvPr>
          <p:cNvCxnSpPr/>
          <p:nvPr/>
        </p:nvCxnSpPr>
        <p:spPr>
          <a:xfrm flipV="1">
            <a:off x="4039340" y="2778711"/>
            <a:ext cx="3719743" cy="22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6C4D8C0-857E-43C3-9469-E2F543E818D3}"/>
              </a:ext>
            </a:extLst>
          </p:cNvPr>
          <p:cNvSpPr txBox="1"/>
          <p:nvPr/>
        </p:nvSpPr>
        <p:spPr>
          <a:xfrm>
            <a:off x="6489572" y="2263806"/>
            <a:ext cx="187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“medical device”</a:t>
            </a:r>
            <a:endParaRPr lang="LID4096" dirty="0"/>
          </a:p>
        </p:txBody>
      </p:sp>
      <p:sp>
        <p:nvSpPr>
          <p:cNvPr id="19" name="קשת 18">
            <a:extLst>
              <a:ext uri="{FF2B5EF4-FFF2-40B4-BE49-F238E27FC236}">
                <a16:creationId xmlns:a16="http://schemas.microsoft.com/office/drawing/2014/main" id="{B8344871-2F4E-4DB4-845F-DAD5D39A999B}"/>
              </a:ext>
            </a:extLst>
          </p:cNvPr>
          <p:cNvSpPr/>
          <p:nvPr/>
        </p:nvSpPr>
        <p:spPr>
          <a:xfrm>
            <a:off x="4039339" y="3987867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E29FAF48-AE41-4043-BFCA-C91873329C34}"/>
              </a:ext>
            </a:extLst>
          </p:cNvPr>
          <p:cNvSpPr txBox="1"/>
          <p:nvPr/>
        </p:nvSpPr>
        <p:spPr>
          <a:xfrm>
            <a:off x="4447722" y="3542190"/>
            <a:ext cx="159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“medical </a:t>
            </a:r>
            <a:r>
              <a:rPr lang="en-US" sz="1200" dirty="0" err="1"/>
              <a:t>deviceness</a:t>
            </a:r>
            <a:r>
              <a:rPr lang="en-US" sz="1200" dirty="0"/>
              <a:t>”</a:t>
            </a:r>
            <a:endParaRPr lang="LID4096" sz="1200" dirty="0"/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3EE70752-ECEA-47F1-89DE-0374B2648BF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909356" y="3819189"/>
            <a:ext cx="337351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8789F11B-9DB1-41AA-AC65-E60227F4037F}"/>
              </a:ext>
            </a:extLst>
          </p:cNvPr>
          <p:cNvCxnSpPr/>
          <p:nvPr/>
        </p:nvCxnSpPr>
        <p:spPr>
          <a:xfrm flipH="1" flipV="1">
            <a:off x="2947386" y="1757775"/>
            <a:ext cx="1091954" cy="324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D4188B85-71F7-4140-A2F5-8CAC42A1E401}"/>
              </a:ext>
            </a:extLst>
          </p:cNvPr>
          <p:cNvSpPr txBox="1"/>
          <p:nvPr/>
        </p:nvSpPr>
        <p:spPr>
          <a:xfrm>
            <a:off x="2095130" y="1127464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“Drug”</a:t>
            </a:r>
            <a:endParaRPr lang="LID4096" dirty="0"/>
          </a:p>
        </p:txBody>
      </p:sp>
      <p:sp>
        <p:nvSpPr>
          <p:cNvPr id="34" name="קשת 33">
            <a:extLst>
              <a:ext uri="{FF2B5EF4-FFF2-40B4-BE49-F238E27FC236}">
                <a16:creationId xmlns:a16="http://schemas.microsoft.com/office/drawing/2014/main" id="{D6929D65-4C5C-4A21-8F19-66E1780306AE}"/>
              </a:ext>
            </a:extLst>
          </p:cNvPr>
          <p:cNvSpPr/>
          <p:nvPr/>
        </p:nvSpPr>
        <p:spPr>
          <a:xfrm rot="18924128">
            <a:off x="3605819" y="398934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7BF6AC91-ABDB-4C8C-AEC6-FB0853DAC029}"/>
              </a:ext>
            </a:extLst>
          </p:cNvPr>
          <p:cNvSpPr txBox="1"/>
          <p:nvPr/>
        </p:nvSpPr>
        <p:spPr>
          <a:xfrm>
            <a:off x="2246050" y="3357550"/>
            <a:ext cx="92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drugness</a:t>
            </a:r>
            <a:r>
              <a:rPr lang="en-US" sz="1200" dirty="0"/>
              <a:t>”</a:t>
            </a:r>
            <a:endParaRPr lang="LID4096" sz="1200" dirty="0"/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ADAE2305-4899-4602-83A1-2BFBD525B2BA}"/>
              </a:ext>
            </a:extLst>
          </p:cNvPr>
          <p:cNvCxnSpPr>
            <a:stCxn id="35" idx="3"/>
          </p:cNvCxnSpPr>
          <p:nvPr/>
        </p:nvCxnSpPr>
        <p:spPr>
          <a:xfrm>
            <a:off x="3172299" y="3496050"/>
            <a:ext cx="701336" cy="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39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863FB48C-34A6-459D-9B26-E41C9CBEBE6D}"/>
              </a:ext>
            </a:extLst>
          </p:cNvPr>
          <p:cNvGrpSpPr/>
          <p:nvPr/>
        </p:nvGrpSpPr>
        <p:grpSpPr>
          <a:xfrm>
            <a:off x="4039340" y="1012058"/>
            <a:ext cx="4944862" cy="3986070"/>
            <a:chOff x="4039340" y="1012058"/>
            <a:chExt cx="4944862" cy="3986070"/>
          </a:xfrm>
        </p:grpSpPr>
        <p:cxnSp>
          <p:nvCxnSpPr>
            <p:cNvPr id="5" name="מחבר חץ ישר 4">
              <a:extLst>
                <a:ext uri="{FF2B5EF4-FFF2-40B4-BE49-F238E27FC236}">
                  <a16:creationId xmlns:a16="http://schemas.microsoft.com/office/drawing/2014/main" id="{80D0DDE1-177C-4AD0-823F-C20AF1F01C19}"/>
                </a:ext>
              </a:extLst>
            </p:cNvPr>
            <p:cNvCxnSpPr/>
            <p:nvPr/>
          </p:nvCxnSpPr>
          <p:spPr>
            <a:xfrm>
              <a:off x="4039340" y="4998128"/>
              <a:ext cx="4944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5">
              <a:extLst>
                <a:ext uri="{FF2B5EF4-FFF2-40B4-BE49-F238E27FC236}">
                  <a16:creationId xmlns:a16="http://schemas.microsoft.com/office/drawing/2014/main" id="{94E9FCED-76C9-493E-A908-5C43E953C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9340" y="1012058"/>
              <a:ext cx="0" cy="3978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C0BBDEA-4B85-4083-BD60-1CF444DB4EDF}"/>
              </a:ext>
            </a:extLst>
          </p:cNvPr>
          <p:cNvSpPr txBox="1"/>
          <p:nvPr/>
        </p:nvSpPr>
        <p:spPr>
          <a:xfrm>
            <a:off x="8043169" y="5193437"/>
            <a:ext cx="159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“medical </a:t>
            </a:r>
            <a:r>
              <a:rPr lang="en-US" dirty="0" err="1"/>
              <a:t>deviceness</a:t>
            </a:r>
            <a:r>
              <a:rPr lang="en-US" dirty="0"/>
              <a:t>”</a:t>
            </a:r>
            <a:endParaRPr lang="LID4096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F925F42-B987-4975-BC7E-79C54C3FB095}"/>
              </a:ext>
            </a:extLst>
          </p:cNvPr>
          <p:cNvSpPr txBox="1"/>
          <p:nvPr/>
        </p:nvSpPr>
        <p:spPr>
          <a:xfrm>
            <a:off x="2689937" y="1207363"/>
            <a:ext cx="120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drugness</a:t>
            </a:r>
            <a:r>
              <a:rPr lang="en-US" dirty="0"/>
              <a:t>”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DC128E78-87D4-46FC-8CE4-4D3C710F3EC8}"/>
              </a:ext>
            </a:extLst>
          </p:cNvPr>
          <p:cNvSpPr/>
          <p:nvPr/>
        </p:nvSpPr>
        <p:spPr>
          <a:xfrm>
            <a:off x="5335480" y="1633491"/>
            <a:ext cx="115391" cy="124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5FA17AFD-5931-458B-BFA7-FAD109BE565B}"/>
              </a:ext>
            </a:extLst>
          </p:cNvPr>
          <p:cNvSpPr/>
          <p:nvPr/>
        </p:nvSpPr>
        <p:spPr>
          <a:xfrm>
            <a:off x="4857566" y="2078854"/>
            <a:ext cx="115391" cy="124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6944062-EA8E-44CB-A11F-2815B388E553}"/>
              </a:ext>
            </a:extLst>
          </p:cNvPr>
          <p:cNvSpPr/>
          <p:nvPr/>
        </p:nvSpPr>
        <p:spPr>
          <a:xfrm>
            <a:off x="8347970" y="4051176"/>
            <a:ext cx="115391" cy="124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7E334192-101F-487C-BD98-1A0AEDAE7598}"/>
              </a:ext>
            </a:extLst>
          </p:cNvPr>
          <p:cNvSpPr/>
          <p:nvPr/>
        </p:nvSpPr>
        <p:spPr>
          <a:xfrm>
            <a:off x="5757170" y="4256842"/>
            <a:ext cx="115391" cy="124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0266972C-FDF8-40AA-9751-1DE2B0356814}"/>
              </a:ext>
            </a:extLst>
          </p:cNvPr>
          <p:cNvSpPr/>
          <p:nvPr/>
        </p:nvSpPr>
        <p:spPr>
          <a:xfrm>
            <a:off x="4648941" y="2756513"/>
            <a:ext cx="115391" cy="124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66CF2D0D-01A5-4DDC-8308-CA4C6CA63749}"/>
              </a:ext>
            </a:extLst>
          </p:cNvPr>
          <p:cNvSpPr/>
          <p:nvPr/>
        </p:nvSpPr>
        <p:spPr>
          <a:xfrm>
            <a:off x="8805170" y="4508376"/>
            <a:ext cx="115391" cy="124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0D391865-634B-4146-8DB6-92317B56ACFC}"/>
              </a:ext>
            </a:extLst>
          </p:cNvPr>
          <p:cNvSpPr/>
          <p:nvPr/>
        </p:nvSpPr>
        <p:spPr>
          <a:xfrm rot="2662662">
            <a:off x="8176334" y="4219100"/>
            <a:ext cx="932138" cy="2973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AE4D6665-8540-4700-A933-041FE370CE97}"/>
              </a:ext>
            </a:extLst>
          </p:cNvPr>
          <p:cNvSpPr/>
          <p:nvPr/>
        </p:nvSpPr>
        <p:spPr>
          <a:xfrm rot="19215990">
            <a:off x="4708075" y="1776082"/>
            <a:ext cx="932138" cy="2973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C44B8D9C-2644-45EA-8523-52B19EDD0E03}"/>
              </a:ext>
            </a:extLst>
          </p:cNvPr>
          <p:cNvSpPr/>
          <p:nvPr/>
        </p:nvSpPr>
        <p:spPr>
          <a:xfrm rot="17279816">
            <a:off x="4353678" y="2322946"/>
            <a:ext cx="932138" cy="2973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42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A9FE5E-5899-4C7A-B1FC-97C6DF9D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9E3C88-C46C-42D2-BA96-A39ABD66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AD98903-2AF1-46BC-B81C-A44282FC0520}"/>
              </a:ext>
            </a:extLst>
          </p:cNvPr>
          <p:cNvGrpSpPr/>
          <p:nvPr/>
        </p:nvGrpSpPr>
        <p:grpSpPr>
          <a:xfrm>
            <a:off x="4039340" y="1012058"/>
            <a:ext cx="4944862" cy="3986070"/>
            <a:chOff x="4039340" y="1012058"/>
            <a:chExt cx="4944862" cy="3986070"/>
          </a:xfrm>
        </p:grpSpPr>
        <p:cxnSp>
          <p:nvCxnSpPr>
            <p:cNvPr id="5" name="מחבר חץ ישר 4">
              <a:extLst>
                <a:ext uri="{FF2B5EF4-FFF2-40B4-BE49-F238E27FC236}">
                  <a16:creationId xmlns:a16="http://schemas.microsoft.com/office/drawing/2014/main" id="{313B1AD9-687C-4E1E-BB24-8853CAA31474}"/>
                </a:ext>
              </a:extLst>
            </p:cNvPr>
            <p:cNvCxnSpPr/>
            <p:nvPr/>
          </p:nvCxnSpPr>
          <p:spPr>
            <a:xfrm>
              <a:off x="4039340" y="4998128"/>
              <a:ext cx="4944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5">
              <a:extLst>
                <a:ext uri="{FF2B5EF4-FFF2-40B4-BE49-F238E27FC236}">
                  <a16:creationId xmlns:a16="http://schemas.microsoft.com/office/drawing/2014/main" id="{0D43BDC8-DDCB-45F5-A4E4-16B2E0956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9340" y="1012058"/>
              <a:ext cx="0" cy="3978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98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A9FE5E-5899-4C7A-B1FC-97C6DF9D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9E3C88-C46C-42D2-BA96-A39ABD66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5C09D48-30F0-46A5-884F-D37DBE240BAD}"/>
              </a:ext>
            </a:extLst>
          </p:cNvPr>
          <p:cNvGrpSpPr/>
          <p:nvPr/>
        </p:nvGrpSpPr>
        <p:grpSpPr>
          <a:xfrm>
            <a:off x="4039340" y="1012058"/>
            <a:ext cx="4944862" cy="3986070"/>
            <a:chOff x="4039340" y="1012058"/>
            <a:chExt cx="4944862" cy="3986070"/>
          </a:xfrm>
        </p:grpSpPr>
        <p:cxnSp>
          <p:nvCxnSpPr>
            <p:cNvPr id="5" name="מחבר חץ ישר 4">
              <a:extLst>
                <a:ext uri="{FF2B5EF4-FFF2-40B4-BE49-F238E27FC236}">
                  <a16:creationId xmlns:a16="http://schemas.microsoft.com/office/drawing/2014/main" id="{C5353738-8C71-483B-BF55-ACE7206242F9}"/>
                </a:ext>
              </a:extLst>
            </p:cNvPr>
            <p:cNvCxnSpPr/>
            <p:nvPr/>
          </p:nvCxnSpPr>
          <p:spPr>
            <a:xfrm>
              <a:off x="4039340" y="4998128"/>
              <a:ext cx="4944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5">
              <a:extLst>
                <a:ext uri="{FF2B5EF4-FFF2-40B4-BE49-F238E27FC236}">
                  <a16:creationId xmlns:a16="http://schemas.microsoft.com/office/drawing/2014/main" id="{7EEC85AB-90D7-41F3-BE77-BB905969C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9340" y="1012058"/>
              <a:ext cx="0" cy="3978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39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A9FE5E-5899-4C7A-B1FC-97C6DF9D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9E3C88-C46C-42D2-BA96-A39ABD66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847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A9FE5E-5899-4C7A-B1FC-97C6DF9D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9E3C88-C46C-42D2-BA96-A39ABD66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806052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</Words>
  <Application>Microsoft Office PowerPoint</Application>
  <PresentationFormat>מסך רחב</PresentationFormat>
  <Paragraphs>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shy.orland@gmail.com</dc:creator>
  <cp:lastModifiedBy>shy.orland@gmail.com</cp:lastModifiedBy>
  <cp:revision>3</cp:revision>
  <dcterms:created xsi:type="dcterms:W3CDTF">2020-07-14T05:16:32Z</dcterms:created>
  <dcterms:modified xsi:type="dcterms:W3CDTF">2020-07-14T07:49:09Z</dcterms:modified>
</cp:coreProperties>
</file>