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OwH7Ftf71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471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822861" cy="861420"/>
          </a:xfrm>
        </p:spPr>
        <p:txBody>
          <a:bodyPr/>
          <a:lstStyle/>
          <a:p>
            <a:r>
              <a:rPr lang="en-US" dirty="0" smtClean="0"/>
              <a:t>James Dodge, </a:t>
            </a:r>
            <a:r>
              <a:rPr lang="en-US" dirty="0"/>
              <a:t>Edward Maxwell, </a:t>
            </a:r>
            <a:r>
              <a:rPr lang="en-US" dirty="0" smtClean="0"/>
              <a:t>James Torres, </a:t>
            </a:r>
            <a:r>
              <a:rPr lang="en-US" dirty="0"/>
              <a:t>Wyatt Roehler,</a:t>
            </a:r>
            <a:r>
              <a:rPr lang="en-US" dirty="0" smtClean="0"/>
              <a:t> Kiera Wheatley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controls a ship</a:t>
            </a:r>
          </a:p>
          <a:p>
            <a:r>
              <a:rPr lang="en-US" dirty="0" smtClean="0"/>
              <a:t>Ship can move left to right and fire rockets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01" y="4332180"/>
            <a:ext cx="813272" cy="81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6" y="4859662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arrow key – Move left</a:t>
            </a:r>
          </a:p>
          <a:p>
            <a:r>
              <a:rPr lang="en-US" dirty="0" smtClean="0"/>
              <a:t>Right arrow key – Move right</a:t>
            </a:r>
          </a:p>
          <a:p>
            <a:r>
              <a:rPr lang="en-US" dirty="0" smtClean="0"/>
              <a:t>Space bar – Fire rocket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56" y="1603295"/>
            <a:ext cx="3381304" cy="50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enemies defeated </a:t>
            </a:r>
            <a:r>
              <a:rPr lang="en-US" dirty="0" smtClean="0">
                <a:sym typeface="Wingdings" panose="05000000000000000000" pitchFamily="2" charset="2"/>
              </a:rPr>
              <a:t> advance to next level</a:t>
            </a:r>
            <a:endParaRPr lang="en-US" dirty="0" smtClean="0"/>
          </a:p>
          <a:p>
            <a:r>
              <a:rPr lang="en-US" dirty="0" smtClean="0"/>
              <a:t>Enemies become faster</a:t>
            </a:r>
          </a:p>
          <a:p>
            <a:r>
              <a:rPr lang="en-US" dirty="0" smtClean="0"/>
              <a:t>Enemy sprites change on certain levels</a:t>
            </a:r>
          </a:p>
          <a:p>
            <a:r>
              <a:rPr lang="en-US" dirty="0" smtClean="0"/>
              <a:t>Enemies begin to shoot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0" y="3867833"/>
            <a:ext cx="2016106" cy="2016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54" y="3740650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2" y="3867833"/>
            <a:ext cx="2139470" cy="2139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3801458"/>
            <a:ext cx="2272220" cy="22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rockets are slower then ship rockets</a:t>
            </a:r>
            <a:endParaRPr lang="en-US" dirty="0"/>
          </a:p>
          <a:p>
            <a:r>
              <a:rPr lang="en-US" dirty="0" smtClean="0"/>
              <a:t>Only ship rockets can destroy enemy</a:t>
            </a:r>
          </a:p>
          <a:p>
            <a:r>
              <a:rPr lang="en-US" dirty="0" smtClean="0"/>
              <a:t>Ship has a limit to number of rockets allowed on a screen at a given time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67" y="3301212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1" y="3366713"/>
            <a:ext cx="2139470" cy="2139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06" y="4530932"/>
            <a:ext cx="813272" cy="813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57" y="4150658"/>
            <a:ext cx="133369" cy="28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63528" y="5058414"/>
            <a:ext cx="133369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90634" y="5135347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Destroyed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Bounding Boxes for each enemy and each rocket</a:t>
            </a:r>
          </a:p>
          <a:p>
            <a:r>
              <a:rPr lang="en-US" dirty="0" smtClean="0"/>
              <a:t>On every update, check to see if an enemy’s box overlaps with any of the user’s rockets</a:t>
            </a:r>
          </a:p>
          <a:p>
            <a:r>
              <a:rPr lang="en-US" dirty="0" smtClean="0"/>
              <a:t>If there is a collision, destroy the enemy and the rocket</a:t>
            </a:r>
          </a:p>
          <a:p>
            <a:r>
              <a:rPr lang="en-US" dirty="0" smtClean="0"/>
              <a:t>Increment the score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3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background music </a:t>
            </a:r>
            <a:r>
              <a:rPr lang="en-US" dirty="0" smtClean="0"/>
              <a:t>– </a:t>
            </a:r>
            <a:r>
              <a:rPr lang="en-US" dirty="0" err="1" smtClean="0"/>
              <a:t>Galaga</a:t>
            </a:r>
            <a:r>
              <a:rPr lang="en-US" dirty="0" smtClean="0"/>
              <a:t> 88 Galactic Dancing Big Band Jazz </a:t>
            </a:r>
          </a:p>
          <a:p>
            <a:pPr marL="0" indent="0">
              <a:buNone/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www.youtube.com/watch?v=HOwH7Ftf71w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Rocket Fire sound effect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Rocket Hit sound effect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Sound effects taken from: soundbible.com and audioblocks.com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3179860"/>
            <a:ext cx="142875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28" y="4249476"/>
            <a:ext cx="807885" cy="595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284" y="3493433"/>
            <a:ext cx="7143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32" y="4916152"/>
            <a:ext cx="1428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5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over is determined on multiple factors</a:t>
            </a:r>
          </a:p>
          <a:p>
            <a:pPr lvl="1"/>
            <a:r>
              <a:rPr lang="en-US" dirty="0" smtClean="0"/>
              <a:t>If the enemy missile overlaps with the ship</a:t>
            </a:r>
          </a:p>
          <a:p>
            <a:pPr lvl="1"/>
            <a:r>
              <a:rPr lang="en-US" dirty="0" smtClean="0"/>
              <a:t>The ship overlaps a enemy</a:t>
            </a:r>
          </a:p>
          <a:p>
            <a:pPr lvl="1"/>
            <a:r>
              <a:rPr lang="en-US" dirty="0" smtClean="0"/>
              <a:t>The enemy has reached a level equal to or below the ship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215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CSE 471 Project 3</vt:lpstr>
      <vt:lpstr>Player</vt:lpstr>
      <vt:lpstr>Controls</vt:lpstr>
      <vt:lpstr>Levels</vt:lpstr>
      <vt:lpstr>Rockets</vt:lpstr>
      <vt:lpstr>Enemy Destroyed</vt:lpstr>
      <vt:lpstr>Sound</vt:lpstr>
      <vt:lpstr>Game Over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471 Project 3</dc:title>
  <dc:creator>Wyatt Roehler</dc:creator>
  <cp:lastModifiedBy>James Dodge</cp:lastModifiedBy>
  <cp:revision>6</cp:revision>
  <dcterms:created xsi:type="dcterms:W3CDTF">2016-05-03T02:20:26Z</dcterms:created>
  <dcterms:modified xsi:type="dcterms:W3CDTF">2016-05-03T22:20:23Z</dcterms:modified>
</cp:coreProperties>
</file>