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8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471 Project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10822861" cy="861420"/>
          </a:xfrm>
        </p:spPr>
        <p:txBody>
          <a:bodyPr/>
          <a:lstStyle/>
          <a:p>
            <a:r>
              <a:rPr lang="en-US" dirty="0" smtClean="0"/>
              <a:t>James Dodge, </a:t>
            </a:r>
            <a:r>
              <a:rPr lang="en-US" dirty="0"/>
              <a:t>Edward Maxwell, </a:t>
            </a:r>
            <a:r>
              <a:rPr lang="en-US" dirty="0" smtClean="0"/>
              <a:t>James Torres, </a:t>
            </a:r>
            <a:r>
              <a:rPr lang="en-US" dirty="0"/>
              <a:t>Wyatt Roehler,</a:t>
            </a:r>
            <a:r>
              <a:rPr lang="en-US" dirty="0" smtClean="0"/>
              <a:t> Kiera Wheatley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6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 controls a ship</a:t>
            </a:r>
          </a:p>
          <a:p>
            <a:r>
              <a:rPr lang="en-US" dirty="0" smtClean="0"/>
              <a:t>Ship can move left to right and fire rockets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01" y="4332180"/>
            <a:ext cx="813272" cy="8132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936" y="4859662"/>
            <a:ext cx="133369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arrow key – Move left</a:t>
            </a:r>
          </a:p>
          <a:p>
            <a:r>
              <a:rPr lang="en-US" dirty="0" smtClean="0"/>
              <a:t>Right arrow key – Move right</a:t>
            </a:r>
          </a:p>
          <a:p>
            <a:r>
              <a:rPr lang="en-US" dirty="0" smtClean="0"/>
              <a:t>Space bar – Fire rocket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556" y="1603295"/>
            <a:ext cx="3381304" cy="509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2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enemies defeated </a:t>
            </a:r>
            <a:r>
              <a:rPr lang="en-US" dirty="0" smtClean="0">
                <a:sym typeface="Wingdings" panose="05000000000000000000" pitchFamily="2" charset="2"/>
              </a:rPr>
              <a:t> advance to next level</a:t>
            </a:r>
            <a:endParaRPr lang="en-US" dirty="0" smtClean="0"/>
          </a:p>
          <a:p>
            <a:r>
              <a:rPr lang="en-US" dirty="0" smtClean="0"/>
              <a:t>Enemies become faster</a:t>
            </a:r>
          </a:p>
          <a:p>
            <a:r>
              <a:rPr lang="en-US" dirty="0" smtClean="0"/>
              <a:t>Enemy sprites change on certain </a:t>
            </a:r>
            <a:r>
              <a:rPr lang="en-US" dirty="0" smtClean="0"/>
              <a:t>levels</a:t>
            </a:r>
          </a:p>
          <a:p>
            <a:r>
              <a:rPr lang="en-US" dirty="0" smtClean="0"/>
              <a:t>Enemies begin to shoot faster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800" y="3867833"/>
            <a:ext cx="2016106" cy="2016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354" y="3740650"/>
            <a:ext cx="2270472" cy="2270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172" y="3867833"/>
            <a:ext cx="2139470" cy="21394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40" y="3801458"/>
            <a:ext cx="2272220" cy="227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7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Enemy rockets are slower then ship rockets</a:t>
            </a:r>
            <a:endParaRPr lang="en-US" dirty="0"/>
          </a:p>
          <a:p>
            <a:r>
              <a:rPr lang="en-US" dirty="0" smtClean="0"/>
              <a:t>Only ship rockets can destroy enemy</a:t>
            </a:r>
          </a:p>
          <a:p>
            <a:r>
              <a:rPr lang="en-US" dirty="0" smtClean="0"/>
              <a:t>Ship has a limit to number of rockets allowed on a screen at a given time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767" y="3301212"/>
            <a:ext cx="2270472" cy="2270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171" y="3366713"/>
            <a:ext cx="2139470" cy="21394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606" y="4530932"/>
            <a:ext cx="813272" cy="8132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557" y="4150658"/>
            <a:ext cx="133369" cy="2857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63528" y="5058414"/>
            <a:ext cx="133369" cy="2857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90634" y="5135347"/>
            <a:ext cx="133369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9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over is determined on multiple factors</a:t>
            </a:r>
          </a:p>
          <a:p>
            <a:pPr lvl="1"/>
            <a:r>
              <a:rPr lang="en-US" dirty="0" smtClean="0"/>
              <a:t>If the enemy missile overlaps with the ship</a:t>
            </a:r>
          </a:p>
          <a:p>
            <a:pPr lvl="1"/>
            <a:r>
              <a:rPr lang="en-US" dirty="0" smtClean="0"/>
              <a:t>The ship overlaps a enemy</a:t>
            </a:r>
          </a:p>
          <a:p>
            <a:pPr lvl="1"/>
            <a:r>
              <a:rPr lang="en-US" dirty="0" smtClean="0"/>
              <a:t>The enemy has reached a level equal to or below the ship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6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</TotalTime>
  <Words>137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</vt:lpstr>
      <vt:lpstr>CSE 471 Project 3</vt:lpstr>
      <vt:lpstr>Player</vt:lpstr>
      <vt:lpstr>Controls</vt:lpstr>
      <vt:lpstr>Levels</vt:lpstr>
      <vt:lpstr>Rockets</vt:lpstr>
      <vt:lpstr>Game Over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471 Project 3</dc:title>
  <dc:creator>Wyatt Roehler</dc:creator>
  <cp:lastModifiedBy>JAmes Torres</cp:lastModifiedBy>
  <cp:revision>3</cp:revision>
  <dcterms:created xsi:type="dcterms:W3CDTF">2016-05-03T02:20:26Z</dcterms:created>
  <dcterms:modified xsi:type="dcterms:W3CDTF">2016-05-03T17:30:51Z</dcterms:modified>
</cp:coreProperties>
</file>