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471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822861" cy="861420"/>
          </a:xfrm>
        </p:spPr>
        <p:txBody>
          <a:bodyPr/>
          <a:lstStyle/>
          <a:p>
            <a:r>
              <a:rPr lang="en-US" dirty="0" smtClean="0"/>
              <a:t>James Dodge, </a:t>
            </a:r>
            <a:r>
              <a:rPr lang="en-US" dirty="0"/>
              <a:t>Edward Maxwell, </a:t>
            </a:r>
            <a:r>
              <a:rPr lang="en-US" dirty="0" smtClean="0"/>
              <a:t>James Torres, </a:t>
            </a:r>
            <a:r>
              <a:rPr lang="en-US" dirty="0"/>
              <a:t>Wyatt Roehler,</a:t>
            </a:r>
            <a:r>
              <a:rPr lang="en-US" dirty="0" smtClean="0"/>
              <a:t> Kiera Wheatley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controls a ship</a:t>
            </a:r>
          </a:p>
          <a:p>
            <a:r>
              <a:rPr lang="en-US" dirty="0" smtClean="0"/>
              <a:t>Ship can move left to right and fire rockets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1" y="4332180"/>
            <a:ext cx="813272" cy="81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6" y="4859662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arrow key – Move left</a:t>
            </a:r>
          </a:p>
          <a:p>
            <a:r>
              <a:rPr lang="en-US" dirty="0" smtClean="0"/>
              <a:t>Right arrow key – Move right</a:t>
            </a:r>
          </a:p>
          <a:p>
            <a:r>
              <a:rPr lang="en-US" dirty="0" smtClean="0"/>
              <a:t>Space bar – Fire rocket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6" y="1603295"/>
            <a:ext cx="3381304" cy="5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enemies defeated </a:t>
            </a:r>
            <a:r>
              <a:rPr lang="en-US" dirty="0" smtClean="0">
                <a:sym typeface="Wingdings" panose="05000000000000000000" pitchFamily="2" charset="2"/>
              </a:rPr>
              <a:t> advance to next level</a:t>
            </a:r>
            <a:endParaRPr lang="en-US" dirty="0" smtClean="0"/>
          </a:p>
          <a:p>
            <a:r>
              <a:rPr lang="en-US" dirty="0" smtClean="0"/>
              <a:t>Enemies become faster</a:t>
            </a:r>
          </a:p>
          <a:p>
            <a:r>
              <a:rPr lang="en-US" dirty="0" smtClean="0"/>
              <a:t>Enemy sprites change on certain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0" y="3867833"/>
            <a:ext cx="2016106" cy="201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54" y="3740650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2" y="3867833"/>
            <a:ext cx="2139470" cy="213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3801458"/>
            <a:ext cx="2272220" cy="22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68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CSE 471 Project 3</vt:lpstr>
      <vt:lpstr>Player</vt:lpstr>
      <vt:lpstr>Controls</vt:lpstr>
      <vt:lpstr>Levels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Project 3</dc:title>
  <dc:creator>Wyatt Roehler</dc:creator>
  <cp:lastModifiedBy>Kiera Wheatley</cp:lastModifiedBy>
  <cp:revision>2</cp:revision>
  <dcterms:created xsi:type="dcterms:W3CDTF">2016-05-03T02:20:26Z</dcterms:created>
  <dcterms:modified xsi:type="dcterms:W3CDTF">2016-05-03T15:22:19Z</dcterms:modified>
</cp:coreProperties>
</file>