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471 Project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10822861" cy="861420"/>
          </a:xfrm>
        </p:spPr>
        <p:txBody>
          <a:bodyPr/>
          <a:lstStyle/>
          <a:p>
            <a:r>
              <a:rPr lang="en-US" dirty="0" smtClean="0"/>
              <a:t>James Dodge, </a:t>
            </a:r>
            <a:r>
              <a:rPr lang="en-US" dirty="0"/>
              <a:t>Edward Maxwell, </a:t>
            </a:r>
            <a:r>
              <a:rPr lang="en-US" dirty="0" smtClean="0"/>
              <a:t>James Torres, </a:t>
            </a:r>
            <a:r>
              <a:rPr lang="en-US" dirty="0"/>
              <a:t>Wyatt Roehler,</a:t>
            </a:r>
            <a:r>
              <a:rPr lang="en-US" dirty="0" smtClean="0"/>
              <a:t> Kiera Wheatley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6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 controls a ship</a:t>
            </a:r>
          </a:p>
          <a:p>
            <a:r>
              <a:rPr lang="en-US" dirty="0" smtClean="0"/>
              <a:t>Ship can move left to right and fire rockets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01" y="4332180"/>
            <a:ext cx="813272" cy="8132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936" y="4859662"/>
            <a:ext cx="133369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1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arrow key – Move left</a:t>
            </a:r>
          </a:p>
          <a:p>
            <a:r>
              <a:rPr lang="en-US" dirty="0" smtClean="0"/>
              <a:t>Right arrow key – Move right</a:t>
            </a:r>
          </a:p>
          <a:p>
            <a:r>
              <a:rPr lang="en-US" dirty="0" smtClean="0"/>
              <a:t>Space bar – Fire rocket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556" y="1603295"/>
            <a:ext cx="3381304" cy="509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26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50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CSE 471 Project 3</vt:lpstr>
      <vt:lpstr>Player</vt:lpstr>
      <vt:lpstr>Controls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471 Project 3</dc:title>
  <dc:creator>Wyatt Roehler</dc:creator>
  <cp:lastModifiedBy>Wyatt Roehler</cp:lastModifiedBy>
  <cp:revision>1</cp:revision>
  <dcterms:created xsi:type="dcterms:W3CDTF">2016-05-03T02:20:26Z</dcterms:created>
  <dcterms:modified xsi:type="dcterms:W3CDTF">2016-05-03T02:28:42Z</dcterms:modified>
</cp:coreProperties>
</file>