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856FD0B-A219-53C6-E62E-2605E11D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8" b="688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7" name="Group 50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lowchart: Document 83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8775-7E3D-A586-B22B-F8356E0B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131" y="746841"/>
            <a:ext cx="4783048" cy="2682160"/>
          </a:xfrm>
        </p:spPr>
        <p:txBody>
          <a:bodyPr>
            <a:normAutofit/>
          </a:bodyPr>
          <a:lstStyle/>
          <a:p>
            <a:pPr algn="r"/>
            <a:r>
              <a:rPr lang="en-US"/>
              <a:t>Genomic data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6D44-C89A-540F-02E1-EF69E743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3" y="3674327"/>
            <a:ext cx="4251366" cy="206130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: </a:t>
            </a:r>
            <a:r>
              <a:rPr lang="en-US" dirty="0" err="1"/>
              <a:t>Roei</a:t>
            </a:r>
            <a:r>
              <a:rPr lang="en-US" dirty="0"/>
              <a:t> Michael and Bar Daabul</a:t>
            </a:r>
          </a:p>
        </p:txBody>
      </p:sp>
    </p:spTree>
    <p:extLst>
      <p:ext uri="{BB962C8B-B14F-4D97-AF65-F5344CB8AC3E}">
        <p14:creationId xmlns:p14="http://schemas.microsoft.com/office/powerpoint/2010/main" val="4924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89E9-D45F-6712-548C-8FF53A0D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85D8-9979-0F90-8DBB-DC54CD8A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6401809" cy="3935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We are doing a research project in order to enable life-saving real time classification and diagnostics of pathogens.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genomic data has an impact on various fields such as medicine, genetics, and biotechnology. In the field of medicine, the identification of pathogens is very important to make life-saving decisions.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There are some challenges in analyzing and classifying genomic data. The dataset has a large size, the patterns are very complex, and accurate predictions are necessary.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pathogen detection is a time critical problem of large scale, and the existing methods of classification are very slow.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In this project we develop a real-time pathogen classifier neural network</a:t>
            </a:r>
            <a:r>
              <a:rPr lang="en-US" sz="1500" b="1" dirty="0"/>
              <a:t> </a:t>
            </a:r>
            <a:r>
              <a:rPr lang="en-US" sz="1500" dirty="0"/>
              <a:t>using CNN.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2BDE463-4D34-97C5-8B98-93E08B21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B379-03BD-036B-0841-82F9D320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94" y="714592"/>
            <a:ext cx="4692531" cy="9140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network model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F67DA2F-0C99-ADD1-7369-BD8B46E5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r="11416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F50-9A4E-B351-A942-6A930176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891" y="1667800"/>
            <a:ext cx="6184709" cy="493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proposed network model is a pathogen classifier using convolutional neural networks (CNN). It is designed for the classification of genomic data, specifically one-dimensional genomic sequences.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started by trying a simple model with only a few fully connected layers. We improved the model by adding a layer of convolution followed by an activation function (</a:t>
            </a:r>
            <a:r>
              <a:rPr lang="en-US" sz="1600" dirty="0" err="1"/>
              <a:t>Relu</a:t>
            </a:r>
            <a:r>
              <a:rPr lang="en-US" sz="1600" dirty="0"/>
              <a:t>) and then a pooling layer. Finally, after testing around the different sizes of layers we made the final model.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model consists of several layers including convolutional layers, activation functions, max pooling layers, and fully connected layers.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model has five layers in each layer we go through: </a:t>
            </a:r>
            <a:r>
              <a:rPr lang="en-US" sz="1500" dirty="0" err="1"/>
              <a:t>convolution,batch</a:t>
            </a:r>
            <a:r>
              <a:rPr lang="en-US" sz="1500" dirty="0"/>
              <a:t> normalization, activation and pooling.</a:t>
            </a:r>
            <a:br>
              <a:rPr lang="en-US" sz="1500" dirty="0"/>
            </a:br>
            <a:r>
              <a:rPr lang="en-US" sz="1500" dirty="0"/>
              <a:t>The convolutional layers perform convolutions on the input data to extract relevant features.</a:t>
            </a:r>
            <a:br>
              <a:rPr lang="en-US" sz="1500" dirty="0"/>
            </a:br>
            <a:r>
              <a:rPr lang="en-US" sz="1500" dirty="0"/>
              <a:t>Each convolutional layer is followed by a </a:t>
            </a:r>
            <a:r>
              <a:rPr lang="en-US" sz="1500" dirty="0" err="1"/>
              <a:t>ReLU</a:t>
            </a:r>
            <a:r>
              <a:rPr lang="en-US" sz="1500" dirty="0"/>
              <a:t> activation function to introduce non-linearity.</a:t>
            </a:r>
            <a:br>
              <a:rPr lang="en-US" sz="1500" dirty="0"/>
            </a:br>
            <a:r>
              <a:rPr lang="en-US" sz="1500" dirty="0"/>
              <a:t>After each activation function, a max pooling layer is applied to reduce the spatial dimensions of the feature maps.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convolutional layer is flattened. The flattened tensor is passed through two fully connected layers: fc1 and fc2.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fully connected layer is the result (a tensor with dimension of the number of classes).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model is more accurate and can classify pathogens well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379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E3AD2-DEBC-294F-C60E-977FD767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489" y="-298322"/>
            <a:ext cx="5421734" cy="199862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Network Design and Training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FDDCCEB-5155-EF2A-03C0-40377787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9" t="-1" r="41392" b="-1"/>
          <a:stretch/>
        </p:blipFill>
        <p:spPr>
          <a:xfrm>
            <a:off x="-1" y="48760"/>
            <a:ext cx="3659812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E47F-D53F-2324-6BDE-1FD6900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087" y="1857142"/>
            <a:ext cx="8346038" cy="49225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implemented the network using </a:t>
            </a:r>
            <a:r>
              <a:rPr lang="en-US" sz="1600" dirty="0" err="1"/>
              <a:t>PyTorch</a:t>
            </a:r>
            <a:r>
              <a:rPr lang="en-US" sz="1600" dirty="0"/>
              <a:t>- a popular deep learning framework.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Sklearn</a:t>
            </a:r>
            <a:r>
              <a:rPr lang="en-US" sz="1600" dirty="0"/>
              <a:t> - library for analysis and other classification related functions.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pandas for formatting the data 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OS for a lot of file read and writing. (And some other libraries)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genomic data is preprocessed before training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input sequences are encoded and transformed into a suitable format for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sequences are padded or truncated to a target length to prevent computation problems.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Label encoding is also performed to convert the categorical lineage labels into numerical binary form.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used a train test split with 20% test and 80% training data.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network is trained using a cross-entropy loss function, which is commonly used for multi-class classification problems.</a:t>
            </a:r>
            <a:br>
              <a:rPr lang="en-US" sz="1600" dirty="0"/>
            </a:br>
            <a:r>
              <a:rPr lang="en-US" sz="1600" dirty="0"/>
              <a:t>In addition, the Adam optimizer is employed to update the model parameters during training with a learning rate of 0.00001.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training is performed for a fixed number of epochs (500 in our case), with each epoch iterating over the entire training dataset in mini-batches.</a:t>
            </a:r>
            <a:br>
              <a:rPr lang="en-US" sz="1600" dirty="0"/>
            </a:br>
            <a:r>
              <a:rPr lang="en-US" sz="1600" dirty="0"/>
              <a:t>During each training iteration, the model parameters are updated based on the computed loss and backpropagation.</a:t>
            </a:r>
          </a:p>
        </p:txBody>
      </p:sp>
    </p:spTree>
    <p:extLst>
      <p:ext uri="{BB962C8B-B14F-4D97-AF65-F5344CB8AC3E}">
        <p14:creationId xmlns:p14="http://schemas.microsoft.com/office/powerpoint/2010/main" val="1508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6751-E012-B294-666C-F926948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5" y="9329"/>
            <a:ext cx="4345806" cy="792681"/>
          </a:xfrm>
        </p:spPr>
        <p:txBody>
          <a:bodyPr>
            <a:normAutofit/>
          </a:bodyPr>
          <a:lstStyle/>
          <a:p>
            <a:r>
              <a:rPr lang="en-US" sz="4100" b="0" i="0" dirty="0">
                <a:effectLst/>
                <a:latin typeface="Söhne"/>
              </a:rPr>
              <a:t>Results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29A-0179-6BEC-3805-47C7D33C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89" y="1066161"/>
            <a:ext cx="5660814" cy="54272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We randomly selected 250 sequences files of each pathogens belonging to 100 different classes as inputs (totaling to 25000 samples).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Training the model over 500 epochs took all night on university servers that held 4 Nvidia 2080Ti GPUS but we finally got our results: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Accuracy averaged at 86%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precision averaged at </a:t>
            </a:r>
            <a:r>
              <a:rPr lang="he-IL" sz="1400" dirty="0"/>
              <a:t>87%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Top-3 and 5  acc averaged at 91% and 93%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Where we can see the following graphs: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F3BAB-F9DC-15E3-0D22-BA4CCBF8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" t="4762" r="3939" b="4077"/>
          <a:stretch/>
        </p:blipFill>
        <p:spPr>
          <a:xfrm>
            <a:off x="442405" y="3942166"/>
            <a:ext cx="3674706" cy="2714913"/>
          </a:xfrm>
          <a:prstGeom prst="rect">
            <a:avLst/>
          </a:prstGeom>
        </p:spPr>
      </p:pic>
      <p:pic>
        <p:nvPicPr>
          <p:cNvPr id="11" name="Picture 10" descr="A graph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3ED1B00A-3020-188C-5771-DEF6BAF94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5804" r="8633"/>
          <a:stretch/>
        </p:blipFill>
        <p:spPr>
          <a:xfrm>
            <a:off x="4273423" y="3336285"/>
            <a:ext cx="7719835" cy="2914968"/>
          </a:xfrm>
          <a:prstGeom prst="rect">
            <a:avLst/>
          </a:prstGeom>
        </p:spPr>
      </p:pic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1F1A05D3-86B6-139D-F787-25B3A40C7B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4963" r="9875"/>
          <a:stretch/>
        </p:blipFill>
        <p:spPr>
          <a:xfrm>
            <a:off x="5949279" y="478134"/>
            <a:ext cx="6242721" cy="24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47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666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Grandview</vt:lpstr>
      <vt:lpstr>Söhne</vt:lpstr>
      <vt:lpstr>Wingdings</vt:lpstr>
      <vt:lpstr>CosineVTI</vt:lpstr>
      <vt:lpstr>Genomic data classification</vt:lpstr>
      <vt:lpstr>Motivation</vt:lpstr>
      <vt:lpstr>The network model</vt:lpstr>
      <vt:lpstr>Network Design and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classification</dc:title>
  <dc:creator>roei michael</dc:creator>
  <cp:lastModifiedBy>roei michael</cp:lastModifiedBy>
  <cp:revision>60</cp:revision>
  <dcterms:created xsi:type="dcterms:W3CDTF">2023-06-24T10:40:55Z</dcterms:created>
  <dcterms:modified xsi:type="dcterms:W3CDTF">2023-08-12T07:57:24Z</dcterms:modified>
</cp:coreProperties>
</file>