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1" r:id="rId8"/>
    <p:sldId id="267" r:id="rId9"/>
    <p:sldId id="260" r:id="rId10"/>
    <p:sldId id="262" r:id="rId11"/>
    <p:sldId id="265" r:id="rId12"/>
    <p:sldId id="263"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B3CD2C-B0E1-416E-AAA4-38455AA71975}" v="6" dt="2022-03-02T12:37:09.534"/>
    <p1510:client id="{17F38279-C138-4499-BF45-772A3D719939}" v="176" dt="2022-03-02T11:56:36.373"/>
    <p1510:client id="{21672056-56A8-4AB9-A5BD-69C81A7A888A}" v="1825" dt="2022-03-02T12:28:00.072"/>
    <p1510:client id="{281D8F92-5A86-479C-9DC5-57C3903D9698}" v="926" dt="2022-03-02T12:26:37.475"/>
    <p1510:client id="{301281E2-3213-4591-90F5-626A62C3D7AC}" v="16" dt="2022-03-02T12:55:21.151"/>
    <p1510:client id="{805EBF56-3E56-4A13-81D6-70875C6FD258}" v="373" dt="2022-03-02T13:28:21.178"/>
    <p1510:client id="{99923036-C415-431E-B695-3430D5D0DE5C}" v="234" dt="2022-03-02T13:44:13.7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o de Figueiredo" userId="S::m20210667@novaims.unl.pt::5615dedc-9b59-4ff5-b46c-20f73122b104" providerId="AD" clId="Web-{281D8F92-5A86-479C-9DC5-57C3903D9698}"/>
    <pc:docChg chg="addSld delSld modSld sldOrd">
      <pc:chgData name="Leonardo de Figueiredo" userId="S::m20210667@novaims.unl.pt::5615dedc-9b59-4ff5-b46c-20f73122b104" providerId="AD" clId="Web-{281D8F92-5A86-479C-9DC5-57C3903D9698}" dt="2022-03-02T12:26:37.475" v="827" actId="1076"/>
      <pc:docMkLst>
        <pc:docMk/>
      </pc:docMkLst>
      <pc:sldChg chg="new del">
        <pc:chgData name="Leonardo de Figueiredo" userId="S::m20210667@novaims.unl.pt::5615dedc-9b59-4ff5-b46c-20f73122b104" providerId="AD" clId="Web-{281D8F92-5A86-479C-9DC5-57C3903D9698}" dt="2022-03-02T11:51:36.312" v="275"/>
        <pc:sldMkLst>
          <pc:docMk/>
          <pc:sldMk cId="2376473454" sldId="259"/>
        </pc:sldMkLst>
      </pc:sldChg>
      <pc:sldChg chg="addSp delSp modSp new">
        <pc:chgData name="Leonardo de Figueiredo" userId="S::m20210667@novaims.unl.pt::5615dedc-9b59-4ff5-b46c-20f73122b104" providerId="AD" clId="Web-{281D8F92-5A86-479C-9DC5-57C3903D9698}" dt="2022-03-02T11:44:01.445" v="197" actId="20577"/>
        <pc:sldMkLst>
          <pc:docMk/>
          <pc:sldMk cId="1903648569" sldId="260"/>
        </pc:sldMkLst>
        <pc:spChg chg="mod">
          <ac:chgData name="Leonardo de Figueiredo" userId="S::m20210667@novaims.unl.pt::5615dedc-9b59-4ff5-b46c-20f73122b104" providerId="AD" clId="Web-{281D8F92-5A86-479C-9DC5-57C3903D9698}" dt="2022-03-02T11:44:01.445" v="197" actId="20577"/>
          <ac:spMkLst>
            <pc:docMk/>
            <pc:sldMk cId="1903648569" sldId="260"/>
            <ac:spMk id="2" creationId="{62E12A89-21D8-45D3-AB16-9D8EC13BD415}"/>
          </ac:spMkLst>
        </pc:spChg>
        <pc:spChg chg="del">
          <ac:chgData name="Leonardo de Figueiredo" userId="S::m20210667@novaims.unl.pt::5615dedc-9b59-4ff5-b46c-20f73122b104" providerId="AD" clId="Web-{281D8F92-5A86-479C-9DC5-57C3903D9698}" dt="2022-03-02T11:38:45.892" v="182"/>
          <ac:spMkLst>
            <pc:docMk/>
            <pc:sldMk cId="1903648569" sldId="260"/>
            <ac:spMk id="3" creationId="{4771EB70-E8CB-4338-B884-FB8E7A92974A}"/>
          </ac:spMkLst>
        </pc:spChg>
        <pc:spChg chg="del">
          <ac:chgData name="Leonardo de Figueiredo" userId="S::m20210667@novaims.unl.pt::5615dedc-9b59-4ff5-b46c-20f73122b104" providerId="AD" clId="Web-{281D8F92-5A86-479C-9DC5-57C3903D9698}" dt="2022-03-02T11:38:54.471" v="183"/>
          <ac:spMkLst>
            <pc:docMk/>
            <pc:sldMk cId="1903648569" sldId="260"/>
            <ac:spMk id="4" creationId="{1559C2C1-B38D-4C08-98B6-84C46CF9BF0B}"/>
          </ac:spMkLst>
        </pc:spChg>
        <pc:spChg chg="add del mod">
          <ac:chgData name="Leonardo de Figueiredo" userId="S::m20210667@novaims.unl.pt::5615dedc-9b59-4ff5-b46c-20f73122b104" providerId="AD" clId="Web-{281D8F92-5A86-479C-9DC5-57C3903D9698}" dt="2022-03-02T11:41:38.317" v="187"/>
          <ac:spMkLst>
            <pc:docMk/>
            <pc:sldMk cId="1903648569" sldId="260"/>
            <ac:spMk id="8" creationId="{50103273-167B-46A3-8BC8-5011EBA5E816}"/>
          </ac:spMkLst>
        </pc:spChg>
        <pc:picChg chg="add mod ord">
          <ac:chgData name="Leonardo de Figueiredo" userId="S::m20210667@novaims.unl.pt::5615dedc-9b59-4ff5-b46c-20f73122b104" providerId="AD" clId="Web-{281D8F92-5A86-479C-9DC5-57C3903D9698}" dt="2022-03-02T11:38:45.892" v="182"/>
          <ac:picMkLst>
            <pc:docMk/>
            <pc:sldMk cId="1903648569" sldId="260"/>
            <ac:picMk id="5" creationId="{A8F089C9-9C31-40F2-A197-7C6EFCE24E45}"/>
          </ac:picMkLst>
        </pc:picChg>
        <pc:picChg chg="add del mod ord">
          <ac:chgData name="Leonardo de Figueiredo" userId="S::m20210667@novaims.unl.pt::5615dedc-9b59-4ff5-b46c-20f73122b104" providerId="AD" clId="Web-{281D8F92-5A86-479C-9DC5-57C3903D9698}" dt="2022-03-02T11:39:05.408" v="186"/>
          <ac:picMkLst>
            <pc:docMk/>
            <pc:sldMk cId="1903648569" sldId="260"/>
            <ac:picMk id="6" creationId="{7855A4EB-1CB3-455C-97F3-CDF672CB2D15}"/>
          </ac:picMkLst>
        </pc:picChg>
        <pc:picChg chg="add mod ord">
          <ac:chgData name="Leonardo de Figueiredo" userId="S::m20210667@novaims.unl.pt::5615dedc-9b59-4ff5-b46c-20f73122b104" providerId="AD" clId="Web-{281D8F92-5A86-479C-9DC5-57C3903D9698}" dt="2022-03-02T11:41:38.317" v="187"/>
          <ac:picMkLst>
            <pc:docMk/>
            <pc:sldMk cId="1903648569" sldId="260"/>
            <ac:picMk id="9" creationId="{68975E1A-A896-4980-9882-D14CFEBE8226}"/>
          </ac:picMkLst>
        </pc:picChg>
      </pc:sldChg>
      <pc:sldChg chg="modSp new del">
        <pc:chgData name="Leonardo de Figueiredo" userId="S::m20210667@novaims.unl.pt::5615dedc-9b59-4ff5-b46c-20f73122b104" providerId="AD" clId="Web-{281D8F92-5A86-479C-9DC5-57C3903D9698}" dt="2022-03-02T11:38:25.330" v="159"/>
        <pc:sldMkLst>
          <pc:docMk/>
          <pc:sldMk cId="3450026610" sldId="261"/>
        </pc:sldMkLst>
        <pc:spChg chg="mod">
          <ac:chgData name="Leonardo de Figueiredo" userId="S::m20210667@novaims.unl.pt::5615dedc-9b59-4ff5-b46c-20f73122b104" providerId="AD" clId="Web-{281D8F92-5A86-479C-9DC5-57C3903D9698}" dt="2022-03-02T11:25:22.550" v="25" actId="20577"/>
          <ac:spMkLst>
            <pc:docMk/>
            <pc:sldMk cId="3450026610" sldId="261"/>
            <ac:spMk id="2" creationId="{619B7426-E40E-4700-BD4E-E510B52307E8}"/>
          </ac:spMkLst>
        </pc:spChg>
      </pc:sldChg>
      <pc:sldChg chg="addSp delSp modSp add ord replId">
        <pc:chgData name="Leonardo de Figueiredo" userId="S::m20210667@novaims.unl.pt::5615dedc-9b59-4ff5-b46c-20f73122b104" providerId="AD" clId="Web-{281D8F92-5A86-479C-9DC5-57C3903D9698}" dt="2022-03-02T12:26:37.475" v="827" actId="1076"/>
        <pc:sldMkLst>
          <pc:docMk/>
          <pc:sldMk cId="207926719" sldId="262"/>
        </pc:sldMkLst>
        <pc:spChg chg="mod">
          <ac:chgData name="Leonardo de Figueiredo" userId="S::m20210667@novaims.unl.pt::5615dedc-9b59-4ff5-b46c-20f73122b104" providerId="AD" clId="Web-{281D8F92-5A86-479C-9DC5-57C3903D9698}" dt="2022-03-02T12:26:37.475" v="827" actId="1076"/>
          <ac:spMkLst>
            <pc:docMk/>
            <pc:sldMk cId="207926719" sldId="262"/>
            <ac:spMk id="2" creationId="{62E12A89-21D8-45D3-AB16-9D8EC13BD415}"/>
          </ac:spMkLst>
        </pc:spChg>
        <pc:spChg chg="add del mod">
          <ac:chgData name="Leonardo de Figueiredo" userId="S::m20210667@novaims.unl.pt::5615dedc-9b59-4ff5-b46c-20f73122b104" providerId="AD" clId="Web-{281D8F92-5A86-479C-9DC5-57C3903D9698}" dt="2022-03-02T11:46:35.494" v="254"/>
          <ac:spMkLst>
            <pc:docMk/>
            <pc:sldMk cId="207926719" sldId="262"/>
            <ac:spMk id="4" creationId="{38283B08-C4A5-4BBB-8E98-6E1EB39A5376}"/>
          </ac:spMkLst>
        </pc:spChg>
        <pc:spChg chg="add del mod">
          <ac:chgData name="Leonardo de Figueiredo" userId="S::m20210667@novaims.unl.pt::5615dedc-9b59-4ff5-b46c-20f73122b104" providerId="AD" clId="Web-{281D8F92-5A86-479C-9DC5-57C3903D9698}" dt="2022-03-02T11:46:42.698" v="255"/>
          <ac:spMkLst>
            <pc:docMk/>
            <pc:sldMk cId="207926719" sldId="262"/>
            <ac:spMk id="7" creationId="{3A6E281A-D0C5-4C38-B593-ECF4438A2A84}"/>
          </ac:spMkLst>
        </pc:spChg>
        <pc:picChg chg="del">
          <ac:chgData name="Leonardo de Figueiredo" userId="S::m20210667@novaims.unl.pt::5615dedc-9b59-4ff5-b46c-20f73122b104" providerId="AD" clId="Web-{281D8F92-5A86-479C-9DC5-57C3903D9698}" dt="2022-03-02T11:46:08.228" v="252"/>
          <ac:picMkLst>
            <pc:docMk/>
            <pc:sldMk cId="207926719" sldId="262"/>
            <ac:picMk id="5" creationId="{A8F089C9-9C31-40F2-A197-7C6EFCE24E45}"/>
          </ac:picMkLst>
        </pc:picChg>
        <pc:picChg chg="add mod ord">
          <ac:chgData name="Leonardo de Figueiredo" userId="S::m20210667@novaims.unl.pt::5615dedc-9b59-4ff5-b46c-20f73122b104" providerId="AD" clId="Web-{281D8F92-5A86-479C-9DC5-57C3903D9698}" dt="2022-03-02T11:47:58.012" v="268" actId="1076"/>
          <ac:picMkLst>
            <pc:docMk/>
            <pc:sldMk cId="207926719" sldId="262"/>
            <ac:picMk id="8" creationId="{868C2B2E-3B4A-40FA-A9F4-ADF64B867714}"/>
          </ac:picMkLst>
        </pc:picChg>
        <pc:picChg chg="del">
          <ac:chgData name="Leonardo de Figueiredo" userId="S::m20210667@novaims.unl.pt::5615dedc-9b59-4ff5-b46c-20f73122b104" providerId="AD" clId="Web-{281D8F92-5A86-479C-9DC5-57C3903D9698}" dt="2022-03-02T11:46:09.525" v="253"/>
          <ac:picMkLst>
            <pc:docMk/>
            <pc:sldMk cId="207926719" sldId="262"/>
            <ac:picMk id="9" creationId="{68975E1A-A896-4980-9882-D14CFEBE8226}"/>
          </ac:picMkLst>
        </pc:picChg>
        <pc:picChg chg="add mod modCrop">
          <ac:chgData name="Leonardo de Figueiredo" userId="S::m20210667@novaims.unl.pt::5615dedc-9b59-4ff5-b46c-20f73122b104" providerId="AD" clId="Web-{281D8F92-5A86-479C-9DC5-57C3903D9698}" dt="2022-03-02T11:50:08.608" v="272" actId="14100"/>
          <ac:picMkLst>
            <pc:docMk/>
            <pc:sldMk cId="207926719" sldId="262"/>
            <ac:picMk id="10" creationId="{1C8B777E-5D1C-4CCD-917B-FB2BAC252B9B}"/>
          </ac:picMkLst>
        </pc:picChg>
      </pc:sldChg>
      <pc:sldChg chg="modSp new del">
        <pc:chgData name="Leonardo de Figueiredo" userId="S::m20210667@novaims.unl.pt::5615dedc-9b59-4ff5-b46c-20f73122b104" providerId="AD" clId="Web-{281D8F92-5A86-479C-9DC5-57C3903D9698}" dt="2022-03-02T11:38:09.907" v="158"/>
        <pc:sldMkLst>
          <pc:docMk/>
          <pc:sldMk cId="3899902797" sldId="262"/>
        </pc:sldMkLst>
        <pc:spChg chg="mod">
          <ac:chgData name="Leonardo de Figueiredo" userId="S::m20210667@novaims.unl.pt::5615dedc-9b59-4ff5-b46c-20f73122b104" providerId="AD" clId="Web-{281D8F92-5A86-479C-9DC5-57C3903D9698}" dt="2022-03-02T11:31:53.885" v="157" actId="20577"/>
          <ac:spMkLst>
            <pc:docMk/>
            <pc:sldMk cId="3899902797" sldId="262"/>
            <ac:spMk id="2" creationId="{E5FB088F-17EA-4886-80EB-6893006BD43B}"/>
          </ac:spMkLst>
        </pc:spChg>
      </pc:sldChg>
      <pc:sldChg chg="addSp delSp modSp new">
        <pc:chgData name="Leonardo de Figueiredo" userId="S::m20210667@novaims.unl.pt::5615dedc-9b59-4ff5-b46c-20f73122b104" providerId="AD" clId="Web-{281D8F92-5A86-479C-9DC5-57C3903D9698}" dt="2022-03-02T12:09:36.894" v="570" actId="20577"/>
        <pc:sldMkLst>
          <pc:docMk/>
          <pc:sldMk cId="65215076" sldId="263"/>
        </pc:sldMkLst>
        <pc:spChg chg="mod">
          <ac:chgData name="Leonardo de Figueiredo" userId="S::m20210667@novaims.unl.pt::5615dedc-9b59-4ff5-b46c-20f73122b104" providerId="AD" clId="Web-{281D8F92-5A86-479C-9DC5-57C3903D9698}" dt="2022-03-02T11:51:56.063" v="303" actId="20577"/>
          <ac:spMkLst>
            <pc:docMk/>
            <pc:sldMk cId="65215076" sldId="263"/>
            <ac:spMk id="2" creationId="{54C6E643-A74C-4D4B-BCF4-717341E1D046}"/>
          </ac:spMkLst>
        </pc:spChg>
        <pc:spChg chg="mod">
          <ac:chgData name="Leonardo de Figueiredo" userId="S::m20210667@novaims.unl.pt::5615dedc-9b59-4ff5-b46c-20f73122b104" providerId="AD" clId="Web-{281D8F92-5A86-479C-9DC5-57C3903D9698}" dt="2022-03-02T12:00:18.540" v="352" actId="1076"/>
          <ac:spMkLst>
            <pc:docMk/>
            <pc:sldMk cId="65215076" sldId="263"/>
            <ac:spMk id="3" creationId="{4A3B60BC-7370-421E-BC5F-87D2723A430C}"/>
          </ac:spMkLst>
        </pc:spChg>
        <pc:spChg chg="del">
          <ac:chgData name="Leonardo de Figueiredo" userId="S::m20210667@novaims.unl.pt::5615dedc-9b59-4ff5-b46c-20f73122b104" providerId="AD" clId="Web-{281D8F92-5A86-479C-9DC5-57C3903D9698}" dt="2022-03-02T11:57:09.834" v="316"/>
          <ac:spMkLst>
            <pc:docMk/>
            <pc:sldMk cId="65215076" sldId="263"/>
            <ac:spMk id="4" creationId="{903A6A71-F102-48FF-8E76-B9DE110D2E19}"/>
          </ac:spMkLst>
        </pc:spChg>
        <pc:spChg chg="del mod">
          <ac:chgData name="Leonardo de Figueiredo" userId="S::m20210667@novaims.unl.pt::5615dedc-9b59-4ff5-b46c-20f73122b104" providerId="AD" clId="Web-{281D8F92-5A86-479C-9DC5-57C3903D9698}" dt="2022-03-02T12:00:36.150" v="356"/>
          <ac:spMkLst>
            <pc:docMk/>
            <pc:sldMk cId="65215076" sldId="263"/>
            <ac:spMk id="5" creationId="{42F27032-D881-43CE-A68D-50984CB1C3DA}"/>
          </ac:spMkLst>
        </pc:spChg>
        <pc:spChg chg="del mod">
          <ac:chgData name="Leonardo de Figueiredo" userId="S::m20210667@novaims.unl.pt::5615dedc-9b59-4ff5-b46c-20f73122b104" providerId="AD" clId="Web-{281D8F92-5A86-479C-9DC5-57C3903D9698}" dt="2022-03-02T11:58:57.023" v="340"/>
          <ac:spMkLst>
            <pc:docMk/>
            <pc:sldMk cId="65215076" sldId="263"/>
            <ac:spMk id="6" creationId="{5D508BB6-2077-4119-B29C-FFED4C6A61DF}"/>
          </ac:spMkLst>
        </pc:spChg>
        <pc:spChg chg="add del mod">
          <ac:chgData name="Leonardo de Figueiredo" userId="S::m20210667@novaims.unl.pt::5615dedc-9b59-4ff5-b46c-20f73122b104" providerId="AD" clId="Web-{281D8F92-5A86-479C-9DC5-57C3903D9698}" dt="2022-03-02T12:00:34.025" v="355"/>
          <ac:spMkLst>
            <pc:docMk/>
            <pc:sldMk cId="65215076" sldId="263"/>
            <ac:spMk id="10" creationId="{A92D654E-CE8C-4D7D-BCED-39F96366E4C1}"/>
          </ac:spMkLst>
        </pc:spChg>
        <pc:spChg chg="add del mod">
          <ac:chgData name="Leonardo de Figueiredo" userId="S::m20210667@novaims.unl.pt::5615dedc-9b59-4ff5-b46c-20f73122b104" providerId="AD" clId="Web-{281D8F92-5A86-479C-9DC5-57C3903D9698}" dt="2022-03-02T12:00:42.275" v="357"/>
          <ac:spMkLst>
            <pc:docMk/>
            <pc:sldMk cId="65215076" sldId="263"/>
            <ac:spMk id="12" creationId="{13317837-71F8-45A4-A2BF-422710274C88}"/>
          </ac:spMkLst>
        </pc:spChg>
        <pc:spChg chg="add del">
          <ac:chgData name="Leonardo de Figueiredo" userId="S::m20210667@novaims.unl.pt::5615dedc-9b59-4ff5-b46c-20f73122b104" providerId="AD" clId="Web-{281D8F92-5A86-479C-9DC5-57C3903D9698}" dt="2022-03-02T12:07:31.032" v="494"/>
          <ac:spMkLst>
            <pc:docMk/>
            <pc:sldMk cId="65215076" sldId="263"/>
            <ac:spMk id="13" creationId="{C3EC5450-A93C-4186-BA2C-7BB7A657C18B}"/>
          </ac:spMkLst>
        </pc:spChg>
        <pc:spChg chg="add mod">
          <ac:chgData name="Leonardo de Figueiredo" userId="S::m20210667@novaims.unl.pt::5615dedc-9b59-4ff5-b46c-20f73122b104" providerId="AD" clId="Web-{281D8F92-5A86-479C-9DC5-57C3903D9698}" dt="2022-03-02T12:09:36.894" v="570" actId="20577"/>
          <ac:spMkLst>
            <pc:docMk/>
            <pc:sldMk cId="65215076" sldId="263"/>
            <ac:spMk id="14" creationId="{E8305CFC-8DC0-4F2B-AD93-1D80D6D1B211}"/>
          </ac:spMkLst>
        </pc:spChg>
        <pc:picChg chg="add mod ord">
          <ac:chgData name="Leonardo de Figueiredo" userId="S::m20210667@novaims.unl.pt::5615dedc-9b59-4ff5-b46c-20f73122b104" providerId="AD" clId="Web-{281D8F92-5A86-479C-9DC5-57C3903D9698}" dt="2022-03-02T12:06:31.297" v="490" actId="1076"/>
          <ac:picMkLst>
            <pc:docMk/>
            <pc:sldMk cId="65215076" sldId="263"/>
            <ac:picMk id="7" creationId="{CA875F69-4457-4420-A7BC-6392F5FC3192}"/>
          </ac:picMkLst>
        </pc:picChg>
        <pc:picChg chg="add del mod ord">
          <ac:chgData name="Leonardo de Figueiredo" userId="S::m20210667@novaims.unl.pt::5615dedc-9b59-4ff5-b46c-20f73122b104" providerId="AD" clId="Web-{281D8F92-5A86-479C-9DC5-57C3903D9698}" dt="2022-03-02T12:00:31.697" v="354"/>
          <ac:picMkLst>
            <pc:docMk/>
            <pc:sldMk cId="65215076" sldId="263"/>
            <ac:picMk id="8" creationId="{33401C95-F37F-4BE8-A26B-25FE5BB19E1C}"/>
          </ac:picMkLst>
        </pc:picChg>
      </pc:sldChg>
      <pc:sldChg chg="new del">
        <pc:chgData name="Leonardo de Figueiredo" userId="S::m20210667@novaims.unl.pt::5615dedc-9b59-4ff5-b46c-20f73122b104" providerId="AD" clId="Web-{281D8F92-5A86-479C-9DC5-57C3903D9698}" dt="2022-03-02T11:51:28.078" v="274"/>
        <pc:sldMkLst>
          <pc:docMk/>
          <pc:sldMk cId="1950512783" sldId="263"/>
        </pc:sldMkLst>
      </pc:sldChg>
      <pc:sldChg chg="addSp delSp modSp add del ord replId">
        <pc:chgData name="Leonardo de Figueiredo" userId="S::m20210667@novaims.unl.pt::5615dedc-9b59-4ff5-b46c-20f73122b104" providerId="AD" clId="Web-{281D8F92-5A86-479C-9DC5-57C3903D9698}" dt="2022-03-02T12:02:21.386" v="370"/>
        <pc:sldMkLst>
          <pc:docMk/>
          <pc:sldMk cId="1634607599" sldId="264"/>
        </pc:sldMkLst>
        <pc:spChg chg="del">
          <ac:chgData name="Leonardo de Figueiredo" userId="S::m20210667@novaims.unl.pt::5615dedc-9b59-4ff5-b46c-20f73122b104" providerId="AD" clId="Web-{281D8F92-5A86-479C-9DC5-57C3903D9698}" dt="2022-03-02T12:00:54.588" v="362"/>
          <ac:spMkLst>
            <pc:docMk/>
            <pc:sldMk cId="1634607599" sldId="264"/>
            <ac:spMk id="3" creationId="{4A3B60BC-7370-421E-BC5F-87D2723A430C}"/>
          </ac:spMkLst>
        </pc:spChg>
        <pc:spChg chg="mod">
          <ac:chgData name="Leonardo de Figueiredo" userId="S::m20210667@novaims.unl.pt::5615dedc-9b59-4ff5-b46c-20f73122b104" providerId="AD" clId="Web-{281D8F92-5A86-479C-9DC5-57C3903D9698}" dt="2022-03-02T12:01:03.463" v="365" actId="1076"/>
          <ac:spMkLst>
            <pc:docMk/>
            <pc:sldMk cId="1634607599" sldId="264"/>
            <ac:spMk id="5" creationId="{42F27032-D881-43CE-A68D-50984CB1C3DA}"/>
          </ac:spMkLst>
        </pc:spChg>
        <pc:spChg chg="add del mod">
          <ac:chgData name="Leonardo de Figueiredo" userId="S::m20210667@novaims.unl.pt::5615dedc-9b59-4ff5-b46c-20f73122b104" providerId="AD" clId="Web-{281D8F92-5A86-479C-9DC5-57C3903D9698}" dt="2022-03-02T12:00:58.952" v="364"/>
          <ac:spMkLst>
            <pc:docMk/>
            <pc:sldMk cId="1634607599" sldId="264"/>
            <ac:spMk id="6" creationId="{0492969E-8730-4E7C-BFCD-53D9F77E5C0F}"/>
          </ac:spMkLst>
        </pc:spChg>
        <pc:spChg chg="add del mod">
          <ac:chgData name="Leonardo de Figueiredo" userId="S::m20210667@novaims.unl.pt::5615dedc-9b59-4ff5-b46c-20f73122b104" providerId="AD" clId="Web-{281D8F92-5A86-479C-9DC5-57C3903D9698}" dt="2022-03-02T12:00:57.697" v="363"/>
          <ac:spMkLst>
            <pc:docMk/>
            <pc:sldMk cId="1634607599" sldId="264"/>
            <ac:spMk id="10" creationId="{4DED8792-298D-4881-B2BE-DA2FE4699332}"/>
          </ac:spMkLst>
        </pc:spChg>
        <pc:picChg chg="del mod">
          <ac:chgData name="Leonardo de Figueiredo" userId="S::m20210667@novaims.unl.pt::5615dedc-9b59-4ff5-b46c-20f73122b104" providerId="AD" clId="Web-{281D8F92-5A86-479C-9DC5-57C3903D9698}" dt="2022-03-02T12:00:52.119" v="361"/>
          <ac:picMkLst>
            <pc:docMk/>
            <pc:sldMk cId="1634607599" sldId="264"/>
            <ac:picMk id="7" creationId="{CA875F69-4457-4420-A7BC-6392F5FC3192}"/>
          </ac:picMkLst>
        </pc:picChg>
        <pc:picChg chg="mod">
          <ac:chgData name="Leonardo de Figueiredo" userId="S::m20210667@novaims.unl.pt::5615dedc-9b59-4ff5-b46c-20f73122b104" providerId="AD" clId="Web-{281D8F92-5A86-479C-9DC5-57C3903D9698}" dt="2022-03-02T12:01:14.088" v="368" actId="1076"/>
          <ac:picMkLst>
            <pc:docMk/>
            <pc:sldMk cId="1634607599" sldId="264"/>
            <ac:picMk id="8" creationId="{33401C95-F37F-4BE8-A26B-25FE5BB19E1C}"/>
          </ac:picMkLst>
        </pc:picChg>
      </pc:sldChg>
      <pc:sldChg chg="addSp delSp modSp new">
        <pc:chgData name="Leonardo de Figueiredo" userId="S::m20210667@novaims.unl.pt::5615dedc-9b59-4ff5-b46c-20f73122b104" providerId="AD" clId="Web-{281D8F92-5A86-479C-9DC5-57C3903D9698}" dt="2022-03-02T12:16:05.698" v="606" actId="20577"/>
        <pc:sldMkLst>
          <pc:docMk/>
          <pc:sldMk cId="3358905485" sldId="265"/>
        </pc:sldMkLst>
        <pc:spChg chg="mod">
          <ac:chgData name="Leonardo de Figueiredo" userId="S::m20210667@novaims.unl.pt::5615dedc-9b59-4ff5-b46c-20f73122b104" providerId="AD" clId="Web-{281D8F92-5A86-479C-9DC5-57C3903D9698}" dt="2022-03-02T12:16:05.698" v="606" actId="20577"/>
          <ac:spMkLst>
            <pc:docMk/>
            <pc:sldMk cId="3358905485" sldId="265"/>
            <ac:spMk id="2" creationId="{FAA41377-957D-4986-AFAF-1639804CC782}"/>
          </ac:spMkLst>
        </pc:spChg>
        <pc:spChg chg="del">
          <ac:chgData name="Leonardo de Figueiredo" userId="S::m20210667@novaims.unl.pt::5615dedc-9b59-4ff5-b46c-20f73122b104" providerId="AD" clId="Web-{281D8F92-5A86-479C-9DC5-57C3903D9698}" dt="2022-03-02T12:02:49.731" v="390"/>
          <ac:spMkLst>
            <pc:docMk/>
            <pc:sldMk cId="3358905485" sldId="265"/>
            <ac:spMk id="3" creationId="{A4357FCC-AFB2-49E0-98EB-9ACE27D3C2E0}"/>
          </ac:spMkLst>
        </pc:spChg>
        <pc:spChg chg="mod">
          <ac:chgData name="Leonardo de Figueiredo" userId="S::m20210667@novaims.unl.pt::5615dedc-9b59-4ff5-b46c-20f73122b104" providerId="AD" clId="Web-{281D8F92-5A86-479C-9DC5-57C3903D9698}" dt="2022-03-02T12:06:12.156" v="485" actId="20577"/>
          <ac:spMkLst>
            <pc:docMk/>
            <pc:sldMk cId="3358905485" sldId="265"/>
            <ac:spMk id="4" creationId="{E718D916-3A2F-4870-BCBD-A31BFADD004F}"/>
          </ac:spMkLst>
        </pc:spChg>
        <pc:picChg chg="add mod ord">
          <ac:chgData name="Leonardo de Figueiredo" userId="S::m20210667@novaims.unl.pt::5615dedc-9b59-4ff5-b46c-20f73122b104" providerId="AD" clId="Web-{281D8F92-5A86-479C-9DC5-57C3903D9698}" dt="2022-03-02T12:02:49.731" v="390"/>
          <ac:picMkLst>
            <pc:docMk/>
            <pc:sldMk cId="3358905485" sldId="265"/>
            <ac:picMk id="5" creationId="{50ECE253-A6C2-4755-8B2A-DDAC6C69B5D1}"/>
          </ac:picMkLst>
        </pc:picChg>
      </pc:sldChg>
      <pc:sldChg chg="addSp delSp modSp add ord replId">
        <pc:chgData name="Leonardo de Figueiredo" userId="S::m20210667@novaims.unl.pt::5615dedc-9b59-4ff5-b46c-20f73122b104" providerId="AD" clId="Web-{281D8F92-5A86-479C-9DC5-57C3903D9698}" dt="2022-03-02T12:22:00.564" v="826" actId="20577"/>
        <pc:sldMkLst>
          <pc:docMk/>
          <pc:sldMk cId="150498716" sldId="266"/>
        </pc:sldMkLst>
        <pc:spChg chg="mod">
          <ac:chgData name="Leonardo de Figueiredo" userId="S::m20210667@novaims.unl.pt::5615dedc-9b59-4ff5-b46c-20f73122b104" providerId="AD" clId="Web-{281D8F92-5A86-479C-9DC5-57C3903D9698}" dt="2022-03-02T12:12:44.835" v="574" actId="20577"/>
          <ac:spMkLst>
            <pc:docMk/>
            <pc:sldMk cId="150498716" sldId="266"/>
            <ac:spMk id="2" creationId="{FAA41377-957D-4986-AFAF-1639804CC782}"/>
          </ac:spMkLst>
        </pc:spChg>
        <pc:spChg chg="mod">
          <ac:chgData name="Leonardo de Figueiredo" userId="S::m20210667@novaims.unl.pt::5615dedc-9b59-4ff5-b46c-20f73122b104" providerId="AD" clId="Web-{281D8F92-5A86-479C-9DC5-57C3903D9698}" dt="2022-03-02T12:22:00.564" v="826" actId="20577"/>
          <ac:spMkLst>
            <pc:docMk/>
            <pc:sldMk cId="150498716" sldId="266"/>
            <ac:spMk id="4" creationId="{E718D916-3A2F-4870-BCBD-A31BFADD004F}"/>
          </ac:spMkLst>
        </pc:spChg>
        <pc:spChg chg="add del mod">
          <ac:chgData name="Leonardo de Figueiredo" userId="S::m20210667@novaims.unl.pt::5615dedc-9b59-4ff5-b46c-20f73122b104" providerId="AD" clId="Web-{281D8F92-5A86-479C-9DC5-57C3903D9698}" dt="2022-03-02T12:15:23.291" v="579"/>
          <ac:spMkLst>
            <pc:docMk/>
            <pc:sldMk cId="150498716" sldId="266"/>
            <ac:spMk id="7" creationId="{B6BB4825-0108-47AC-AEBE-A48BC5C4837A}"/>
          </ac:spMkLst>
        </pc:spChg>
        <pc:picChg chg="add del mod">
          <ac:chgData name="Leonardo de Figueiredo" userId="S::m20210667@novaims.unl.pt::5615dedc-9b59-4ff5-b46c-20f73122b104" providerId="AD" clId="Web-{281D8F92-5A86-479C-9DC5-57C3903D9698}" dt="2022-03-02T12:15:20.119" v="578"/>
          <ac:picMkLst>
            <pc:docMk/>
            <pc:sldMk cId="150498716" sldId="266"/>
            <ac:picMk id="3" creationId="{04870EEE-BA4C-41C0-9E37-CB52185624A0}"/>
          </ac:picMkLst>
        </pc:picChg>
        <pc:picChg chg="del">
          <ac:chgData name="Leonardo de Figueiredo" userId="S::m20210667@novaims.unl.pt::5615dedc-9b59-4ff5-b46c-20f73122b104" providerId="AD" clId="Web-{281D8F92-5A86-479C-9DC5-57C3903D9698}" dt="2022-03-02T12:15:15.947" v="576"/>
          <ac:picMkLst>
            <pc:docMk/>
            <pc:sldMk cId="150498716" sldId="266"/>
            <ac:picMk id="5" creationId="{50ECE253-A6C2-4755-8B2A-DDAC6C69B5D1}"/>
          </ac:picMkLst>
        </pc:picChg>
        <pc:picChg chg="add mod ord">
          <ac:chgData name="Leonardo de Figueiredo" userId="S::m20210667@novaims.unl.pt::5615dedc-9b59-4ff5-b46c-20f73122b104" providerId="AD" clId="Web-{281D8F92-5A86-479C-9DC5-57C3903D9698}" dt="2022-03-02T12:15:23.291" v="579"/>
          <ac:picMkLst>
            <pc:docMk/>
            <pc:sldMk cId="150498716" sldId="266"/>
            <ac:picMk id="8" creationId="{A872B339-6448-4026-BF29-C405A551BC25}"/>
          </ac:picMkLst>
        </pc:picChg>
      </pc:sldChg>
    </pc:docChg>
  </pc:docChgLst>
  <pc:docChgLst>
    <pc:chgData name="Roeland Rensink" userId="S::m20200759@novaims.unl.pt::e09051ce-eec6-41ec-9eb6-9908e814a71a" providerId="AD" clId="Web-{99923036-C415-431E-B695-3430D5D0DE5C}"/>
    <pc:docChg chg="modSld">
      <pc:chgData name="Roeland Rensink" userId="S::m20200759@novaims.unl.pt::e09051ce-eec6-41ec-9eb6-9908e814a71a" providerId="AD" clId="Web-{99923036-C415-431E-B695-3430D5D0DE5C}" dt="2022-03-02T13:44:13.785" v="196" actId="20577"/>
      <pc:docMkLst>
        <pc:docMk/>
      </pc:docMkLst>
      <pc:sldChg chg="addSp delSp modSp">
        <pc:chgData name="Roeland Rensink" userId="S::m20200759@novaims.unl.pt::e09051ce-eec6-41ec-9eb6-9908e814a71a" providerId="AD" clId="Web-{99923036-C415-431E-B695-3430D5D0DE5C}" dt="2022-03-02T13:40:44.359" v="66"/>
        <pc:sldMkLst>
          <pc:docMk/>
          <pc:sldMk cId="1903648569" sldId="260"/>
        </pc:sldMkLst>
        <pc:spChg chg="mod">
          <ac:chgData name="Roeland Rensink" userId="S::m20200759@novaims.unl.pt::e09051ce-eec6-41ec-9eb6-9908e814a71a" providerId="AD" clId="Web-{99923036-C415-431E-B695-3430D5D0DE5C}" dt="2022-03-02T13:30:57.974" v="8" actId="1076"/>
          <ac:spMkLst>
            <pc:docMk/>
            <pc:sldMk cId="1903648569" sldId="260"/>
            <ac:spMk id="2" creationId="{62E12A89-21D8-45D3-AB16-9D8EC13BD415}"/>
          </ac:spMkLst>
        </pc:spChg>
        <pc:spChg chg="add del mod">
          <ac:chgData name="Roeland Rensink" userId="S::m20200759@novaims.unl.pt::e09051ce-eec6-41ec-9eb6-9908e814a71a" providerId="AD" clId="Web-{99923036-C415-431E-B695-3430D5D0DE5C}" dt="2022-03-02T13:40:19.343" v="61"/>
          <ac:spMkLst>
            <pc:docMk/>
            <pc:sldMk cId="1903648569" sldId="260"/>
            <ac:spMk id="3" creationId="{064FF8D4-842D-4ED1-A8C3-44F72A4696F7}"/>
          </ac:spMkLst>
        </pc:spChg>
        <pc:spChg chg="add del mod">
          <ac:chgData name="Roeland Rensink" userId="S::m20200759@novaims.unl.pt::e09051ce-eec6-41ec-9eb6-9908e814a71a" providerId="AD" clId="Web-{99923036-C415-431E-B695-3430D5D0DE5C}" dt="2022-03-02T13:40:44.359" v="66"/>
          <ac:spMkLst>
            <pc:docMk/>
            <pc:sldMk cId="1903648569" sldId="260"/>
            <ac:spMk id="4" creationId="{5A6C36EC-454B-445F-ACE6-841F2BAF5656}"/>
          </ac:spMkLst>
        </pc:spChg>
        <pc:picChg chg="mod">
          <ac:chgData name="Roeland Rensink" userId="S::m20200759@novaims.unl.pt::e09051ce-eec6-41ec-9eb6-9908e814a71a" providerId="AD" clId="Web-{99923036-C415-431E-B695-3430D5D0DE5C}" dt="2022-03-02T13:30:55.318" v="3" actId="1076"/>
          <ac:picMkLst>
            <pc:docMk/>
            <pc:sldMk cId="1903648569" sldId="260"/>
            <ac:picMk id="10" creationId="{0BC43DC1-941B-427E-AD9A-9B0639D77770}"/>
          </ac:picMkLst>
        </pc:picChg>
        <pc:picChg chg="mod">
          <ac:chgData name="Roeland Rensink" userId="S::m20200759@novaims.unl.pt::e09051ce-eec6-41ec-9eb6-9908e814a71a" providerId="AD" clId="Web-{99923036-C415-431E-B695-3430D5D0DE5C}" dt="2022-03-02T13:30:55.333" v="4" actId="1076"/>
          <ac:picMkLst>
            <pc:docMk/>
            <pc:sldMk cId="1903648569" sldId="260"/>
            <ac:picMk id="11" creationId="{09F04F17-1CBC-4BDE-B214-6CBDE10CEAE7}"/>
          </ac:picMkLst>
        </pc:picChg>
        <pc:picChg chg="mod">
          <ac:chgData name="Roeland Rensink" userId="S::m20200759@novaims.unl.pt::e09051ce-eec6-41ec-9eb6-9908e814a71a" providerId="AD" clId="Web-{99923036-C415-431E-B695-3430D5D0DE5C}" dt="2022-03-02T13:30:55.333" v="5" actId="1076"/>
          <ac:picMkLst>
            <pc:docMk/>
            <pc:sldMk cId="1903648569" sldId="260"/>
            <ac:picMk id="12" creationId="{3BCEB445-7391-421C-A3EA-30AD7C54C8B7}"/>
          </ac:picMkLst>
        </pc:picChg>
        <pc:picChg chg="mod">
          <ac:chgData name="Roeland Rensink" userId="S::m20200759@novaims.unl.pt::e09051ce-eec6-41ec-9eb6-9908e814a71a" providerId="AD" clId="Web-{99923036-C415-431E-B695-3430D5D0DE5C}" dt="2022-03-02T13:30:55.349" v="6" actId="1076"/>
          <ac:picMkLst>
            <pc:docMk/>
            <pc:sldMk cId="1903648569" sldId="260"/>
            <ac:picMk id="13" creationId="{F8AAA5B0-8E97-4AA5-A325-6ABAE56A9E23}"/>
          </ac:picMkLst>
        </pc:picChg>
        <pc:picChg chg="mod">
          <ac:chgData name="Roeland Rensink" userId="S::m20200759@novaims.unl.pt::e09051ce-eec6-41ec-9eb6-9908e814a71a" providerId="AD" clId="Web-{99923036-C415-431E-B695-3430D5D0DE5C}" dt="2022-03-02T13:30:55.364" v="7" actId="1076"/>
          <ac:picMkLst>
            <pc:docMk/>
            <pc:sldMk cId="1903648569" sldId="260"/>
            <ac:picMk id="14" creationId="{DCAFCBDE-CA13-4F00-BD5D-8587837DD5A9}"/>
          </ac:picMkLst>
        </pc:picChg>
      </pc:sldChg>
      <pc:sldChg chg="delSp">
        <pc:chgData name="Roeland Rensink" userId="S::m20200759@novaims.unl.pt::e09051ce-eec6-41ec-9eb6-9908e814a71a" providerId="AD" clId="Web-{99923036-C415-431E-B695-3430D5D0DE5C}" dt="2022-03-02T13:31:31.115" v="11"/>
        <pc:sldMkLst>
          <pc:docMk/>
          <pc:sldMk cId="4099249457" sldId="261"/>
        </pc:sldMkLst>
        <pc:spChg chg="del">
          <ac:chgData name="Roeland Rensink" userId="S::m20200759@novaims.unl.pt::e09051ce-eec6-41ec-9eb6-9908e814a71a" providerId="AD" clId="Web-{99923036-C415-431E-B695-3430D5D0DE5C}" dt="2022-03-02T13:31:31.115" v="11"/>
          <ac:spMkLst>
            <pc:docMk/>
            <pc:sldMk cId="4099249457" sldId="261"/>
            <ac:spMk id="3" creationId="{24A159F9-F72D-49EC-82BB-C69978590327}"/>
          </ac:spMkLst>
        </pc:spChg>
      </pc:sldChg>
      <pc:sldChg chg="addSp delSp modSp">
        <pc:chgData name="Roeland Rensink" userId="S::m20200759@novaims.unl.pt::e09051ce-eec6-41ec-9eb6-9908e814a71a" providerId="AD" clId="Web-{99923036-C415-431E-B695-3430D5D0DE5C}" dt="2022-03-02T13:35:43.620" v="56" actId="1076"/>
        <pc:sldMkLst>
          <pc:docMk/>
          <pc:sldMk cId="207926719" sldId="262"/>
        </pc:sldMkLst>
        <pc:spChg chg="add del">
          <ac:chgData name="Roeland Rensink" userId="S::m20200759@novaims.unl.pt::e09051ce-eec6-41ec-9eb6-9908e814a71a" providerId="AD" clId="Web-{99923036-C415-431E-B695-3430D5D0DE5C}" dt="2022-03-02T13:35:07.510" v="42"/>
          <ac:spMkLst>
            <pc:docMk/>
            <pc:sldMk cId="207926719" sldId="262"/>
            <ac:spMk id="3" creationId="{2F789196-063E-41EC-A750-F0116D6D01F1}"/>
          </ac:spMkLst>
        </pc:spChg>
        <pc:spChg chg="add mod">
          <ac:chgData name="Roeland Rensink" userId="S::m20200759@novaims.unl.pt::e09051ce-eec6-41ec-9eb6-9908e814a71a" providerId="AD" clId="Web-{99923036-C415-431E-B695-3430D5D0DE5C}" dt="2022-03-02T13:34:49.134" v="38" actId="1076"/>
          <ac:spMkLst>
            <pc:docMk/>
            <pc:sldMk cId="207926719" sldId="262"/>
            <ac:spMk id="6" creationId="{829E8301-9D61-4EEE-B494-C55B0A691F12}"/>
          </ac:spMkLst>
        </pc:spChg>
        <pc:spChg chg="add mod">
          <ac:chgData name="Roeland Rensink" userId="S::m20200759@novaims.unl.pt::e09051ce-eec6-41ec-9eb6-9908e814a71a" providerId="AD" clId="Web-{99923036-C415-431E-B695-3430D5D0DE5C}" dt="2022-03-02T13:34:46.869" v="37" actId="1076"/>
          <ac:spMkLst>
            <pc:docMk/>
            <pc:sldMk cId="207926719" sldId="262"/>
            <ac:spMk id="7" creationId="{990E16AC-227B-4410-80A8-4F314609EC85}"/>
          </ac:spMkLst>
        </pc:spChg>
        <pc:spChg chg="add mod">
          <ac:chgData name="Roeland Rensink" userId="S::m20200759@novaims.unl.pt::e09051ce-eec6-41ec-9eb6-9908e814a71a" providerId="AD" clId="Web-{99923036-C415-431E-B695-3430D5D0DE5C}" dt="2022-03-02T13:34:43.978" v="36" actId="1076"/>
          <ac:spMkLst>
            <pc:docMk/>
            <pc:sldMk cId="207926719" sldId="262"/>
            <ac:spMk id="9" creationId="{03FF8782-28C8-4E1E-AE06-3A470D1B900C}"/>
          </ac:spMkLst>
        </pc:spChg>
        <pc:spChg chg="add mod">
          <ac:chgData name="Roeland Rensink" userId="S::m20200759@novaims.unl.pt::e09051ce-eec6-41ec-9eb6-9908e814a71a" providerId="AD" clId="Web-{99923036-C415-431E-B695-3430D5D0DE5C}" dt="2022-03-02T13:35:41.682" v="55" actId="1076"/>
          <ac:spMkLst>
            <pc:docMk/>
            <pc:sldMk cId="207926719" sldId="262"/>
            <ac:spMk id="11" creationId="{94F7DDFE-5BB9-43CD-A871-ECDB48A6DA12}"/>
          </ac:spMkLst>
        </pc:spChg>
        <pc:spChg chg="add mod">
          <ac:chgData name="Roeland Rensink" userId="S::m20200759@novaims.unl.pt::e09051ce-eec6-41ec-9eb6-9908e814a71a" providerId="AD" clId="Web-{99923036-C415-431E-B695-3430D5D0DE5C}" dt="2022-03-02T13:35:43.620" v="56" actId="1076"/>
          <ac:spMkLst>
            <pc:docMk/>
            <pc:sldMk cId="207926719" sldId="262"/>
            <ac:spMk id="12" creationId="{ECF8CABC-9170-445F-8ABD-9612B385AF02}"/>
          </ac:spMkLst>
        </pc:spChg>
      </pc:sldChg>
      <pc:sldChg chg="addSp delSp modSp">
        <pc:chgData name="Roeland Rensink" userId="S::m20200759@novaims.unl.pt::e09051ce-eec6-41ec-9eb6-9908e814a71a" providerId="AD" clId="Web-{99923036-C415-431E-B695-3430D5D0DE5C}" dt="2022-03-02T13:44:13.785" v="196" actId="20577"/>
        <pc:sldMkLst>
          <pc:docMk/>
          <pc:sldMk cId="967419327" sldId="267"/>
        </pc:sldMkLst>
        <pc:spChg chg="add del">
          <ac:chgData name="Roeland Rensink" userId="S::m20200759@novaims.unl.pt::e09051ce-eec6-41ec-9eb6-9908e814a71a" providerId="AD" clId="Web-{99923036-C415-431E-B695-3430D5D0DE5C}" dt="2022-03-02T13:44:03.410" v="190"/>
          <ac:spMkLst>
            <pc:docMk/>
            <pc:sldMk cId="967419327" sldId="267"/>
            <ac:spMk id="4" creationId="{C574D364-F2F4-4931-BDF8-3412EE6C7652}"/>
          </ac:spMkLst>
        </pc:spChg>
        <pc:spChg chg="mod">
          <ac:chgData name="Roeland Rensink" userId="S::m20200759@novaims.unl.pt::e09051ce-eec6-41ec-9eb6-9908e814a71a" providerId="AD" clId="Web-{99923036-C415-431E-B695-3430D5D0DE5C}" dt="2022-03-02T13:44:13.785" v="196" actId="20577"/>
          <ac:spMkLst>
            <pc:docMk/>
            <pc:sldMk cId="967419327" sldId="267"/>
            <ac:spMk id="8" creationId="{0FD8A417-3EF2-469D-A7AE-9588BD89DF86}"/>
          </ac:spMkLst>
        </pc:spChg>
        <pc:picChg chg="add mod">
          <ac:chgData name="Roeland Rensink" userId="S::m20200759@novaims.unl.pt::e09051ce-eec6-41ec-9eb6-9908e814a71a" providerId="AD" clId="Web-{99923036-C415-431E-B695-3430D5D0DE5C}" dt="2022-03-02T13:38:43.435" v="60" actId="1076"/>
          <ac:picMkLst>
            <pc:docMk/>
            <pc:sldMk cId="967419327" sldId="267"/>
            <ac:picMk id="3" creationId="{A50F837D-E3C7-4198-BA2A-78897FE130C1}"/>
          </ac:picMkLst>
        </pc:picChg>
        <pc:picChg chg="del">
          <ac:chgData name="Roeland Rensink" userId="S::m20200759@novaims.unl.pt::e09051ce-eec6-41ec-9eb6-9908e814a71a" providerId="AD" clId="Web-{99923036-C415-431E-B695-3430D5D0DE5C}" dt="2022-03-02T13:38:32.576" v="58"/>
          <ac:picMkLst>
            <pc:docMk/>
            <pc:sldMk cId="967419327" sldId="267"/>
            <ac:picMk id="9" creationId="{6F40C947-9947-481E-B3CD-F640045A1167}"/>
          </ac:picMkLst>
        </pc:picChg>
      </pc:sldChg>
    </pc:docChg>
  </pc:docChgLst>
  <pc:docChgLst>
    <pc:chgData name="Roeland Rensink" userId="S::m20200759@novaims.unl.pt::e09051ce-eec6-41ec-9eb6-9908e814a71a" providerId="AD" clId="Web-{13B3CD2C-B0E1-416E-AAA4-38455AA71975}"/>
    <pc:docChg chg="modSld">
      <pc:chgData name="Roeland Rensink" userId="S::m20200759@novaims.unl.pt::e09051ce-eec6-41ec-9eb6-9908e814a71a" providerId="AD" clId="Web-{13B3CD2C-B0E1-416E-AAA4-38455AA71975}" dt="2022-03-02T12:37:09.534" v="2" actId="20577"/>
      <pc:docMkLst>
        <pc:docMk/>
      </pc:docMkLst>
      <pc:sldChg chg="modSp">
        <pc:chgData name="Roeland Rensink" userId="S::m20200759@novaims.unl.pt::e09051ce-eec6-41ec-9eb6-9908e814a71a" providerId="AD" clId="Web-{13B3CD2C-B0E1-416E-AAA4-38455AA71975}" dt="2022-03-02T12:37:09.534" v="2" actId="20577"/>
        <pc:sldMkLst>
          <pc:docMk/>
          <pc:sldMk cId="65215076" sldId="263"/>
        </pc:sldMkLst>
        <pc:spChg chg="mod">
          <ac:chgData name="Roeland Rensink" userId="S::m20200759@novaims.unl.pt::e09051ce-eec6-41ec-9eb6-9908e814a71a" providerId="AD" clId="Web-{13B3CD2C-B0E1-416E-AAA4-38455AA71975}" dt="2022-03-02T12:37:09.534" v="2" actId="20577"/>
          <ac:spMkLst>
            <pc:docMk/>
            <pc:sldMk cId="65215076" sldId="263"/>
            <ac:spMk id="14" creationId="{E8305CFC-8DC0-4F2B-AD93-1D80D6D1B211}"/>
          </ac:spMkLst>
        </pc:spChg>
      </pc:sldChg>
    </pc:docChg>
  </pc:docChgLst>
  <pc:docChgLst>
    <pc:chgData name="Roeland Rensink" userId="S::m20200759@novaims.unl.pt::e09051ce-eec6-41ec-9eb6-9908e814a71a" providerId="AD" clId="Web-{805EBF56-3E56-4A13-81D6-70875C6FD258}"/>
    <pc:docChg chg="addSld modSld sldOrd">
      <pc:chgData name="Roeland Rensink" userId="S::m20200759@novaims.unl.pt::e09051ce-eec6-41ec-9eb6-9908e814a71a" providerId="AD" clId="Web-{805EBF56-3E56-4A13-81D6-70875C6FD258}" dt="2022-03-02T13:28:20.631" v="272"/>
      <pc:docMkLst>
        <pc:docMk/>
      </pc:docMkLst>
      <pc:sldChg chg="addSp modSp mod setBg">
        <pc:chgData name="Roeland Rensink" userId="S::m20200759@novaims.unl.pt::e09051ce-eec6-41ec-9eb6-9908e814a71a" providerId="AD" clId="Web-{805EBF56-3E56-4A13-81D6-70875C6FD258}" dt="2022-03-02T13:28:06.975" v="268"/>
        <pc:sldMkLst>
          <pc:docMk/>
          <pc:sldMk cId="676933493" sldId="257"/>
        </pc:sldMkLst>
        <pc:spChg chg="mod">
          <ac:chgData name="Roeland Rensink" userId="S::m20200759@novaims.unl.pt::e09051ce-eec6-41ec-9eb6-9908e814a71a" providerId="AD" clId="Web-{805EBF56-3E56-4A13-81D6-70875C6FD258}" dt="2022-03-02T13:28:06.975" v="268"/>
          <ac:spMkLst>
            <pc:docMk/>
            <pc:sldMk cId="676933493" sldId="257"/>
            <ac:spMk id="2" creationId="{3CFD5A6D-8C77-4C6B-9E08-10910AC1B13F}"/>
          </ac:spMkLst>
        </pc:spChg>
        <pc:spChg chg="mod">
          <ac:chgData name="Roeland Rensink" userId="S::m20200759@novaims.unl.pt::e09051ce-eec6-41ec-9eb6-9908e814a71a" providerId="AD" clId="Web-{805EBF56-3E56-4A13-81D6-70875C6FD258}" dt="2022-03-02T13:28:06.975" v="268"/>
          <ac:spMkLst>
            <pc:docMk/>
            <pc:sldMk cId="676933493" sldId="257"/>
            <ac:spMk id="3" creationId="{D250086C-F95C-42B5-854A-C7C38812C16F}"/>
          </ac:spMkLst>
        </pc:spChg>
        <pc:spChg chg="add">
          <ac:chgData name="Roeland Rensink" userId="S::m20200759@novaims.unl.pt::e09051ce-eec6-41ec-9eb6-9908e814a71a" providerId="AD" clId="Web-{805EBF56-3E56-4A13-81D6-70875C6FD258}" dt="2022-03-02T13:28:06.975" v="268"/>
          <ac:spMkLst>
            <pc:docMk/>
            <pc:sldMk cId="676933493" sldId="257"/>
            <ac:spMk id="10" creationId="{2B97F24A-32CE-4C1C-A50D-3016B394DCFB}"/>
          </ac:spMkLst>
        </pc:spChg>
        <pc:spChg chg="add">
          <ac:chgData name="Roeland Rensink" userId="S::m20200759@novaims.unl.pt::e09051ce-eec6-41ec-9eb6-9908e814a71a" providerId="AD" clId="Web-{805EBF56-3E56-4A13-81D6-70875C6FD258}" dt="2022-03-02T13:28:06.975" v="268"/>
          <ac:spMkLst>
            <pc:docMk/>
            <pc:sldMk cId="676933493" sldId="257"/>
            <ac:spMk id="12" creationId="{CD8B4F24-440B-49E9-B85D-733523DC064B}"/>
          </ac:spMkLst>
        </pc:spChg>
        <pc:picChg chg="mod">
          <ac:chgData name="Roeland Rensink" userId="S::m20200759@novaims.unl.pt::e09051ce-eec6-41ec-9eb6-9908e814a71a" providerId="AD" clId="Web-{805EBF56-3E56-4A13-81D6-70875C6FD258}" dt="2022-03-02T13:28:06.975" v="268"/>
          <ac:picMkLst>
            <pc:docMk/>
            <pc:sldMk cId="676933493" sldId="257"/>
            <ac:picMk id="5" creationId="{C4B29BE3-D375-4610-BB45-4E5F0E1ABA8E}"/>
          </ac:picMkLst>
        </pc:picChg>
      </pc:sldChg>
      <pc:sldChg chg="addSp delSp modSp mod setBg">
        <pc:chgData name="Roeland Rensink" userId="S::m20200759@novaims.unl.pt::e09051ce-eec6-41ec-9eb6-9908e814a71a" providerId="AD" clId="Web-{805EBF56-3E56-4A13-81D6-70875C6FD258}" dt="2022-03-02T13:28:20.631" v="272"/>
        <pc:sldMkLst>
          <pc:docMk/>
          <pc:sldMk cId="3776181785" sldId="258"/>
        </pc:sldMkLst>
        <pc:spChg chg="mod ord">
          <ac:chgData name="Roeland Rensink" userId="S::m20200759@novaims.unl.pt::e09051ce-eec6-41ec-9eb6-9908e814a71a" providerId="AD" clId="Web-{805EBF56-3E56-4A13-81D6-70875C6FD258}" dt="2022-03-02T13:28:20.631" v="272"/>
          <ac:spMkLst>
            <pc:docMk/>
            <pc:sldMk cId="3776181785" sldId="258"/>
            <ac:spMk id="2" creationId="{2C198F13-EC27-4EE4-B297-8DBC3D5CE74F}"/>
          </ac:spMkLst>
        </pc:spChg>
        <pc:spChg chg="add del">
          <ac:chgData name="Roeland Rensink" userId="S::m20200759@novaims.unl.pt::e09051ce-eec6-41ec-9eb6-9908e814a71a" providerId="AD" clId="Web-{805EBF56-3E56-4A13-81D6-70875C6FD258}" dt="2022-03-02T13:28:19.818" v="271"/>
          <ac:spMkLst>
            <pc:docMk/>
            <pc:sldMk cId="3776181785" sldId="258"/>
            <ac:spMk id="3" creationId="{91D9C251-591C-4AA4-80D6-5921CA62F1FB}"/>
          </ac:spMkLst>
        </pc:spChg>
        <pc:spChg chg="add del">
          <ac:chgData name="Roeland Rensink" userId="S::m20200759@novaims.unl.pt::e09051ce-eec6-41ec-9eb6-9908e814a71a" providerId="AD" clId="Web-{805EBF56-3E56-4A13-81D6-70875C6FD258}" dt="2022-03-02T13:28:20.631" v="272"/>
          <ac:spMkLst>
            <pc:docMk/>
            <pc:sldMk cId="3776181785" sldId="258"/>
            <ac:spMk id="21" creationId="{4845A0EE-C4C8-4AE1-B3C6-1261368AC036}"/>
          </ac:spMkLst>
        </pc:spChg>
        <pc:picChg chg="mod">
          <ac:chgData name="Roeland Rensink" userId="S::m20200759@novaims.unl.pt::e09051ce-eec6-41ec-9eb6-9908e814a71a" providerId="AD" clId="Web-{805EBF56-3E56-4A13-81D6-70875C6FD258}" dt="2022-03-02T13:28:20.631" v="272"/>
          <ac:picMkLst>
            <pc:docMk/>
            <pc:sldMk cId="3776181785" sldId="258"/>
            <ac:picMk id="11" creationId="{494D5E65-7C0D-4855-8A10-BA66CA716113}"/>
          </ac:picMkLst>
        </pc:picChg>
        <pc:picChg chg="mod">
          <ac:chgData name="Roeland Rensink" userId="S::m20200759@novaims.unl.pt::e09051ce-eec6-41ec-9eb6-9908e814a71a" providerId="AD" clId="Web-{805EBF56-3E56-4A13-81D6-70875C6FD258}" dt="2022-03-02T13:28:20.631" v="272"/>
          <ac:picMkLst>
            <pc:docMk/>
            <pc:sldMk cId="3776181785" sldId="258"/>
            <ac:picMk id="12" creationId="{2E17A21A-A5A7-4A1E-A4C1-EB29F72E1D26}"/>
          </ac:picMkLst>
        </pc:picChg>
        <pc:picChg chg="mod">
          <ac:chgData name="Roeland Rensink" userId="S::m20200759@novaims.unl.pt::e09051ce-eec6-41ec-9eb6-9908e814a71a" providerId="AD" clId="Web-{805EBF56-3E56-4A13-81D6-70875C6FD258}" dt="2022-03-02T13:28:20.631" v="272"/>
          <ac:picMkLst>
            <pc:docMk/>
            <pc:sldMk cId="3776181785" sldId="258"/>
            <ac:picMk id="13" creationId="{0BF80827-8809-459B-9310-CCD1A7F84BC8}"/>
          </ac:picMkLst>
        </pc:picChg>
        <pc:picChg chg="mod">
          <ac:chgData name="Roeland Rensink" userId="S::m20200759@novaims.unl.pt::e09051ce-eec6-41ec-9eb6-9908e814a71a" providerId="AD" clId="Web-{805EBF56-3E56-4A13-81D6-70875C6FD258}" dt="2022-03-02T13:28:20.631" v="272"/>
          <ac:picMkLst>
            <pc:docMk/>
            <pc:sldMk cId="3776181785" sldId="258"/>
            <ac:picMk id="14" creationId="{193D2671-B4A1-4B27-BD43-55A312C43AEE}"/>
          </ac:picMkLst>
        </pc:picChg>
        <pc:picChg chg="mod">
          <ac:chgData name="Roeland Rensink" userId="S::m20200759@novaims.unl.pt::e09051ce-eec6-41ec-9eb6-9908e814a71a" providerId="AD" clId="Web-{805EBF56-3E56-4A13-81D6-70875C6FD258}" dt="2022-03-02T13:28:20.631" v="272"/>
          <ac:picMkLst>
            <pc:docMk/>
            <pc:sldMk cId="3776181785" sldId="258"/>
            <ac:picMk id="15" creationId="{94844AF4-50A9-4090-874F-A4CD8322EEB8}"/>
          </ac:picMkLst>
        </pc:picChg>
        <pc:picChg chg="mod ord">
          <ac:chgData name="Roeland Rensink" userId="S::m20200759@novaims.unl.pt::e09051ce-eec6-41ec-9eb6-9908e814a71a" providerId="AD" clId="Web-{805EBF56-3E56-4A13-81D6-70875C6FD258}" dt="2022-03-02T13:28:20.631" v="272"/>
          <ac:picMkLst>
            <pc:docMk/>
            <pc:sldMk cId="3776181785" sldId="258"/>
            <ac:picMk id="16" creationId="{B719909B-490F-47BA-A903-A17855824F83}"/>
          </ac:picMkLst>
        </pc:picChg>
      </pc:sldChg>
      <pc:sldChg chg="addSp delSp modSp">
        <pc:chgData name="Roeland Rensink" userId="S::m20200759@novaims.unl.pt::e09051ce-eec6-41ec-9eb6-9908e814a71a" providerId="AD" clId="Web-{805EBF56-3E56-4A13-81D6-70875C6FD258}" dt="2022-03-02T13:24:49.175" v="194" actId="1076"/>
        <pc:sldMkLst>
          <pc:docMk/>
          <pc:sldMk cId="1903648569" sldId="260"/>
        </pc:sldMkLst>
        <pc:spChg chg="mod">
          <ac:chgData name="Roeland Rensink" userId="S::m20200759@novaims.unl.pt::e09051ce-eec6-41ec-9eb6-9908e814a71a" providerId="AD" clId="Web-{805EBF56-3E56-4A13-81D6-70875C6FD258}" dt="2022-03-02T13:24:49.175" v="194" actId="1076"/>
          <ac:spMkLst>
            <pc:docMk/>
            <pc:sldMk cId="1903648569" sldId="260"/>
            <ac:spMk id="2" creationId="{62E12A89-21D8-45D3-AB16-9D8EC13BD415}"/>
          </ac:spMkLst>
        </pc:spChg>
        <pc:spChg chg="add del mod">
          <ac:chgData name="Roeland Rensink" userId="S::m20200759@novaims.unl.pt::e09051ce-eec6-41ec-9eb6-9908e814a71a" providerId="AD" clId="Web-{805EBF56-3E56-4A13-81D6-70875C6FD258}" dt="2022-03-02T13:14:23.962" v="134"/>
          <ac:spMkLst>
            <pc:docMk/>
            <pc:sldMk cId="1903648569" sldId="260"/>
            <ac:spMk id="3" creationId="{9DAF294A-A933-4FEF-B0D9-E0285F4B6AB9}"/>
          </ac:spMkLst>
        </pc:spChg>
        <pc:spChg chg="add del mod">
          <ac:chgData name="Roeland Rensink" userId="S::m20200759@novaims.unl.pt::e09051ce-eec6-41ec-9eb6-9908e814a71a" providerId="AD" clId="Web-{805EBF56-3E56-4A13-81D6-70875C6FD258}" dt="2022-03-02T13:11:04.647" v="54"/>
          <ac:spMkLst>
            <pc:docMk/>
            <pc:sldMk cId="1903648569" sldId="260"/>
            <ac:spMk id="8" creationId="{6DAB5374-ABDC-4D13-8FAD-42399B5BF6D7}"/>
          </ac:spMkLst>
        </pc:spChg>
        <pc:spChg chg="add del mod">
          <ac:chgData name="Roeland Rensink" userId="S::m20200759@novaims.unl.pt::e09051ce-eec6-41ec-9eb6-9908e814a71a" providerId="AD" clId="Web-{805EBF56-3E56-4A13-81D6-70875C6FD258}" dt="2022-03-02T13:14:20.759" v="132"/>
          <ac:spMkLst>
            <pc:docMk/>
            <pc:sldMk cId="1903648569" sldId="260"/>
            <ac:spMk id="16" creationId="{75B2B692-DED7-4AD5-8BB7-BE60CDD0687B}"/>
          </ac:spMkLst>
        </pc:spChg>
        <pc:picChg chg="add del mod">
          <ac:chgData name="Roeland Rensink" userId="S::m20200759@novaims.unl.pt::e09051ce-eec6-41ec-9eb6-9908e814a71a" providerId="AD" clId="Web-{805EBF56-3E56-4A13-81D6-70875C6FD258}" dt="2022-03-02T13:09:36.099" v="33"/>
          <ac:picMkLst>
            <pc:docMk/>
            <pc:sldMk cId="1903648569" sldId="260"/>
            <ac:picMk id="4" creationId="{D67CB1C2-CA88-4284-85CD-AC833ADA0181}"/>
          </ac:picMkLst>
        </pc:picChg>
        <pc:picChg chg="del mod">
          <ac:chgData name="Roeland Rensink" userId="S::m20200759@novaims.unl.pt::e09051ce-eec6-41ec-9eb6-9908e814a71a" providerId="AD" clId="Web-{805EBF56-3E56-4A13-81D6-70875C6FD258}" dt="2022-03-02T13:13:46.399" v="107"/>
          <ac:picMkLst>
            <pc:docMk/>
            <pc:sldMk cId="1903648569" sldId="260"/>
            <ac:picMk id="5" creationId="{A8F089C9-9C31-40F2-A197-7C6EFCE24E45}"/>
          </ac:picMkLst>
        </pc:picChg>
        <pc:picChg chg="add del mod">
          <ac:chgData name="Roeland Rensink" userId="S::m20200759@novaims.unl.pt::e09051ce-eec6-41ec-9eb6-9908e814a71a" providerId="AD" clId="Web-{805EBF56-3E56-4A13-81D6-70875C6FD258}" dt="2022-03-02T13:11:26.772" v="59"/>
          <ac:picMkLst>
            <pc:docMk/>
            <pc:sldMk cId="1903648569" sldId="260"/>
            <ac:picMk id="6" creationId="{3803549B-96EA-4F25-A93D-06C8864A2255}"/>
          </ac:picMkLst>
        </pc:picChg>
        <pc:picChg chg="del">
          <ac:chgData name="Roeland Rensink" userId="S::m20200759@novaims.unl.pt::e09051ce-eec6-41ec-9eb6-9908e814a71a" providerId="AD" clId="Web-{805EBF56-3E56-4A13-81D6-70875C6FD258}" dt="2022-03-02T13:10:55.334" v="53"/>
          <ac:picMkLst>
            <pc:docMk/>
            <pc:sldMk cId="1903648569" sldId="260"/>
            <ac:picMk id="9" creationId="{68975E1A-A896-4980-9882-D14CFEBE8226}"/>
          </ac:picMkLst>
        </pc:picChg>
        <pc:picChg chg="add mod">
          <ac:chgData name="Roeland Rensink" userId="S::m20200759@novaims.unl.pt::e09051ce-eec6-41ec-9eb6-9908e814a71a" providerId="AD" clId="Web-{805EBF56-3E56-4A13-81D6-70875C6FD258}" dt="2022-03-02T13:24:46.268" v="189" actId="1076"/>
          <ac:picMkLst>
            <pc:docMk/>
            <pc:sldMk cId="1903648569" sldId="260"/>
            <ac:picMk id="10" creationId="{0BC43DC1-941B-427E-AD9A-9B0639D77770}"/>
          </ac:picMkLst>
        </pc:picChg>
        <pc:picChg chg="add mod">
          <ac:chgData name="Roeland Rensink" userId="S::m20200759@novaims.unl.pt::e09051ce-eec6-41ec-9eb6-9908e814a71a" providerId="AD" clId="Web-{805EBF56-3E56-4A13-81D6-70875C6FD258}" dt="2022-03-02T13:24:46.284" v="190" actId="1076"/>
          <ac:picMkLst>
            <pc:docMk/>
            <pc:sldMk cId="1903648569" sldId="260"/>
            <ac:picMk id="11" creationId="{09F04F17-1CBC-4BDE-B214-6CBDE10CEAE7}"/>
          </ac:picMkLst>
        </pc:picChg>
        <pc:picChg chg="add mod">
          <ac:chgData name="Roeland Rensink" userId="S::m20200759@novaims.unl.pt::e09051ce-eec6-41ec-9eb6-9908e814a71a" providerId="AD" clId="Web-{805EBF56-3E56-4A13-81D6-70875C6FD258}" dt="2022-03-02T13:24:46.300" v="191" actId="1076"/>
          <ac:picMkLst>
            <pc:docMk/>
            <pc:sldMk cId="1903648569" sldId="260"/>
            <ac:picMk id="12" creationId="{3BCEB445-7391-421C-A3EA-30AD7C54C8B7}"/>
          </ac:picMkLst>
        </pc:picChg>
        <pc:picChg chg="add mod">
          <ac:chgData name="Roeland Rensink" userId="S::m20200759@novaims.unl.pt::e09051ce-eec6-41ec-9eb6-9908e814a71a" providerId="AD" clId="Web-{805EBF56-3E56-4A13-81D6-70875C6FD258}" dt="2022-03-02T13:24:46.315" v="192" actId="1076"/>
          <ac:picMkLst>
            <pc:docMk/>
            <pc:sldMk cId="1903648569" sldId="260"/>
            <ac:picMk id="13" creationId="{F8AAA5B0-8E97-4AA5-A325-6ABAE56A9E23}"/>
          </ac:picMkLst>
        </pc:picChg>
        <pc:picChg chg="add mod">
          <ac:chgData name="Roeland Rensink" userId="S::m20200759@novaims.unl.pt::e09051ce-eec6-41ec-9eb6-9908e814a71a" providerId="AD" clId="Web-{805EBF56-3E56-4A13-81D6-70875C6FD258}" dt="2022-03-02T13:24:46.331" v="193" actId="1076"/>
          <ac:picMkLst>
            <pc:docMk/>
            <pc:sldMk cId="1903648569" sldId="260"/>
            <ac:picMk id="14" creationId="{DCAFCBDE-CA13-4F00-BD5D-8587837DD5A9}"/>
          </ac:picMkLst>
        </pc:picChg>
      </pc:sldChg>
      <pc:sldChg chg="addSp">
        <pc:chgData name="Roeland Rensink" userId="S::m20200759@novaims.unl.pt::e09051ce-eec6-41ec-9eb6-9908e814a71a" providerId="AD" clId="Web-{805EBF56-3E56-4A13-81D6-70875C6FD258}" dt="2022-03-02T12:54:02.257" v="0"/>
        <pc:sldMkLst>
          <pc:docMk/>
          <pc:sldMk cId="4099249457" sldId="261"/>
        </pc:sldMkLst>
        <pc:spChg chg="add">
          <ac:chgData name="Roeland Rensink" userId="S::m20200759@novaims.unl.pt::e09051ce-eec6-41ec-9eb6-9908e814a71a" providerId="AD" clId="Web-{805EBF56-3E56-4A13-81D6-70875C6FD258}" dt="2022-03-02T12:54:02.257" v="0"/>
          <ac:spMkLst>
            <pc:docMk/>
            <pc:sldMk cId="4099249457" sldId="261"/>
            <ac:spMk id="3" creationId="{24A159F9-F72D-49EC-82BB-C69978590327}"/>
          </ac:spMkLst>
        </pc:spChg>
      </pc:sldChg>
      <pc:sldChg chg="addSp delSp modSp new mod ord setBg">
        <pc:chgData name="Roeland Rensink" userId="S::m20200759@novaims.unl.pt::e09051ce-eec6-41ec-9eb6-9908e814a71a" providerId="AD" clId="Web-{805EBF56-3E56-4A13-81D6-70875C6FD258}" dt="2022-03-02T13:27:36.755" v="267"/>
        <pc:sldMkLst>
          <pc:docMk/>
          <pc:sldMk cId="967419327" sldId="267"/>
        </pc:sldMkLst>
        <pc:spChg chg="mod">
          <ac:chgData name="Roeland Rensink" userId="S::m20200759@novaims.unl.pt::e09051ce-eec6-41ec-9eb6-9908e814a71a" providerId="AD" clId="Web-{805EBF56-3E56-4A13-81D6-70875C6FD258}" dt="2022-03-02T13:27:36.755" v="267"/>
          <ac:spMkLst>
            <pc:docMk/>
            <pc:sldMk cId="967419327" sldId="267"/>
            <ac:spMk id="2" creationId="{ABF0CD11-7C11-4490-A7DA-601B4511559E}"/>
          </ac:spMkLst>
        </pc:spChg>
        <pc:spChg chg="del">
          <ac:chgData name="Roeland Rensink" userId="S::m20200759@novaims.unl.pt::e09051ce-eec6-41ec-9eb6-9908e814a71a" providerId="AD" clId="Web-{805EBF56-3E56-4A13-81D6-70875C6FD258}" dt="2022-03-02T13:13:54.071" v="110"/>
          <ac:spMkLst>
            <pc:docMk/>
            <pc:sldMk cId="967419327" sldId="267"/>
            <ac:spMk id="3" creationId="{7152B494-308B-4916-892D-58E9A8C9B6A1}"/>
          </ac:spMkLst>
        </pc:spChg>
        <pc:spChg chg="del">
          <ac:chgData name="Roeland Rensink" userId="S::m20200759@novaims.unl.pt::e09051ce-eec6-41ec-9eb6-9908e814a71a" providerId="AD" clId="Web-{805EBF56-3E56-4A13-81D6-70875C6FD258}" dt="2022-03-02T13:13:51.759" v="109"/>
          <ac:spMkLst>
            <pc:docMk/>
            <pc:sldMk cId="967419327" sldId="267"/>
            <ac:spMk id="4" creationId="{7F9E2308-A9FD-4449-8662-9059EFF9E947}"/>
          </ac:spMkLst>
        </pc:spChg>
        <pc:spChg chg="add del">
          <ac:chgData name="Roeland Rensink" userId="S::m20200759@novaims.unl.pt::e09051ce-eec6-41ec-9eb6-9908e814a71a" providerId="AD" clId="Web-{805EBF56-3E56-4A13-81D6-70875C6FD258}" dt="2022-03-02T13:25:29.832" v="200"/>
          <ac:spMkLst>
            <pc:docMk/>
            <pc:sldMk cId="967419327" sldId="267"/>
            <ac:spMk id="7" creationId="{F133B3A3-3C2A-4829-9499-75C34C1C2DCD}"/>
          </ac:spMkLst>
        </pc:spChg>
        <pc:spChg chg="add mod">
          <ac:chgData name="Roeland Rensink" userId="S::m20200759@novaims.unl.pt::e09051ce-eec6-41ec-9eb6-9908e814a71a" providerId="AD" clId="Web-{805EBF56-3E56-4A13-81D6-70875C6FD258}" dt="2022-03-02T13:27:36.755" v="267"/>
          <ac:spMkLst>
            <pc:docMk/>
            <pc:sldMk cId="967419327" sldId="267"/>
            <ac:spMk id="8" creationId="{0FD8A417-3EF2-469D-A7AE-9588BD89DF86}"/>
          </ac:spMkLst>
        </pc:spChg>
        <pc:spChg chg="add">
          <ac:chgData name="Roeland Rensink" userId="S::m20200759@novaims.unl.pt::e09051ce-eec6-41ec-9eb6-9908e814a71a" providerId="AD" clId="Web-{805EBF56-3E56-4A13-81D6-70875C6FD258}" dt="2022-03-02T13:27:36.755" v="267"/>
          <ac:spMkLst>
            <pc:docMk/>
            <pc:sldMk cId="967419327" sldId="267"/>
            <ac:spMk id="14" creationId="{69D47016-023F-44BD-981C-50E7A10A6609}"/>
          </ac:spMkLst>
        </pc:spChg>
        <pc:spChg chg="add">
          <ac:chgData name="Roeland Rensink" userId="S::m20200759@novaims.unl.pt::e09051ce-eec6-41ec-9eb6-9908e814a71a" providerId="AD" clId="Web-{805EBF56-3E56-4A13-81D6-70875C6FD258}" dt="2022-03-02T13:27:36.755" v="267"/>
          <ac:spMkLst>
            <pc:docMk/>
            <pc:sldMk cId="967419327" sldId="267"/>
            <ac:spMk id="16" creationId="{6D8B37B0-0682-433E-BC8D-498C04ABD9A7}"/>
          </ac:spMkLst>
        </pc:spChg>
        <pc:picChg chg="add mod ord">
          <ac:chgData name="Roeland Rensink" userId="S::m20200759@novaims.unl.pt::e09051ce-eec6-41ec-9eb6-9908e814a71a" providerId="AD" clId="Web-{805EBF56-3E56-4A13-81D6-70875C6FD258}" dt="2022-03-02T13:27:36.755" v="267"/>
          <ac:picMkLst>
            <pc:docMk/>
            <pc:sldMk cId="967419327" sldId="267"/>
            <ac:picMk id="5" creationId="{9B6046C8-113B-4E27-825F-B297006FB51E}"/>
          </ac:picMkLst>
        </pc:picChg>
        <pc:picChg chg="add del mod">
          <ac:chgData name="Roeland Rensink" userId="S::m20200759@novaims.unl.pt::e09051ce-eec6-41ec-9eb6-9908e814a71a" providerId="AD" clId="Web-{805EBF56-3E56-4A13-81D6-70875C6FD258}" dt="2022-03-02T13:23:16.142" v="172"/>
          <ac:picMkLst>
            <pc:docMk/>
            <pc:sldMk cId="967419327" sldId="267"/>
            <ac:picMk id="6" creationId="{A2E0D10F-AF2C-4551-A2DB-26AAF2028DA1}"/>
          </ac:picMkLst>
        </pc:picChg>
        <pc:picChg chg="add mod">
          <ac:chgData name="Roeland Rensink" userId="S::m20200759@novaims.unl.pt::e09051ce-eec6-41ec-9eb6-9908e814a71a" providerId="AD" clId="Web-{805EBF56-3E56-4A13-81D6-70875C6FD258}" dt="2022-03-02T13:27:36.755" v="267"/>
          <ac:picMkLst>
            <pc:docMk/>
            <pc:sldMk cId="967419327" sldId="267"/>
            <ac:picMk id="9" creationId="{6F40C947-9947-481E-B3CD-F640045A1167}"/>
          </ac:picMkLst>
        </pc:picChg>
      </pc:sldChg>
    </pc:docChg>
  </pc:docChgLst>
  <pc:docChgLst>
    <pc:chgData name="Haitham Abbas" userId="S::m20210625@novaims.unl.pt::452c5e6e-c41d-4f8c-af70-1a8f726e225a" providerId="AD" clId="Web-{17F38279-C138-4499-BF45-772A3D719939}"/>
    <pc:docChg chg="addSld modSld">
      <pc:chgData name="Haitham Abbas" userId="S::m20210625@novaims.unl.pt::452c5e6e-c41d-4f8c-af70-1a8f726e225a" providerId="AD" clId="Web-{17F38279-C138-4499-BF45-772A3D719939}" dt="2022-03-02T11:56:36.373" v="125" actId="20577"/>
      <pc:docMkLst>
        <pc:docMk/>
      </pc:docMkLst>
      <pc:sldChg chg="addSp delSp modSp new">
        <pc:chgData name="Haitham Abbas" userId="S::m20210625@novaims.unl.pt::452c5e6e-c41d-4f8c-af70-1a8f726e225a" providerId="AD" clId="Web-{17F38279-C138-4499-BF45-772A3D719939}" dt="2022-03-02T11:56:36.373" v="125" actId="20577"/>
        <pc:sldMkLst>
          <pc:docMk/>
          <pc:sldMk cId="4099249457" sldId="261"/>
        </pc:sldMkLst>
        <pc:spChg chg="mod">
          <ac:chgData name="Haitham Abbas" userId="S::m20210625@novaims.unl.pt::452c5e6e-c41d-4f8c-af70-1a8f726e225a" providerId="AD" clId="Web-{17F38279-C138-4499-BF45-772A3D719939}" dt="2022-03-02T11:39:59.623" v="19" actId="20577"/>
          <ac:spMkLst>
            <pc:docMk/>
            <pc:sldMk cId="4099249457" sldId="261"/>
            <ac:spMk id="2" creationId="{68C5FCAC-4E9C-492B-A881-A96DDA6CEAEB}"/>
          </ac:spMkLst>
        </pc:spChg>
        <pc:spChg chg="del">
          <ac:chgData name="Haitham Abbas" userId="S::m20210625@novaims.unl.pt::452c5e6e-c41d-4f8c-af70-1a8f726e225a" providerId="AD" clId="Web-{17F38279-C138-4499-BF45-772A3D719939}" dt="2022-03-02T11:50:39.366" v="20"/>
          <ac:spMkLst>
            <pc:docMk/>
            <pc:sldMk cId="4099249457" sldId="261"/>
            <ac:spMk id="3" creationId="{E387E4F8-CB70-47BA-A52F-3DE448C766DB}"/>
          </ac:spMkLst>
        </pc:spChg>
        <pc:spChg chg="add mod">
          <ac:chgData name="Haitham Abbas" userId="S::m20210625@novaims.unl.pt::452c5e6e-c41d-4f8c-af70-1a8f726e225a" providerId="AD" clId="Web-{17F38279-C138-4499-BF45-772A3D719939}" dt="2022-03-02T11:50:39.382" v="22"/>
          <ac:spMkLst>
            <pc:docMk/>
            <pc:sldMk cId="4099249457" sldId="261"/>
            <ac:spMk id="6" creationId="{F9DBD748-D5C3-4E65-92CF-E234A73D350D}"/>
          </ac:spMkLst>
        </pc:spChg>
        <pc:spChg chg="add del">
          <ac:chgData name="Haitham Abbas" userId="S::m20210625@novaims.unl.pt::452c5e6e-c41d-4f8c-af70-1a8f726e225a" providerId="AD" clId="Web-{17F38279-C138-4499-BF45-772A3D719939}" dt="2022-03-02T11:52:26.341" v="41"/>
          <ac:spMkLst>
            <pc:docMk/>
            <pc:sldMk cId="4099249457" sldId="261"/>
            <ac:spMk id="7" creationId="{D551C6A6-5D8A-4473-A8BC-3C27DADF97A9}"/>
          </ac:spMkLst>
        </pc:spChg>
        <pc:spChg chg="add mod">
          <ac:chgData name="Haitham Abbas" userId="S::m20210625@novaims.unl.pt::452c5e6e-c41d-4f8c-af70-1a8f726e225a" providerId="AD" clId="Web-{17F38279-C138-4499-BF45-772A3D719939}" dt="2022-03-02T11:56:36.373" v="125" actId="20577"/>
          <ac:spMkLst>
            <pc:docMk/>
            <pc:sldMk cId="4099249457" sldId="261"/>
            <ac:spMk id="10" creationId="{06024C3B-8F51-4089-8CFB-F85D37D0037E}"/>
          </ac:spMkLst>
        </pc:spChg>
        <pc:graphicFrameChg chg="add mod ord modGraphic">
          <ac:chgData name="Haitham Abbas" userId="S::m20210625@novaims.unl.pt::452c5e6e-c41d-4f8c-af70-1a8f726e225a" providerId="AD" clId="Web-{17F38279-C138-4499-BF45-772A3D719939}" dt="2022-03-02T11:54:09.238" v="108"/>
          <ac:graphicFrameMkLst>
            <pc:docMk/>
            <pc:sldMk cId="4099249457" sldId="261"/>
            <ac:graphicFrameMk id="5" creationId="{AEBD2EE4-9793-4E88-B0E5-52A717BC3004}"/>
          </ac:graphicFrameMkLst>
        </pc:graphicFrameChg>
        <pc:picChg chg="add mod">
          <ac:chgData name="Haitham Abbas" userId="S::m20210625@novaims.unl.pt::452c5e6e-c41d-4f8c-af70-1a8f726e225a" providerId="AD" clId="Web-{17F38279-C138-4499-BF45-772A3D719939}" dt="2022-03-02T11:51:51.183" v="31" actId="14100"/>
          <ac:picMkLst>
            <pc:docMk/>
            <pc:sldMk cId="4099249457" sldId="261"/>
            <ac:picMk id="8" creationId="{320068E3-3D5E-40FE-BC0B-471CED96FCD2}"/>
          </ac:picMkLst>
        </pc:picChg>
        <pc:picChg chg="add mod">
          <ac:chgData name="Haitham Abbas" userId="S::m20210625@novaims.unl.pt::452c5e6e-c41d-4f8c-af70-1a8f726e225a" providerId="AD" clId="Web-{17F38279-C138-4499-BF45-772A3D719939}" dt="2022-03-02T11:54:29.740" v="112" actId="1076"/>
          <ac:picMkLst>
            <pc:docMk/>
            <pc:sldMk cId="4099249457" sldId="261"/>
            <ac:picMk id="9" creationId="{04D0ABB0-DCA1-4145-8692-0DC1C5977A13}"/>
          </ac:picMkLst>
        </pc:picChg>
      </pc:sldChg>
    </pc:docChg>
  </pc:docChgLst>
  <pc:docChgLst>
    <pc:chgData name="Leonardo de Figueiredo" userId="S::m20210667@novaims.unl.pt::5615dedc-9b59-4ff5-b46c-20f73122b104" providerId="AD" clId="Web-{301281E2-3213-4591-90F5-626A62C3D7AC}"/>
    <pc:docChg chg="modSld">
      <pc:chgData name="Leonardo de Figueiredo" userId="S::m20210667@novaims.unl.pt::5615dedc-9b59-4ff5-b46c-20f73122b104" providerId="AD" clId="Web-{301281E2-3213-4591-90F5-626A62C3D7AC}" dt="2022-03-02T12:55:21.151" v="15" actId="20577"/>
      <pc:docMkLst>
        <pc:docMk/>
      </pc:docMkLst>
      <pc:sldChg chg="modSp">
        <pc:chgData name="Leonardo de Figueiredo" userId="S::m20210667@novaims.unl.pt::5615dedc-9b59-4ff5-b46c-20f73122b104" providerId="AD" clId="Web-{301281E2-3213-4591-90F5-626A62C3D7AC}" dt="2022-03-02T12:42:31.059" v="0" actId="1076"/>
        <pc:sldMkLst>
          <pc:docMk/>
          <pc:sldMk cId="207926719" sldId="262"/>
        </pc:sldMkLst>
        <pc:spChg chg="mod">
          <ac:chgData name="Leonardo de Figueiredo" userId="S::m20210667@novaims.unl.pt::5615dedc-9b59-4ff5-b46c-20f73122b104" providerId="AD" clId="Web-{301281E2-3213-4591-90F5-626A62C3D7AC}" dt="2022-03-02T12:42:31.059" v="0" actId="1076"/>
          <ac:spMkLst>
            <pc:docMk/>
            <pc:sldMk cId="207926719" sldId="262"/>
            <ac:spMk id="2" creationId="{62E12A89-21D8-45D3-AB16-9D8EC13BD415}"/>
          </ac:spMkLst>
        </pc:spChg>
      </pc:sldChg>
      <pc:sldChg chg="modSp">
        <pc:chgData name="Leonardo de Figueiredo" userId="S::m20210667@novaims.unl.pt::5615dedc-9b59-4ff5-b46c-20f73122b104" providerId="AD" clId="Web-{301281E2-3213-4591-90F5-626A62C3D7AC}" dt="2022-03-02T12:55:21.151" v="15" actId="20577"/>
        <pc:sldMkLst>
          <pc:docMk/>
          <pc:sldMk cId="150498716" sldId="266"/>
        </pc:sldMkLst>
        <pc:spChg chg="mod">
          <ac:chgData name="Leonardo de Figueiredo" userId="S::m20210667@novaims.unl.pt::5615dedc-9b59-4ff5-b46c-20f73122b104" providerId="AD" clId="Web-{301281E2-3213-4591-90F5-626A62C3D7AC}" dt="2022-03-02T12:55:21.151" v="15" actId="20577"/>
          <ac:spMkLst>
            <pc:docMk/>
            <pc:sldMk cId="150498716" sldId="266"/>
            <ac:spMk id="4" creationId="{E718D916-3A2F-4870-BCBD-A31BFADD004F}"/>
          </ac:spMkLst>
        </pc:spChg>
      </pc:sldChg>
    </pc:docChg>
  </pc:docChgLst>
  <pc:docChgLst>
    <pc:chgData name="Nicholas Dafnides" userId="S::m20210648@novaims.unl.pt::63faa4f6-e811-4cee-8a4c-9eb1bb3c3863" providerId="AD" clId="Web-{21672056-56A8-4AB9-A5BD-69C81A7A888A}"/>
    <pc:docChg chg="addSld modSld">
      <pc:chgData name="Nicholas Dafnides" userId="S::m20210648@novaims.unl.pt::63faa4f6-e811-4cee-8a4c-9eb1bb3c3863" providerId="AD" clId="Web-{21672056-56A8-4AB9-A5BD-69C81A7A888A}" dt="2022-03-02T12:28:00.072" v="1790" actId="14100"/>
      <pc:docMkLst>
        <pc:docMk/>
      </pc:docMkLst>
      <pc:sldChg chg="addSp delSp modSp mod setBg">
        <pc:chgData name="Nicholas Dafnides" userId="S::m20210648@novaims.unl.pt::63faa4f6-e811-4cee-8a4c-9eb1bb3c3863" providerId="AD" clId="Web-{21672056-56A8-4AB9-A5BD-69C81A7A888A}" dt="2022-03-02T12:28:00.072" v="1790" actId="14100"/>
        <pc:sldMkLst>
          <pc:docMk/>
          <pc:sldMk cId="109857222" sldId="256"/>
        </pc:sldMkLst>
        <pc:spChg chg="mod">
          <ac:chgData name="Nicholas Dafnides" userId="S::m20210648@novaims.unl.pt::63faa4f6-e811-4cee-8a4c-9eb1bb3c3863" providerId="AD" clId="Web-{21672056-56A8-4AB9-A5BD-69C81A7A888A}" dt="2022-03-02T11:40:08.941" v="183" actId="1076"/>
          <ac:spMkLst>
            <pc:docMk/>
            <pc:sldMk cId="109857222" sldId="256"/>
            <ac:spMk id="2" creationId="{00000000-0000-0000-0000-000000000000}"/>
          </ac:spMkLst>
        </pc:spChg>
        <pc:spChg chg="mod">
          <ac:chgData name="Nicholas Dafnides" userId="S::m20210648@novaims.unl.pt::63faa4f6-e811-4cee-8a4c-9eb1bb3c3863" providerId="AD" clId="Web-{21672056-56A8-4AB9-A5BD-69C81A7A888A}" dt="2022-03-02T12:28:00.072" v="1790" actId="14100"/>
          <ac:spMkLst>
            <pc:docMk/>
            <pc:sldMk cId="109857222" sldId="256"/>
            <ac:spMk id="3" creationId="{00000000-0000-0000-0000-000000000000}"/>
          </ac:spMkLst>
        </pc:spChg>
        <pc:spChg chg="add del">
          <ac:chgData name="Nicholas Dafnides" userId="S::m20210648@novaims.unl.pt::63faa4f6-e811-4cee-8a4c-9eb1bb3c3863" providerId="AD" clId="Web-{21672056-56A8-4AB9-A5BD-69C81A7A888A}" dt="2022-03-02T11:40:20.395" v="185"/>
          <ac:spMkLst>
            <pc:docMk/>
            <pc:sldMk cId="109857222" sldId="256"/>
            <ac:spMk id="4" creationId="{13F431B5-B947-4AB5-B28D-F66CA1A234CF}"/>
          </ac:spMkLst>
        </pc:spChg>
        <pc:spChg chg="add del">
          <ac:chgData name="Nicholas Dafnides" userId="S::m20210648@novaims.unl.pt::63faa4f6-e811-4cee-8a4c-9eb1bb3c3863" providerId="AD" clId="Web-{21672056-56A8-4AB9-A5BD-69C81A7A888A}" dt="2022-03-02T11:40:47.286" v="190"/>
          <ac:spMkLst>
            <pc:docMk/>
            <pc:sldMk cId="109857222" sldId="256"/>
            <ac:spMk id="5" creationId="{2A95B9EC-1D14-45E7-BCAA-D71403003D80}"/>
          </ac:spMkLst>
        </pc:spChg>
        <pc:spChg chg="add mod">
          <ac:chgData name="Nicholas Dafnides" userId="S::m20210648@novaims.unl.pt::63faa4f6-e811-4cee-8a4c-9eb1bb3c3863" providerId="AD" clId="Web-{21672056-56A8-4AB9-A5BD-69C81A7A888A}" dt="2022-03-02T12:13:10.879" v="1744" actId="1076"/>
          <ac:spMkLst>
            <pc:docMk/>
            <pc:sldMk cId="109857222" sldId="256"/>
            <ac:spMk id="6" creationId="{92D35FA9-3885-4073-ABF5-63C0CEBBCB09}"/>
          </ac:spMkLst>
        </pc:spChg>
        <pc:spChg chg="add del">
          <ac:chgData name="Nicholas Dafnides" userId="S::m20210648@novaims.unl.pt::63faa4f6-e811-4cee-8a4c-9eb1bb3c3863" providerId="AD" clId="Web-{21672056-56A8-4AB9-A5BD-69C81A7A888A}" dt="2022-03-02T12:12:03.408" v="1735"/>
          <ac:spMkLst>
            <pc:docMk/>
            <pc:sldMk cId="109857222" sldId="256"/>
            <ac:spMk id="7" creationId="{9006E9F0-7EB8-4BAF-8CD6-C36E7F01BFD4}"/>
          </ac:spMkLst>
        </pc:spChg>
        <pc:spChg chg="add del">
          <ac:chgData name="Nicholas Dafnides" userId="S::m20210648@novaims.unl.pt::63faa4f6-e811-4cee-8a4c-9eb1bb3c3863" providerId="AD" clId="Web-{21672056-56A8-4AB9-A5BD-69C81A7A888A}" dt="2022-03-02T12:27:11.758" v="1784"/>
          <ac:spMkLst>
            <pc:docMk/>
            <pc:sldMk cId="109857222" sldId="256"/>
            <ac:spMk id="11" creationId="{C9D6E89A-A79E-4039-A33D-AF8FDA562275}"/>
          </ac:spMkLst>
        </pc:spChg>
        <pc:spChg chg="add del">
          <ac:chgData name="Nicholas Dafnides" userId="S::m20210648@novaims.unl.pt::63faa4f6-e811-4cee-8a4c-9eb1bb3c3863" providerId="AD" clId="Web-{21672056-56A8-4AB9-A5BD-69C81A7A888A}" dt="2022-03-02T12:27:23.321" v="1789"/>
          <ac:spMkLst>
            <pc:docMk/>
            <pc:sldMk cId="109857222" sldId="256"/>
            <ac:spMk id="12" creationId="{CA6024FC-4384-44AF-B1FC-7ADD1B375ED4}"/>
          </ac:spMkLst>
        </pc:spChg>
        <pc:picChg chg="add del mod">
          <ac:chgData name="Nicholas Dafnides" userId="S::m20210648@novaims.unl.pt::63faa4f6-e811-4cee-8a4c-9eb1bb3c3863" providerId="AD" clId="Web-{21672056-56A8-4AB9-A5BD-69C81A7A888A}" dt="2022-03-02T12:16:36.993" v="1756"/>
          <ac:picMkLst>
            <pc:docMk/>
            <pc:sldMk cId="109857222" sldId="256"/>
            <ac:picMk id="8" creationId="{3F032D2D-04B6-472B-9986-52A9905F10FE}"/>
          </ac:picMkLst>
        </pc:picChg>
        <pc:picChg chg="add del mod">
          <ac:chgData name="Nicholas Dafnides" userId="S::m20210648@novaims.unl.pt::63faa4f6-e811-4cee-8a4c-9eb1bb3c3863" providerId="AD" clId="Web-{21672056-56A8-4AB9-A5BD-69C81A7A888A}" dt="2022-03-02T12:17:57.448" v="1758"/>
          <ac:picMkLst>
            <pc:docMk/>
            <pc:sldMk cId="109857222" sldId="256"/>
            <ac:picMk id="9" creationId="{EF6D0F41-957E-4788-B9AB-5802B9D29543}"/>
          </ac:picMkLst>
        </pc:picChg>
        <pc:picChg chg="add del mod">
          <ac:chgData name="Nicholas Dafnides" userId="S::m20210648@novaims.unl.pt::63faa4f6-e811-4cee-8a4c-9eb1bb3c3863" providerId="AD" clId="Web-{21672056-56A8-4AB9-A5BD-69C81A7A888A}" dt="2022-03-02T12:23:23.331" v="1765"/>
          <ac:picMkLst>
            <pc:docMk/>
            <pc:sldMk cId="109857222" sldId="256"/>
            <ac:picMk id="10" creationId="{FA611ACC-00D9-44C7-8A84-6F2241D42650}"/>
          </ac:picMkLst>
        </pc:picChg>
      </pc:sldChg>
      <pc:sldChg chg="addSp delSp modSp new">
        <pc:chgData name="Nicholas Dafnides" userId="S::m20210648@novaims.unl.pt::63faa4f6-e811-4cee-8a4c-9eb1bb3c3863" providerId="AD" clId="Web-{21672056-56A8-4AB9-A5BD-69C81A7A888A}" dt="2022-03-02T11:30:23.083" v="152" actId="20577"/>
        <pc:sldMkLst>
          <pc:docMk/>
          <pc:sldMk cId="676933493" sldId="257"/>
        </pc:sldMkLst>
        <pc:spChg chg="mod">
          <ac:chgData name="Nicholas Dafnides" userId="S::m20210648@novaims.unl.pt::63faa4f6-e811-4cee-8a4c-9eb1bb3c3863" providerId="AD" clId="Web-{21672056-56A8-4AB9-A5BD-69C81A7A888A}" dt="2022-03-02T11:30:23.083" v="152" actId="20577"/>
          <ac:spMkLst>
            <pc:docMk/>
            <pc:sldMk cId="676933493" sldId="257"/>
            <ac:spMk id="2" creationId="{3CFD5A6D-8C77-4C6B-9E08-10910AC1B13F}"/>
          </ac:spMkLst>
        </pc:spChg>
        <pc:spChg chg="mod">
          <ac:chgData name="Nicholas Dafnides" userId="S::m20210648@novaims.unl.pt::63faa4f6-e811-4cee-8a4c-9eb1bb3c3863" providerId="AD" clId="Web-{21672056-56A8-4AB9-A5BD-69C81A7A888A}" dt="2022-03-02T11:21:37.508" v="104" actId="20577"/>
          <ac:spMkLst>
            <pc:docMk/>
            <pc:sldMk cId="676933493" sldId="257"/>
            <ac:spMk id="3" creationId="{D250086C-F95C-42B5-854A-C7C38812C16F}"/>
          </ac:spMkLst>
        </pc:spChg>
        <pc:spChg chg="add del">
          <ac:chgData name="Nicholas Dafnides" userId="S::m20210648@novaims.unl.pt::63faa4f6-e811-4cee-8a4c-9eb1bb3c3863" providerId="AD" clId="Web-{21672056-56A8-4AB9-A5BD-69C81A7A888A}" dt="2022-03-02T11:13:35.059" v="53"/>
          <ac:spMkLst>
            <pc:docMk/>
            <pc:sldMk cId="676933493" sldId="257"/>
            <ac:spMk id="4" creationId="{3F65C473-B551-4815-8C95-52D47AD17314}"/>
          </ac:spMkLst>
        </pc:spChg>
        <pc:picChg chg="add mod">
          <ac:chgData name="Nicholas Dafnides" userId="S::m20210648@novaims.unl.pt::63faa4f6-e811-4cee-8a4c-9eb1bb3c3863" providerId="AD" clId="Web-{21672056-56A8-4AB9-A5BD-69C81A7A888A}" dt="2022-03-02T11:21:29.055" v="102" actId="1076"/>
          <ac:picMkLst>
            <pc:docMk/>
            <pc:sldMk cId="676933493" sldId="257"/>
            <ac:picMk id="5" creationId="{C4B29BE3-D375-4610-BB45-4E5F0E1ABA8E}"/>
          </ac:picMkLst>
        </pc:picChg>
      </pc:sldChg>
      <pc:sldChg chg="addSp delSp modSp new">
        <pc:chgData name="Nicholas Dafnides" userId="S::m20210648@novaims.unl.pt::63faa4f6-e811-4cee-8a4c-9eb1bb3c3863" providerId="AD" clId="Web-{21672056-56A8-4AB9-A5BD-69C81A7A888A}" dt="2022-03-02T11:37:08.046" v="182" actId="20577"/>
        <pc:sldMkLst>
          <pc:docMk/>
          <pc:sldMk cId="3776181785" sldId="258"/>
        </pc:sldMkLst>
        <pc:spChg chg="mod">
          <ac:chgData name="Nicholas Dafnides" userId="S::m20210648@novaims.unl.pt::63faa4f6-e811-4cee-8a4c-9eb1bb3c3863" providerId="AD" clId="Web-{21672056-56A8-4AB9-A5BD-69C81A7A888A}" dt="2022-03-02T11:37:08.046" v="182" actId="20577"/>
          <ac:spMkLst>
            <pc:docMk/>
            <pc:sldMk cId="3776181785" sldId="258"/>
            <ac:spMk id="2" creationId="{2C198F13-EC27-4EE4-B297-8DBC3D5CE74F}"/>
          </ac:spMkLst>
        </pc:spChg>
        <pc:spChg chg="del mod">
          <ac:chgData name="Nicholas Dafnides" userId="S::m20210648@novaims.unl.pt::63faa4f6-e811-4cee-8a4c-9eb1bb3c3863" providerId="AD" clId="Web-{21672056-56A8-4AB9-A5BD-69C81A7A888A}" dt="2022-03-02T11:14:33.514" v="62"/>
          <ac:spMkLst>
            <pc:docMk/>
            <pc:sldMk cId="3776181785" sldId="258"/>
            <ac:spMk id="3" creationId="{BF13A499-FDE7-47CB-AFEF-88C0F2E9C1AE}"/>
          </ac:spMkLst>
        </pc:spChg>
        <pc:spChg chg="add del mod">
          <ac:chgData name="Nicholas Dafnides" userId="S::m20210648@novaims.unl.pt::63faa4f6-e811-4cee-8a4c-9eb1bb3c3863" providerId="AD" clId="Web-{21672056-56A8-4AB9-A5BD-69C81A7A888A}" dt="2022-03-02T11:19:56.412" v="78"/>
          <ac:spMkLst>
            <pc:docMk/>
            <pc:sldMk cId="3776181785" sldId="258"/>
            <ac:spMk id="10" creationId="{4A305B5A-BD8A-484A-AED3-6354D9AB4E52}"/>
          </ac:spMkLst>
        </pc:spChg>
        <pc:picChg chg="add del mod ord">
          <ac:chgData name="Nicholas Dafnides" userId="S::m20210648@novaims.unl.pt::63faa4f6-e811-4cee-8a4c-9eb1bb3c3863" providerId="AD" clId="Web-{21672056-56A8-4AB9-A5BD-69C81A7A888A}" dt="2022-03-02T11:17:57.800" v="75"/>
          <ac:picMkLst>
            <pc:docMk/>
            <pc:sldMk cId="3776181785" sldId="258"/>
            <ac:picMk id="4" creationId="{7E50955E-82FD-4E1A-83A2-ECA1C90EB73A}"/>
          </ac:picMkLst>
        </pc:picChg>
        <pc:picChg chg="add del mod">
          <ac:chgData name="Nicholas Dafnides" userId="S::m20210648@novaims.unl.pt::63faa4f6-e811-4cee-8a4c-9eb1bb3c3863" providerId="AD" clId="Web-{21672056-56A8-4AB9-A5BD-69C81A7A888A}" dt="2022-03-02T11:14:37.030" v="64"/>
          <ac:picMkLst>
            <pc:docMk/>
            <pc:sldMk cId="3776181785" sldId="258"/>
            <ac:picMk id="5" creationId="{F286C69F-CD06-400E-ABD3-5DEC9938E71D}"/>
          </ac:picMkLst>
        </pc:picChg>
        <pc:picChg chg="add del mod">
          <ac:chgData name="Nicholas Dafnides" userId="S::m20210648@novaims.unl.pt::63faa4f6-e811-4cee-8a4c-9eb1bb3c3863" providerId="AD" clId="Web-{21672056-56A8-4AB9-A5BD-69C81A7A888A}" dt="2022-03-02T11:17:58.347" v="76"/>
          <ac:picMkLst>
            <pc:docMk/>
            <pc:sldMk cId="3776181785" sldId="258"/>
            <ac:picMk id="6" creationId="{2B5C6697-6B12-41FF-9490-A5B841E62F77}"/>
          </ac:picMkLst>
        </pc:picChg>
        <pc:picChg chg="add del mod">
          <ac:chgData name="Nicholas Dafnides" userId="S::m20210648@novaims.unl.pt::63faa4f6-e811-4cee-8a4c-9eb1bb3c3863" providerId="AD" clId="Web-{21672056-56A8-4AB9-A5BD-69C81A7A888A}" dt="2022-03-02T11:17:58.988" v="77"/>
          <ac:picMkLst>
            <pc:docMk/>
            <pc:sldMk cId="3776181785" sldId="258"/>
            <ac:picMk id="7" creationId="{07E37AE8-1D3D-42AE-BBBE-1C4D3A5B7A4C}"/>
          </ac:picMkLst>
        </pc:picChg>
        <pc:picChg chg="add del mod">
          <ac:chgData name="Nicholas Dafnides" userId="S::m20210648@novaims.unl.pt::63faa4f6-e811-4cee-8a4c-9eb1bb3c3863" providerId="AD" clId="Web-{21672056-56A8-4AB9-A5BD-69C81A7A888A}" dt="2022-03-02T11:17:55.800" v="74"/>
          <ac:picMkLst>
            <pc:docMk/>
            <pc:sldMk cId="3776181785" sldId="258"/>
            <ac:picMk id="8" creationId="{4B43D282-15B8-498C-A1E9-1248425D9FF4}"/>
          </ac:picMkLst>
        </pc:picChg>
        <pc:picChg chg="add mod ord">
          <ac:chgData name="Nicholas Dafnides" userId="S::m20210648@novaims.unl.pt::63faa4f6-e811-4cee-8a4c-9eb1bb3c3863" providerId="AD" clId="Web-{21672056-56A8-4AB9-A5BD-69C81A7A888A}" dt="2022-03-02T11:23:23.980" v="129" actId="1076"/>
          <ac:picMkLst>
            <pc:docMk/>
            <pc:sldMk cId="3776181785" sldId="258"/>
            <ac:picMk id="11" creationId="{494D5E65-7C0D-4855-8A10-BA66CA716113}"/>
          </ac:picMkLst>
        </pc:picChg>
        <pc:picChg chg="add mod">
          <ac:chgData name="Nicholas Dafnides" userId="S::m20210648@novaims.unl.pt::63faa4f6-e811-4cee-8a4c-9eb1bb3c3863" providerId="AD" clId="Web-{21672056-56A8-4AB9-A5BD-69C81A7A888A}" dt="2022-03-02T11:31:58.711" v="161" actId="14100"/>
          <ac:picMkLst>
            <pc:docMk/>
            <pc:sldMk cId="3776181785" sldId="258"/>
            <ac:picMk id="12" creationId="{2E17A21A-A5A7-4A1E-A4C1-EB29F72E1D26}"/>
          </ac:picMkLst>
        </pc:picChg>
        <pc:picChg chg="add mod">
          <ac:chgData name="Nicholas Dafnides" userId="S::m20210648@novaims.unl.pt::63faa4f6-e811-4cee-8a4c-9eb1bb3c3863" providerId="AD" clId="Web-{21672056-56A8-4AB9-A5BD-69C81A7A888A}" dt="2022-03-02T11:23:26.699" v="131" actId="1076"/>
          <ac:picMkLst>
            <pc:docMk/>
            <pc:sldMk cId="3776181785" sldId="258"/>
            <ac:picMk id="13" creationId="{0BF80827-8809-459B-9310-CCD1A7F84BC8}"/>
          </ac:picMkLst>
        </pc:picChg>
        <pc:picChg chg="add mod">
          <ac:chgData name="Nicholas Dafnides" userId="S::m20210648@novaims.unl.pt::63faa4f6-e811-4cee-8a4c-9eb1bb3c3863" providerId="AD" clId="Web-{21672056-56A8-4AB9-A5BD-69C81A7A888A}" dt="2022-03-02T11:23:47.965" v="136" actId="1076"/>
          <ac:picMkLst>
            <pc:docMk/>
            <pc:sldMk cId="3776181785" sldId="258"/>
            <ac:picMk id="14" creationId="{193D2671-B4A1-4B27-BD43-55A312C43AEE}"/>
          </ac:picMkLst>
        </pc:picChg>
        <pc:picChg chg="add mod">
          <ac:chgData name="Nicholas Dafnides" userId="S::m20210648@novaims.unl.pt::63faa4f6-e811-4cee-8a4c-9eb1bb3c3863" providerId="AD" clId="Web-{21672056-56A8-4AB9-A5BD-69C81A7A888A}" dt="2022-03-02T11:25:34.967" v="140" actId="1076"/>
          <ac:picMkLst>
            <pc:docMk/>
            <pc:sldMk cId="3776181785" sldId="258"/>
            <ac:picMk id="15" creationId="{94844AF4-50A9-4090-874F-A4CD8322EEB8}"/>
          </ac:picMkLst>
        </pc:picChg>
        <pc:picChg chg="add mod">
          <ac:chgData name="Nicholas Dafnides" userId="S::m20210648@novaims.unl.pt::63faa4f6-e811-4cee-8a4c-9eb1bb3c3863" providerId="AD" clId="Web-{21672056-56A8-4AB9-A5BD-69C81A7A888A}" dt="2022-03-02T11:31:27.272" v="159" actId="1076"/>
          <ac:picMkLst>
            <pc:docMk/>
            <pc:sldMk cId="3776181785" sldId="258"/>
            <ac:picMk id="16" creationId="{B719909B-490F-47BA-A903-A17855824F8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09077" y="1044209"/>
            <a:ext cx="9144000" cy="2387600"/>
          </a:xfrm>
        </p:spPr>
        <p:txBody>
          <a:bodyPr/>
          <a:lstStyle/>
          <a:p>
            <a:br>
              <a:rPr lang="en-US">
                <a:cs typeface="Calibri Light"/>
              </a:rPr>
            </a:br>
            <a:endParaRPr lang="en-US"/>
          </a:p>
        </p:txBody>
      </p:sp>
      <p:sp>
        <p:nvSpPr>
          <p:cNvPr id="3" name="Subtitle 2"/>
          <p:cNvSpPr>
            <a:spLocks noGrp="1"/>
          </p:cNvSpPr>
          <p:nvPr>
            <p:ph type="subTitle" idx="1"/>
          </p:nvPr>
        </p:nvSpPr>
        <p:spPr>
          <a:xfrm>
            <a:off x="70827" y="430092"/>
            <a:ext cx="7831872" cy="5781428"/>
          </a:xfrm>
        </p:spPr>
        <p:txBody>
          <a:bodyPr vert="horz" lIns="91440" tIns="45720" rIns="91440" bIns="45720" rtlCol="0" anchor="t">
            <a:normAutofit fontScale="77500" lnSpcReduction="20000"/>
          </a:bodyPr>
          <a:lstStyle/>
          <a:p>
            <a:pPr algn="l"/>
            <a:endParaRPr lang="en-US">
              <a:cs typeface="Calibri" panose="020F0502020204030204"/>
            </a:endParaRPr>
          </a:p>
          <a:p>
            <a:pPr algn="l"/>
            <a:endParaRPr lang="en-US">
              <a:cs typeface="Calibri" panose="020F0502020204030204"/>
            </a:endParaRPr>
          </a:p>
          <a:p>
            <a:pPr algn="l"/>
            <a:r>
              <a:rPr lang="en-US">
                <a:cs typeface="Calibri" panose="020F0502020204030204"/>
              </a:rPr>
              <a:t>Wonderful Wines of the world provided us with a dataset of 10,000 customers that have made purchases from the last 18 months.  Our goal is to segment these customers into clusters on two levels using various data mining techniques.</a:t>
            </a:r>
            <a:endParaRPr lang="en-US"/>
          </a:p>
          <a:p>
            <a:pPr algn="l"/>
            <a:endParaRPr lang="en-US">
              <a:cs typeface="Calibri" panose="020F0502020204030204"/>
            </a:endParaRPr>
          </a:p>
          <a:p>
            <a:pPr algn="l"/>
            <a:r>
              <a:rPr lang="en-US">
                <a:cs typeface="Calibri" panose="020F0502020204030204"/>
              </a:rPr>
              <a:t>First, there is the segmentation for representing the value of the customer.  With features available such as age, money spent on purchases, and customer's annual income, we can obtain results like how much a particular age group of customers is spending.  </a:t>
            </a:r>
          </a:p>
          <a:p>
            <a:pPr algn="l"/>
            <a:endParaRPr lang="en-US">
              <a:cs typeface="Calibri" panose="020F0502020204030204"/>
            </a:endParaRPr>
          </a:p>
          <a:p>
            <a:pPr algn="l"/>
            <a:r>
              <a:rPr lang="en-US">
                <a:cs typeface="Calibri" panose="020F0502020204030204"/>
              </a:rPr>
              <a:t>Second, we have the segment for customer buying behavior.  Here we have access to the types of wines that were purchased by the customer, in addition to their online purchasing percentage.  With the insights found, we can see what kind of wines customers are interested in buying.  </a:t>
            </a:r>
          </a:p>
          <a:p>
            <a:pPr algn="l"/>
            <a:endParaRPr lang="en-US">
              <a:cs typeface="Calibri" panose="020F0502020204030204"/>
            </a:endParaRPr>
          </a:p>
          <a:p>
            <a:pPr algn="l"/>
            <a:r>
              <a:rPr lang="en-US">
                <a:cs typeface="Calibri" panose="020F0502020204030204"/>
              </a:rPr>
              <a:t>Finally, we'll combine these two segments and with the insights obtained, we can suggest important business applications from the derived knowledge.</a:t>
            </a:r>
          </a:p>
        </p:txBody>
      </p:sp>
      <p:sp>
        <p:nvSpPr>
          <p:cNvPr id="6" name="TextBox 5">
            <a:extLst>
              <a:ext uri="{FF2B5EF4-FFF2-40B4-BE49-F238E27FC236}">
                <a16:creationId xmlns:a16="http://schemas.microsoft.com/office/drawing/2014/main" id="{92D35FA9-3885-4073-ABF5-63C0CEBBCB09}"/>
              </a:ext>
            </a:extLst>
          </p:cNvPr>
          <p:cNvSpPr txBox="1"/>
          <p:nvPr/>
        </p:nvSpPr>
        <p:spPr>
          <a:xfrm>
            <a:off x="4972538" y="428382"/>
            <a:ext cx="225473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Introduction </a:t>
            </a:r>
            <a:endParaRPr lang="en-US" sz="280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41377-957D-4986-AFAF-1639804CC782}"/>
              </a:ext>
            </a:extLst>
          </p:cNvPr>
          <p:cNvSpPr>
            <a:spLocks noGrp="1"/>
          </p:cNvSpPr>
          <p:nvPr>
            <p:ph type="title"/>
          </p:nvPr>
        </p:nvSpPr>
        <p:spPr/>
        <p:txBody>
          <a:bodyPr/>
          <a:lstStyle/>
          <a:p>
            <a:r>
              <a:rPr lang="en-US">
                <a:cs typeface="Calibri Light"/>
              </a:rPr>
              <a:t>Marketing Use Case 2</a:t>
            </a:r>
            <a:endParaRPr lang="en-US"/>
          </a:p>
        </p:txBody>
      </p:sp>
      <p:sp>
        <p:nvSpPr>
          <p:cNvPr id="4" name="Content Placeholder 3">
            <a:extLst>
              <a:ext uri="{FF2B5EF4-FFF2-40B4-BE49-F238E27FC236}">
                <a16:creationId xmlns:a16="http://schemas.microsoft.com/office/drawing/2014/main" id="{E718D916-3A2F-4870-BCBD-A31BFADD004F}"/>
              </a:ext>
            </a:extLst>
          </p:cNvPr>
          <p:cNvSpPr>
            <a:spLocks noGrp="1"/>
          </p:cNvSpPr>
          <p:nvPr>
            <p:ph sz="half" idx="2"/>
          </p:nvPr>
        </p:nvSpPr>
        <p:spPr/>
        <p:txBody>
          <a:bodyPr vert="horz" lIns="91440" tIns="45720" rIns="91440" bIns="45720" rtlCol="0" anchor="t">
            <a:normAutofit lnSpcReduction="10000"/>
          </a:bodyPr>
          <a:lstStyle/>
          <a:p>
            <a:pPr marL="0" indent="0">
              <a:buNone/>
            </a:pPr>
            <a:r>
              <a:rPr lang="en-US">
                <a:cs typeface="Calibri"/>
              </a:rPr>
              <a:t>Defining Characteristics:</a:t>
            </a:r>
          </a:p>
          <a:p>
            <a:pPr marL="457200" indent="-457200"/>
            <a:r>
              <a:rPr lang="en-US">
                <a:cs typeface="Calibri"/>
              </a:rPr>
              <a:t>Comparatively low LTV but compensate with high volume (28.5% of customers)</a:t>
            </a:r>
          </a:p>
          <a:p>
            <a:pPr marL="457200" indent="-457200"/>
            <a:r>
              <a:rPr lang="en-US">
                <a:cs typeface="Calibri"/>
              </a:rPr>
              <a:t>Extreme preference for Dryred</a:t>
            </a:r>
          </a:p>
          <a:p>
            <a:pPr marL="457200" indent="-457200"/>
            <a:r>
              <a:rPr lang="en-US">
                <a:cs typeface="Calibri"/>
              </a:rPr>
              <a:t>Very sensitive to promotions</a:t>
            </a:r>
          </a:p>
          <a:p>
            <a:pPr marL="457200" indent="-457200"/>
            <a:r>
              <a:rPr lang="en-US">
                <a:cs typeface="Calibri"/>
              </a:rPr>
              <a:t>Online shoppers</a:t>
            </a:r>
          </a:p>
          <a:p>
            <a:pPr marL="0" indent="0">
              <a:buNone/>
            </a:pPr>
            <a:r>
              <a:rPr lang="en-US">
                <a:cs typeface="Calibri"/>
              </a:rPr>
              <a:t>Possible strategy:</a:t>
            </a:r>
          </a:p>
          <a:p>
            <a:pPr marL="457200" indent="-457200"/>
            <a:r>
              <a:rPr lang="en-US">
                <a:cs typeface="Calibri"/>
              </a:rPr>
              <a:t>Google Ads for discounted dry red wine</a:t>
            </a:r>
          </a:p>
        </p:txBody>
      </p:sp>
      <p:pic>
        <p:nvPicPr>
          <p:cNvPr id="8" name="Picture 8" descr="Chart, radar chart&#10;&#10;Description automatically generated">
            <a:extLst>
              <a:ext uri="{FF2B5EF4-FFF2-40B4-BE49-F238E27FC236}">
                <a16:creationId xmlns:a16="http://schemas.microsoft.com/office/drawing/2014/main" id="{A872B339-6448-4026-BF29-C405A551BC25}"/>
              </a:ext>
            </a:extLst>
          </p:cNvPr>
          <p:cNvPicPr>
            <a:picLocks noGrp="1" noChangeAspect="1"/>
          </p:cNvPicPr>
          <p:nvPr>
            <p:ph sz="half" idx="1"/>
          </p:nvPr>
        </p:nvPicPr>
        <p:blipFill>
          <a:blip r:embed="rId2"/>
          <a:stretch>
            <a:fillRect/>
          </a:stretch>
        </p:blipFill>
        <p:spPr>
          <a:xfrm>
            <a:off x="838200" y="1911939"/>
            <a:ext cx="5181600" cy="4178710"/>
          </a:xfrm>
        </p:spPr>
      </p:pic>
    </p:spTree>
    <p:extLst>
      <p:ext uri="{BB962C8B-B14F-4D97-AF65-F5344CB8AC3E}">
        <p14:creationId xmlns:p14="http://schemas.microsoft.com/office/powerpoint/2010/main" val="150498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FD5A6D-8C77-4C6B-9E08-10910AC1B13F}"/>
              </a:ext>
            </a:extLst>
          </p:cNvPr>
          <p:cNvSpPr>
            <a:spLocks noGrp="1"/>
          </p:cNvSpPr>
          <p:nvPr>
            <p:ph type="title"/>
          </p:nvPr>
        </p:nvSpPr>
        <p:spPr>
          <a:xfrm>
            <a:off x="630936" y="639520"/>
            <a:ext cx="3429000" cy="1719072"/>
          </a:xfrm>
        </p:spPr>
        <p:txBody>
          <a:bodyPr anchor="b">
            <a:normAutofit/>
          </a:bodyPr>
          <a:lstStyle/>
          <a:p>
            <a:r>
              <a:rPr lang="en-US" sz="3800">
                <a:cs typeface="Calibri Light"/>
              </a:rPr>
              <a:t>Hierarchical Clustering for Customer Value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50086C-F95C-42B5-854A-C7C38812C16F}"/>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US" sz="1700">
                <a:ea typeface="+mn-lt"/>
                <a:cs typeface="+mn-lt"/>
              </a:rPr>
              <a:t>Our strategy was to take a bottom-up approach to build the dendrogram </a:t>
            </a:r>
          </a:p>
          <a:p>
            <a:pPr marL="0" indent="0">
              <a:buNone/>
            </a:pPr>
            <a:r>
              <a:rPr lang="en-US" sz="1700">
                <a:ea typeface="+mn-lt"/>
                <a:cs typeface="+mn-lt"/>
              </a:rPr>
              <a:t>From there, we took the cluster labels, grouped them back into an unscaled data frame with the same features.  Using bar plots, with the cluster as the x axis, and the feature on the y axis, we can draw some basic conclusions for customer value.</a:t>
            </a:r>
            <a:endParaRPr lang="en-US" sz="1700">
              <a:cs typeface="Calibri" panose="020F0502020204030204"/>
            </a:endParaRPr>
          </a:p>
          <a:p>
            <a:pPr marL="0" indent="0">
              <a:buNone/>
            </a:pPr>
            <a:br>
              <a:rPr lang="en-US" sz="1700"/>
            </a:br>
            <a:endParaRPr lang="en-US" sz="1700">
              <a:cs typeface="Calibri" panose="020F0502020204030204"/>
            </a:endParaRPr>
          </a:p>
        </p:txBody>
      </p:sp>
      <p:pic>
        <p:nvPicPr>
          <p:cNvPr id="5" name="Picture 5" descr="Chart, histogram&#10;&#10;Description automatically generated">
            <a:extLst>
              <a:ext uri="{FF2B5EF4-FFF2-40B4-BE49-F238E27FC236}">
                <a16:creationId xmlns:a16="http://schemas.microsoft.com/office/drawing/2014/main" id="{C4B29BE3-D375-4610-BB45-4E5F0E1ABA8E}"/>
              </a:ext>
            </a:extLst>
          </p:cNvPr>
          <p:cNvPicPr>
            <a:picLocks noChangeAspect="1"/>
          </p:cNvPicPr>
          <p:nvPr/>
        </p:nvPicPr>
        <p:blipFill>
          <a:blip r:embed="rId2"/>
          <a:stretch>
            <a:fillRect/>
          </a:stretch>
        </p:blipFill>
        <p:spPr>
          <a:xfrm>
            <a:off x="4654296" y="1659921"/>
            <a:ext cx="6903720" cy="3538157"/>
          </a:xfrm>
          <a:prstGeom prst="rect">
            <a:avLst/>
          </a:prstGeom>
        </p:spPr>
      </p:pic>
    </p:spTree>
    <p:extLst>
      <p:ext uri="{BB962C8B-B14F-4D97-AF65-F5344CB8AC3E}">
        <p14:creationId xmlns:p14="http://schemas.microsoft.com/office/powerpoint/2010/main" val="676933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8F13-EC27-4EE4-B297-8DBC3D5CE74F}"/>
              </a:ext>
            </a:extLst>
          </p:cNvPr>
          <p:cNvSpPr>
            <a:spLocks noGrp="1"/>
          </p:cNvSpPr>
          <p:nvPr>
            <p:ph type="title"/>
          </p:nvPr>
        </p:nvSpPr>
        <p:spPr/>
        <p:txBody>
          <a:bodyPr/>
          <a:lstStyle/>
          <a:p>
            <a:r>
              <a:rPr lang="en-US">
                <a:cs typeface="Calibri Light"/>
              </a:rPr>
              <a:t>Bar plots to show findings for Customer value</a:t>
            </a:r>
            <a:endParaRPr lang="en-US"/>
          </a:p>
        </p:txBody>
      </p:sp>
      <p:pic>
        <p:nvPicPr>
          <p:cNvPr id="11" name="Picture 11" descr="Chart, bar chart&#10;&#10;Description automatically generated">
            <a:extLst>
              <a:ext uri="{FF2B5EF4-FFF2-40B4-BE49-F238E27FC236}">
                <a16:creationId xmlns:a16="http://schemas.microsoft.com/office/drawing/2014/main" id="{494D5E65-7C0D-4855-8A10-BA66CA716113}"/>
              </a:ext>
            </a:extLst>
          </p:cNvPr>
          <p:cNvPicPr>
            <a:picLocks noGrp="1" noChangeAspect="1"/>
          </p:cNvPicPr>
          <p:nvPr>
            <p:ph idx="1"/>
          </p:nvPr>
        </p:nvPicPr>
        <p:blipFill>
          <a:blip r:embed="rId2"/>
          <a:stretch>
            <a:fillRect/>
          </a:stretch>
        </p:blipFill>
        <p:spPr>
          <a:xfrm>
            <a:off x="398585" y="1566923"/>
            <a:ext cx="3579447" cy="2455741"/>
          </a:xfrm>
        </p:spPr>
      </p:pic>
      <p:pic>
        <p:nvPicPr>
          <p:cNvPr id="12" name="Picture 12" descr="Chart, bar chart&#10;&#10;Description automatically generated">
            <a:extLst>
              <a:ext uri="{FF2B5EF4-FFF2-40B4-BE49-F238E27FC236}">
                <a16:creationId xmlns:a16="http://schemas.microsoft.com/office/drawing/2014/main" id="{2E17A21A-A5A7-4A1E-A4C1-EB29F72E1D26}"/>
              </a:ext>
            </a:extLst>
          </p:cNvPr>
          <p:cNvPicPr>
            <a:picLocks noChangeAspect="1"/>
          </p:cNvPicPr>
          <p:nvPr/>
        </p:nvPicPr>
        <p:blipFill>
          <a:blip r:embed="rId3"/>
          <a:stretch>
            <a:fillRect/>
          </a:stretch>
        </p:blipFill>
        <p:spPr>
          <a:xfrm>
            <a:off x="4108938" y="1565834"/>
            <a:ext cx="3544276" cy="2329333"/>
          </a:xfrm>
          <a:prstGeom prst="rect">
            <a:avLst/>
          </a:prstGeom>
        </p:spPr>
      </p:pic>
      <p:pic>
        <p:nvPicPr>
          <p:cNvPr id="13" name="Picture 13" descr="Chart, bar chart&#10;&#10;Description automatically generated">
            <a:extLst>
              <a:ext uri="{FF2B5EF4-FFF2-40B4-BE49-F238E27FC236}">
                <a16:creationId xmlns:a16="http://schemas.microsoft.com/office/drawing/2014/main" id="{0BF80827-8809-459B-9310-CCD1A7F84BC8}"/>
              </a:ext>
            </a:extLst>
          </p:cNvPr>
          <p:cNvPicPr>
            <a:picLocks noChangeAspect="1"/>
          </p:cNvPicPr>
          <p:nvPr/>
        </p:nvPicPr>
        <p:blipFill>
          <a:blip r:embed="rId4"/>
          <a:stretch>
            <a:fillRect/>
          </a:stretch>
        </p:blipFill>
        <p:spPr>
          <a:xfrm>
            <a:off x="8055709" y="1563389"/>
            <a:ext cx="3544276" cy="2334224"/>
          </a:xfrm>
          <a:prstGeom prst="rect">
            <a:avLst/>
          </a:prstGeom>
        </p:spPr>
      </p:pic>
      <p:pic>
        <p:nvPicPr>
          <p:cNvPr id="14" name="Picture 14" descr="Chart, bar chart&#10;&#10;Description automatically generated">
            <a:extLst>
              <a:ext uri="{FF2B5EF4-FFF2-40B4-BE49-F238E27FC236}">
                <a16:creationId xmlns:a16="http://schemas.microsoft.com/office/drawing/2014/main" id="{193D2671-B4A1-4B27-BD43-55A312C43AEE}"/>
              </a:ext>
            </a:extLst>
          </p:cNvPr>
          <p:cNvPicPr>
            <a:picLocks noChangeAspect="1"/>
          </p:cNvPicPr>
          <p:nvPr/>
        </p:nvPicPr>
        <p:blipFill>
          <a:blip r:embed="rId5"/>
          <a:stretch>
            <a:fillRect/>
          </a:stretch>
        </p:blipFill>
        <p:spPr>
          <a:xfrm>
            <a:off x="4167555" y="3898992"/>
            <a:ext cx="3368430" cy="2332709"/>
          </a:xfrm>
          <a:prstGeom prst="rect">
            <a:avLst/>
          </a:prstGeom>
        </p:spPr>
      </p:pic>
      <p:pic>
        <p:nvPicPr>
          <p:cNvPr id="15" name="Picture 15" descr="Chart, bar chart&#10;&#10;Description automatically generated">
            <a:extLst>
              <a:ext uri="{FF2B5EF4-FFF2-40B4-BE49-F238E27FC236}">
                <a16:creationId xmlns:a16="http://schemas.microsoft.com/office/drawing/2014/main" id="{94844AF4-50A9-4090-874F-A4CD8322EEB8}"/>
              </a:ext>
            </a:extLst>
          </p:cNvPr>
          <p:cNvPicPr>
            <a:picLocks noChangeAspect="1"/>
          </p:cNvPicPr>
          <p:nvPr/>
        </p:nvPicPr>
        <p:blipFill>
          <a:blip r:embed="rId6"/>
          <a:stretch>
            <a:fillRect/>
          </a:stretch>
        </p:blipFill>
        <p:spPr>
          <a:xfrm>
            <a:off x="8290170" y="3902661"/>
            <a:ext cx="3368430" cy="2325371"/>
          </a:xfrm>
          <a:prstGeom prst="rect">
            <a:avLst/>
          </a:prstGeom>
        </p:spPr>
      </p:pic>
      <p:pic>
        <p:nvPicPr>
          <p:cNvPr id="16" name="Picture 16" descr="Chart, bar chart&#10;&#10;Description automatically generated">
            <a:extLst>
              <a:ext uri="{FF2B5EF4-FFF2-40B4-BE49-F238E27FC236}">
                <a16:creationId xmlns:a16="http://schemas.microsoft.com/office/drawing/2014/main" id="{B719909B-490F-47BA-A903-A17855824F83}"/>
              </a:ext>
            </a:extLst>
          </p:cNvPr>
          <p:cNvPicPr>
            <a:picLocks noChangeAspect="1"/>
          </p:cNvPicPr>
          <p:nvPr/>
        </p:nvPicPr>
        <p:blipFill>
          <a:blip r:embed="rId7"/>
          <a:stretch>
            <a:fillRect/>
          </a:stretch>
        </p:blipFill>
        <p:spPr>
          <a:xfrm>
            <a:off x="445477" y="3859914"/>
            <a:ext cx="3495430" cy="2410863"/>
          </a:xfrm>
          <a:prstGeom prst="rect">
            <a:avLst/>
          </a:prstGeom>
        </p:spPr>
      </p:pic>
    </p:spTree>
    <p:extLst>
      <p:ext uri="{BB962C8B-B14F-4D97-AF65-F5344CB8AC3E}">
        <p14:creationId xmlns:p14="http://schemas.microsoft.com/office/powerpoint/2010/main" val="3776181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5FCAC-4E9C-492B-A881-A96DDA6CEAEB}"/>
              </a:ext>
            </a:extLst>
          </p:cNvPr>
          <p:cNvSpPr>
            <a:spLocks noGrp="1"/>
          </p:cNvSpPr>
          <p:nvPr>
            <p:ph type="title"/>
          </p:nvPr>
        </p:nvSpPr>
        <p:spPr/>
        <p:txBody>
          <a:bodyPr/>
          <a:lstStyle/>
          <a:p>
            <a:r>
              <a:rPr lang="en-US">
                <a:cs typeface="Calibri Light"/>
              </a:rPr>
              <a:t>K-means Clustering </a:t>
            </a:r>
          </a:p>
        </p:txBody>
      </p:sp>
      <p:graphicFrame>
        <p:nvGraphicFramePr>
          <p:cNvPr id="5" name="Content Placeholder 4">
            <a:extLst>
              <a:ext uri="{FF2B5EF4-FFF2-40B4-BE49-F238E27FC236}">
                <a16:creationId xmlns:a16="http://schemas.microsoft.com/office/drawing/2014/main" id="{AEBD2EE4-9793-4E88-B0E5-52A717BC3004}"/>
              </a:ext>
            </a:extLst>
          </p:cNvPr>
          <p:cNvGraphicFramePr>
            <a:graphicFrameLocks noGrp="1"/>
          </p:cNvGraphicFramePr>
          <p:nvPr>
            <p:ph idx="1"/>
            <p:extLst>
              <p:ext uri="{D42A27DB-BD31-4B8C-83A1-F6EECF244321}">
                <p14:modId xmlns:p14="http://schemas.microsoft.com/office/powerpoint/2010/main" val="1949933773"/>
              </p:ext>
            </p:extLst>
          </p:nvPr>
        </p:nvGraphicFramePr>
        <p:xfrm>
          <a:off x="891396" y="1365849"/>
          <a:ext cx="5564034" cy="2069706"/>
        </p:xfrm>
        <a:graphic>
          <a:graphicData uri="http://schemas.openxmlformats.org/drawingml/2006/table">
            <a:tbl>
              <a:tblPr firstRow="1" firstCol="1" bandRow="1">
                <a:tableStyleId>{5C22544A-7EE6-4342-B048-85BDC9FD1C3A}</a:tableStyleId>
              </a:tblPr>
              <a:tblGrid>
                <a:gridCol w="1282953">
                  <a:extLst>
                    <a:ext uri="{9D8B030D-6E8A-4147-A177-3AD203B41FA5}">
                      <a16:colId xmlns:a16="http://schemas.microsoft.com/office/drawing/2014/main" val="3287968309"/>
                    </a:ext>
                  </a:extLst>
                </a:gridCol>
                <a:gridCol w="1282953">
                  <a:extLst>
                    <a:ext uri="{9D8B030D-6E8A-4147-A177-3AD203B41FA5}">
                      <a16:colId xmlns:a16="http://schemas.microsoft.com/office/drawing/2014/main" val="3277003985"/>
                    </a:ext>
                  </a:extLst>
                </a:gridCol>
                <a:gridCol w="1499064">
                  <a:extLst>
                    <a:ext uri="{9D8B030D-6E8A-4147-A177-3AD203B41FA5}">
                      <a16:colId xmlns:a16="http://schemas.microsoft.com/office/drawing/2014/main" val="477978966"/>
                    </a:ext>
                  </a:extLst>
                </a:gridCol>
                <a:gridCol w="1499064">
                  <a:extLst>
                    <a:ext uri="{9D8B030D-6E8A-4147-A177-3AD203B41FA5}">
                      <a16:colId xmlns:a16="http://schemas.microsoft.com/office/drawing/2014/main" val="1506456289"/>
                    </a:ext>
                  </a:extLst>
                </a:gridCol>
              </a:tblGrid>
              <a:tr h="416305">
                <a:tc>
                  <a:txBody>
                    <a:bodyPr/>
                    <a:lstStyle/>
                    <a:p>
                      <a:pPr algn="l">
                        <a:spcAft>
                          <a:spcPts val="0"/>
                        </a:spcAft>
                      </a:pPr>
                      <a:r>
                        <a:rPr lang="en-US">
                          <a:effectLst/>
                        </a:rPr>
                        <a:t>Clusters</a:t>
                      </a:r>
                    </a:p>
                  </a:txBody>
                  <a:tcPr marL="68580" marR="68580" marT="0" marB="0"/>
                </a:tc>
                <a:tc>
                  <a:txBody>
                    <a:bodyPr/>
                    <a:lstStyle/>
                    <a:p>
                      <a:pPr algn="l">
                        <a:spcAft>
                          <a:spcPts val="0"/>
                        </a:spcAft>
                      </a:pPr>
                      <a:r>
                        <a:rPr lang="en-US">
                          <a:effectLst/>
                        </a:rPr>
                        <a:t>OG Dataset</a:t>
                      </a:r>
                    </a:p>
                  </a:txBody>
                  <a:tcPr marL="68580" marR="68580" marT="0" marB="0"/>
                </a:tc>
                <a:tc>
                  <a:txBody>
                    <a:bodyPr/>
                    <a:lstStyle/>
                    <a:p>
                      <a:pPr algn="l">
                        <a:spcAft>
                          <a:spcPts val="0"/>
                        </a:spcAft>
                      </a:pPr>
                      <a:r>
                        <a:rPr lang="en-US">
                          <a:effectLst/>
                        </a:rPr>
                        <a:t>PCA (5 PCA)</a:t>
                      </a:r>
                    </a:p>
                  </a:txBody>
                  <a:tcPr marL="68580" marR="68580" marT="0" marB="0"/>
                </a:tc>
                <a:tc>
                  <a:txBody>
                    <a:bodyPr/>
                    <a:lstStyle/>
                    <a:p>
                      <a:pPr algn="l">
                        <a:spcAft>
                          <a:spcPts val="0"/>
                        </a:spcAft>
                      </a:pPr>
                      <a:r>
                        <a:rPr lang="en-US">
                          <a:effectLst/>
                        </a:rPr>
                        <a:t>T-SNE</a:t>
                      </a:r>
                    </a:p>
                  </a:txBody>
                  <a:tcPr marL="68580" marR="68580" marT="0" marB="0"/>
                </a:tc>
                <a:extLst>
                  <a:ext uri="{0D108BD9-81ED-4DB2-BD59-A6C34878D82A}">
                    <a16:rowId xmlns:a16="http://schemas.microsoft.com/office/drawing/2014/main" val="2403664293"/>
                  </a:ext>
                </a:extLst>
              </a:tr>
              <a:tr h="416305">
                <a:tc>
                  <a:txBody>
                    <a:bodyPr/>
                    <a:lstStyle/>
                    <a:p>
                      <a:pPr algn="l">
                        <a:spcAft>
                          <a:spcPts val="0"/>
                        </a:spcAft>
                      </a:pPr>
                      <a:r>
                        <a:rPr lang="en-US">
                          <a:effectLst/>
                        </a:rPr>
                        <a:t>2</a:t>
                      </a:r>
                    </a:p>
                  </a:txBody>
                  <a:tcPr marL="68580" marR="68580" marT="0" marB="0"/>
                </a:tc>
                <a:tc>
                  <a:txBody>
                    <a:bodyPr/>
                    <a:lstStyle/>
                    <a:p>
                      <a:pPr algn="l">
                        <a:spcAft>
                          <a:spcPts val="0"/>
                        </a:spcAft>
                      </a:pPr>
                      <a:r>
                        <a:rPr lang="en-US" sz="1050">
                          <a:effectLst/>
                        </a:rPr>
                        <a:t>0.401</a:t>
                      </a:r>
                      <a:endParaRPr lang="en-US">
                        <a:effectLst/>
                      </a:endParaRPr>
                    </a:p>
                  </a:txBody>
                  <a:tcPr marL="68580" marR="68580" marT="0" marB="0"/>
                </a:tc>
                <a:tc>
                  <a:txBody>
                    <a:bodyPr/>
                    <a:lstStyle/>
                    <a:p>
                      <a:pPr algn="l">
                        <a:spcAft>
                          <a:spcPts val="0"/>
                        </a:spcAft>
                      </a:pPr>
                      <a:r>
                        <a:rPr lang="en-US" sz="1050">
                          <a:effectLst/>
                        </a:rPr>
                        <a:t>0.426</a:t>
                      </a:r>
                      <a:endParaRPr lang="en-US">
                        <a:effectLst/>
                      </a:endParaRPr>
                    </a:p>
                  </a:txBody>
                  <a:tcPr marL="68580" marR="68580" marT="0" marB="0"/>
                </a:tc>
                <a:tc>
                  <a:txBody>
                    <a:bodyPr/>
                    <a:lstStyle/>
                    <a:p>
                      <a:pPr algn="l">
                        <a:spcAft>
                          <a:spcPts val="0"/>
                        </a:spcAft>
                      </a:pPr>
                      <a:r>
                        <a:rPr lang="en-US" sz="1050">
                          <a:effectLst/>
                          <a:highlight>
                            <a:srgbClr val="FFFF00"/>
                          </a:highlight>
                        </a:rPr>
                        <a:t>0.486</a:t>
                      </a:r>
                      <a:endParaRPr lang="en-US">
                        <a:effectLst/>
                      </a:endParaRPr>
                    </a:p>
                  </a:txBody>
                  <a:tcPr marL="68580" marR="68580" marT="0" marB="0"/>
                </a:tc>
                <a:extLst>
                  <a:ext uri="{0D108BD9-81ED-4DB2-BD59-A6C34878D82A}">
                    <a16:rowId xmlns:a16="http://schemas.microsoft.com/office/drawing/2014/main" val="2845149611"/>
                  </a:ext>
                </a:extLst>
              </a:tr>
              <a:tr h="404486">
                <a:tc>
                  <a:txBody>
                    <a:bodyPr/>
                    <a:lstStyle/>
                    <a:p>
                      <a:pPr algn="l">
                        <a:spcAft>
                          <a:spcPts val="0"/>
                        </a:spcAft>
                      </a:pPr>
                      <a:r>
                        <a:rPr lang="en-US">
                          <a:effectLst/>
                        </a:rPr>
                        <a:t>3</a:t>
                      </a:r>
                    </a:p>
                  </a:txBody>
                  <a:tcPr marL="68580" marR="68580" marT="0" marB="0"/>
                </a:tc>
                <a:tc>
                  <a:txBody>
                    <a:bodyPr/>
                    <a:lstStyle/>
                    <a:p>
                      <a:pPr algn="l">
                        <a:spcAft>
                          <a:spcPts val="0"/>
                        </a:spcAft>
                      </a:pPr>
                      <a:r>
                        <a:rPr lang="en-US" sz="1050">
                          <a:effectLst/>
                        </a:rPr>
                        <a:t>0.270</a:t>
                      </a:r>
                      <a:endParaRPr lang="en-US">
                        <a:effectLst/>
                      </a:endParaRPr>
                    </a:p>
                  </a:txBody>
                  <a:tcPr marL="68580" marR="68580" marT="0" marB="0"/>
                </a:tc>
                <a:tc>
                  <a:txBody>
                    <a:bodyPr/>
                    <a:lstStyle/>
                    <a:p>
                      <a:pPr algn="l">
                        <a:spcAft>
                          <a:spcPts val="0"/>
                        </a:spcAft>
                      </a:pPr>
                      <a:r>
                        <a:rPr lang="en-US" sz="1050">
                          <a:effectLst/>
                        </a:rPr>
                        <a:t>0.298</a:t>
                      </a:r>
                      <a:endParaRPr lang="en-US">
                        <a:effectLst/>
                      </a:endParaRPr>
                    </a:p>
                  </a:txBody>
                  <a:tcPr marL="68580" marR="68580" marT="0" marB="0"/>
                </a:tc>
                <a:tc>
                  <a:txBody>
                    <a:bodyPr/>
                    <a:lstStyle/>
                    <a:p>
                      <a:pPr algn="l">
                        <a:spcAft>
                          <a:spcPts val="0"/>
                        </a:spcAft>
                      </a:pPr>
                      <a:r>
                        <a:rPr lang="en-US" sz="1050">
                          <a:effectLst/>
                          <a:highlight>
                            <a:srgbClr val="FFFF00"/>
                          </a:highlight>
                        </a:rPr>
                        <a:t>0.387</a:t>
                      </a:r>
                      <a:endParaRPr lang="en-US">
                        <a:effectLst/>
                      </a:endParaRPr>
                    </a:p>
                  </a:txBody>
                  <a:tcPr marL="68580" marR="68580" marT="0" marB="0"/>
                </a:tc>
                <a:extLst>
                  <a:ext uri="{0D108BD9-81ED-4DB2-BD59-A6C34878D82A}">
                    <a16:rowId xmlns:a16="http://schemas.microsoft.com/office/drawing/2014/main" val="662826592"/>
                  </a:ext>
                </a:extLst>
              </a:tr>
              <a:tr h="416305">
                <a:tc>
                  <a:txBody>
                    <a:bodyPr/>
                    <a:lstStyle/>
                    <a:p>
                      <a:pPr algn="l">
                        <a:spcAft>
                          <a:spcPts val="0"/>
                        </a:spcAft>
                      </a:pPr>
                      <a:r>
                        <a:rPr lang="en-US">
                          <a:effectLst/>
                        </a:rPr>
                        <a:t>4</a:t>
                      </a:r>
                    </a:p>
                  </a:txBody>
                  <a:tcPr marL="68580" marR="68580" marT="0" marB="0"/>
                </a:tc>
                <a:tc>
                  <a:txBody>
                    <a:bodyPr/>
                    <a:lstStyle/>
                    <a:p>
                      <a:pPr algn="l">
                        <a:spcAft>
                          <a:spcPts val="0"/>
                        </a:spcAft>
                      </a:pPr>
                      <a:r>
                        <a:rPr lang="en-US" sz="1050">
                          <a:effectLst/>
                        </a:rPr>
                        <a:t>0.298</a:t>
                      </a:r>
                      <a:endParaRPr lang="en-US">
                        <a:effectLst/>
                      </a:endParaRPr>
                    </a:p>
                  </a:txBody>
                  <a:tcPr marL="68580" marR="68580" marT="0" marB="0"/>
                </a:tc>
                <a:tc>
                  <a:txBody>
                    <a:bodyPr/>
                    <a:lstStyle/>
                    <a:p>
                      <a:pPr algn="l">
                        <a:spcAft>
                          <a:spcPts val="0"/>
                        </a:spcAft>
                      </a:pPr>
                      <a:r>
                        <a:rPr lang="en-US" sz="1050">
                          <a:effectLst/>
                        </a:rPr>
                        <a:t>0.329</a:t>
                      </a:r>
                      <a:endParaRPr lang="en-US">
                        <a:effectLst/>
                      </a:endParaRPr>
                    </a:p>
                  </a:txBody>
                  <a:tcPr marL="68580" marR="68580" marT="0" marB="0"/>
                </a:tc>
                <a:tc>
                  <a:txBody>
                    <a:bodyPr/>
                    <a:lstStyle/>
                    <a:p>
                      <a:pPr algn="l">
                        <a:spcAft>
                          <a:spcPts val="0"/>
                        </a:spcAft>
                      </a:pPr>
                      <a:r>
                        <a:rPr lang="en-US" sz="1050">
                          <a:effectLst/>
                          <a:highlight>
                            <a:srgbClr val="FFFF00"/>
                          </a:highlight>
                        </a:rPr>
                        <a:t>0.408</a:t>
                      </a:r>
                      <a:endParaRPr lang="en-US">
                        <a:effectLst/>
                      </a:endParaRPr>
                    </a:p>
                  </a:txBody>
                  <a:tcPr marL="68580" marR="68580" marT="0" marB="0"/>
                </a:tc>
                <a:extLst>
                  <a:ext uri="{0D108BD9-81ED-4DB2-BD59-A6C34878D82A}">
                    <a16:rowId xmlns:a16="http://schemas.microsoft.com/office/drawing/2014/main" val="2958016797"/>
                  </a:ext>
                </a:extLst>
              </a:tr>
              <a:tr h="416305">
                <a:tc>
                  <a:txBody>
                    <a:bodyPr/>
                    <a:lstStyle/>
                    <a:p>
                      <a:pPr algn="l">
                        <a:spcAft>
                          <a:spcPts val="0"/>
                        </a:spcAft>
                      </a:pPr>
                      <a:r>
                        <a:rPr lang="en-US">
                          <a:effectLst/>
                        </a:rPr>
                        <a:t>5</a:t>
                      </a:r>
                    </a:p>
                  </a:txBody>
                  <a:tcPr marL="68580" marR="68580" marT="0" marB="0"/>
                </a:tc>
                <a:tc>
                  <a:txBody>
                    <a:bodyPr/>
                    <a:lstStyle/>
                    <a:p>
                      <a:pPr algn="l">
                        <a:spcAft>
                          <a:spcPts val="0"/>
                        </a:spcAft>
                      </a:pPr>
                      <a:r>
                        <a:rPr lang="en-US" sz="1050">
                          <a:effectLst/>
                        </a:rPr>
                        <a:t>0.248</a:t>
                      </a:r>
                      <a:endParaRPr lang="en-US">
                        <a:effectLst/>
                      </a:endParaRPr>
                    </a:p>
                  </a:txBody>
                  <a:tcPr marL="68580" marR="68580" marT="0" marB="0"/>
                </a:tc>
                <a:tc>
                  <a:txBody>
                    <a:bodyPr/>
                    <a:lstStyle/>
                    <a:p>
                      <a:pPr algn="l">
                        <a:spcAft>
                          <a:spcPts val="0"/>
                        </a:spcAft>
                      </a:pPr>
                      <a:r>
                        <a:rPr lang="en-US" sz="1050">
                          <a:effectLst/>
                        </a:rPr>
                        <a:t>0.280</a:t>
                      </a:r>
                      <a:endParaRPr lang="en-US">
                        <a:effectLst/>
                      </a:endParaRPr>
                    </a:p>
                  </a:txBody>
                  <a:tcPr marL="68580" marR="68580" marT="0" marB="0"/>
                </a:tc>
                <a:tc>
                  <a:txBody>
                    <a:bodyPr/>
                    <a:lstStyle/>
                    <a:p>
                      <a:pPr algn="l"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50">
                          <a:effectLst/>
                          <a:highlight>
                            <a:srgbClr val="FFFF00"/>
                          </a:highlight>
                        </a:rPr>
                        <a:t>0.392</a:t>
                      </a:r>
                      <a:endParaRPr lang="en-US">
                        <a:effectLst/>
                      </a:endParaRPr>
                    </a:p>
                  </a:txBody>
                  <a:tcPr marL="68580" marR="68580" marT="0" marB="0"/>
                </a:tc>
                <a:extLst>
                  <a:ext uri="{0D108BD9-81ED-4DB2-BD59-A6C34878D82A}">
                    <a16:rowId xmlns:a16="http://schemas.microsoft.com/office/drawing/2014/main" val="2755826925"/>
                  </a:ext>
                </a:extLst>
              </a:tr>
            </a:tbl>
          </a:graphicData>
        </a:graphic>
      </p:graphicFrame>
      <p:sp>
        <p:nvSpPr>
          <p:cNvPr id="6" name="TextBox 5">
            <a:extLst>
              <a:ext uri="{FF2B5EF4-FFF2-40B4-BE49-F238E27FC236}">
                <a16:creationId xmlns:a16="http://schemas.microsoft.com/office/drawing/2014/main" id="{F9DBD748-D5C3-4E65-92CF-E234A73D350D}"/>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8" name="Picture 8" descr="Chart, line chart&#10;&#10;Description automatically generated">
            <a:extLst>
              <a:ext uri="{FF2B5EF4-FFF2-40B4-BE49-F238E27FC236}">
                <a16:creationId xmlns:a16="http://schemas.microsoft.com/office/drawing/2014/main" id="{320068E3-3D5E-40FE-BC0B-471CED96FCD2}"/>
              </a:ext>
            </a:extLst>
          </p:cNvPr>
          <p:cNvPicPr>
            <a:picLocks noChangeAspect="1"/>
          </p:cNvPicPr>
          <p:nvPr/>
        </p:nvPicPr>
        <p:blipFill>
          <a:blip r:embed="rId2"/>
          <a:stretch>
            <a:fillRect/>
          </a:stretch>
        </p:blipFill>
        <p:spPr>
          <a:xfrm>
            <a:off x="885465" y="3553813"/>
            <a:ext cx="5734050" cy="3114675"/>
          </a:xfrm>
          <a:prstGeom prst="rect">
            <a:avLst/>
          </a:prstGeom>
        </p:spPr>
      </p:pic>
      <p:pic>
        <p:nvPicPr>
          <p:cNvPr id="9" name="Picture 9" descr="Chart, scatter chart&#10;&#10;Description automatically generated">
            <a:extLst>
              <a:ext uri="{FF2B5EF4-FFF2-40B4-BE49-F238E27FC236}">
                <a16:creationId xmlns:a16="http://schemas.microsoft.com/office/drawing/2014/main" id="{04D0ABB0-DCA1-4145-8692-0DC1C5977A13}"/>
              </a:ext>
            </a:extLst>
          </p:cNvPr>
          <p:cNvPicPr>
            <a:picLocks noChangeAspect="1"/>
          </p:cNvPicPr>
          <p:nvPr/>
        </p:nvPicPr>
        <p:blipFill>
          <a:blip r:embed="rId3"/>
          <a:stretch>
            <a:fillRect/>
          </a:stretch>
        </p:blipFill>
        <p:spPr>
          <a:xfrm>
            <a:off x="6779385" y="1369514"/>
            <a:ext cx="5167639" cy="4880975"/>
          </a:xfrm>
          <a:prstGeom prst="rect">
            <a:avLst/>
          </a:prstGeom>
        </p:spPr>
      </p:pic>
      <p:sp>
        <p:nvSpPr>
          <p:cNvPr id="10" name="TextBox 9">
            <a:extLst>
              <a:ext uri="{FF2B5EF4-FFF2-40B4-BE49-F238E27FC236}">
                <a16:creationId xmlns:a16="http://schemas.microsoft.com/office/drawing/2014/main" id="{06024C3B-8F51-4089-8CFB-F85D37D0037E}"/>
              </a:ext>
            </a:extLst>
          </p:cNvPr>
          <p:cNvSpPr txBox="1"/>
          <p:nvPr/>
        </p:nvSpPr>
        <p:spPr>
          <a:xfrm>
            <a:off x="7551208" y="93874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Final Clusters</a:t>
            </a:r>
          </a:p>
        </p:txBody>
      </p:sp>
    </p:spTree>
    <p:extLst>
      <p:ext uri="{BB962C8B-B14F-4D97-AF65-F5344CB8AC3E}">
        <p14:creationId xmlns:p14="http://schemas.microsoft.com/office/powerpoint/2010/main" val="4099249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F0CD11-7C11-4490-A7DA-601B4511559E}"/>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sz="4800"/>
              <a:t>Buying Behavior Clustering</a:t>
            </a:r>
          </a:p>
        </p:txBody>
      </p:sp>
      <p:sp>
        <p:nvSpPr>
          <p:cNvPr id="1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FD8A417-3EF2-469D-A7AE-9588BD89DF86}"/>
              </a:ext>
            </a:extLst>
          </p:cNvPr>
          <p:cNvSpPr txBox="1"/>
          <p:nvPr/>
        </p:nvSpPr>
        <p:spPr>
          <a:xfrm>
            <a:off x="5541263" y="457200"/>
            <a:ext cx="6007608" cy="192938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Sans-Serif" panose="020B0604020202020204" pitchFamily="34" charset="0"/>
              <a:buChar char="•"/>
            </a:pPr>
            <a:r>
              <a:rPr lang="en-US" sz="2200">
                <a:ea typeface="+mn-lt"/>
                <a:cs typeface="+mn-lt"/>
              </a:rPr>
              <a:t>Features: All wine types + </a:t>
            </a:r>
            <a:r>
              <a:rPr lang="en-US" sz="2200" err="1">
                <a:ea typeface="+mn-lt"/>
                <a:cs typeface="+mn-lt"/>
              </a:rPr>
              <a:t>WebPurch</a:t>
            </a:r>
            <a:r>
              <a:rPr lang="en-US" sz="2200">
                <a:ea typeface="+mn-lt"/>
                <a:cs typeface="+mn-lt"/>
              </a:rPr>
              <a:t> + </a:t>
            </a:r>
            <a:r>
              <a:rPr lang="en-US" sz="2200" err="1">
                <a:ea typeface="+mn-lt"/>
                <a:cs typeface="+mn-lt"/>
              </a:rPr>
              <a:t>Perdeal</a:t>
            </a:r>
          </a:p>
          <a:p>
            <a:pPr marL="285750" indent="-228600">
              <a:lnSpc>
                <a:spcPct val="90000"/>
              </a:lnSpc>
              <a:spcAft>
                <a:spcPts val="600"/>
              </a:spcAft>
              <a:buFont typeface="Arial,Sans-Serif" panose="020B0604020202020204" pitchFamily="34" charset="0"/>
              <a:buChar char="•"/>
            </a:pPr>
            <a:r>
              <a:rPr lang="en-US" sz="2200">
                <a:ea typeface="+mn-lt"/>
                <a:cs typeface="+mn-lt"/>
              </a:rPr>
              <a:t>Hierarchical</a:t>
            </a:r>
            <a:r>
              <a:rPr lang="en-US" sz="2200"/>
              <a:t> Clustering &amp; </a:t>
            </a:r>
            <a:r>
              <a:rPr lang="en-US" sz="2200" err="1"/>
              <a:t>Kmeans</a:t>
            </a:r>
            <a:endParaRPr lang="en-US" sz="2200">
              <a:cs typeface="Calibri"/>
            </a:endParaRPr>
          </a:p>
          <a:p>
            <a:pPr marL="285750" indent="-228600">
              <a:lnSpc>
                <a:spcPct val="90000"/>
              </a:lnSpc>
              <a:spcAft>
                <a:spcPts val="600"/>
              </a:spcAft>
              <a:buFont typeface="Arial" panose="020B0604020202020204" pitchFamily="34" charset="0"/>
              <a:buChar char="•"/>
            </a:pPr>
            <a:endParaRPr lang="en-US" sz="2200">
              <a:cs typeface="Calibri"/>
            </a:endParaRPr>
          </a:p>
        </p:txBody>
      </p:sp>
      <p:pic>
        <p:nvPicPr>
          <p:cNvPr id="5" name="Picture 4" descr="Chart, histogram&#10;&#10;Description automatically generated">
            <a:extLst>
              <a:ext uri="{FF2B5EF4-FFF2-40B4-BE49-F238E27FC236}">
                <a16:creationId xmlns:a16="http://schemas.microsoft.com/office/drawing/2014/main" id="{9B6046C8-113B-4E27-825F-B297006FB51E}"/>
              </a:ext>
            </a:extLst>
          </p:cNvPr>
          <p:cNvPicPr>
            <a:picLocks noGrp="1" noChangeAspect="1"/>
          </p:cNvPicPr>
          <p:nvPr/>
        </p:nvPicPr>
        <p:blipFill>
          <a:blip r:embed="rId2"/>
          <a:stretch>
            <a:fillRect/>
          </a:stretch>
        </p:blipFill>
        <p:spPr>
          <a:xfrm>
            <a:off x="6254496" y="3007729"/>
            <a:ext cx="5468112" cy="2802406"/>
          </a:xfrm>
          <a:prstGeom prst="rect">
            <a:avLst/>
          </a:prstGeom>
        </p:spPr>
      </p:pic>
      <p:pic>
        <p:nvPicPr>
          <p:cNvPr id="3" name="Picture 3" descr="Chart, line chart&#10;&#10;Description automatically generated">
            <a:extLst>
              <a:ext uri="{FF2B5EF4-FFF2-40B4-BE49-F238E27FC236}">
                <a16:creationId xmlns:a16="http://schemas.microsoft.com/office/drawing/2014/main" id="{A50F837D-E3C7-4198-BA2A-78897FE130C1}"/>
              </a:ext>
            </a:extLst>
          </p:cNvPr>
          <p:cNvPicPr>
            <a:picLocks noChangeAspect="1"/>
          </p:cNvPicPr>
          <p:nvPr/>
        </p:nvPicPr>
        <p:blipFill>
          <a:blip r:embed="rId3"/>
          <a:stretch>
            <a:fillRect/>
          </a:stretch>
        </p:blipFill>
        <p:spPr>
          <a:xfrm>
            <a:off x="719626" y="2932845"/>
            <a:ext cx="5457825" cy="2828925"/>
          </a:xfrm>
          <a:prstGeom prst="rect">
            <a:avLst/>
          </a:prstGeom>
        </p:spPr>
      </p:pic>
    </p:spTree>
    <p:extLst>
      <p:ext uri="{BB962C8B-B14F-4D97-AF65-F5344CB8AC3E}">
        <p14:creationId xmlns:p14="http://schemas.microsoft.com/office/powerpoint/2010/main" val="967419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2A89-21D8-45D3-AB16-9D8EC13BD415}"/>
              </a:ext>
            </a:extLst>
          </p:cNvPr>
          <p:cNvSpPr>
            <a:spLocks noGrp="1"/>
          </p:cNvSpPr>
          <p:nvPr>
            <p:ph type="title"/>
          </p:nvPr>
        </p:nvSpPr>
        <p:spPr>
          <a:xfrm>
            <a:off x="195184" y="-26943"/>
            <a:ext cx="10515600" cy="1325563"/>
          </a:xfrm>
        </p:spPr>
        <p:txBody>
          <a:bodyPr/>
          <a:lstStyle/>
          <a:p>
            <a:r>
              <a:rPr lang="en-US">
                <a:cs typeface="Calibri Light"/>
              </a:rPr>
              <a:t>Results</a:t>
            </a:r>
            <a:endParaRPr lang="en-US"/>
          </a:p>
        </p:txBody>
      </p:sp>
      <p:pic>
        <p:nvPicPr>
          <p:cNvPr id="10" name="Picture 10" descr="Table&#10;&#10;Description automatically generated">
            <a:extLst>
              <a:ext uri="{FF2B5EF4-FFF2-40B4-BE49-F238E27FC236}">
                <a16:creationId xmlns:a16="http://schemas.microsoft.com/office/drawing/2014/main" id="{0BC43DC1-941B-427E-AD9A-9B0639D77770}"/>
              </a:ext>
            </a:extLst>
          </p:cNvPr>
          <p:cNvPicPr>
            <a:picLocks noChangeAspect="1"/>
          </p:cNvPicPr>
          <p:nvPr/>
        </p:nvPicPr>
        <p:blipFill>
          <a:blip r:embed="rId2"/>
          <a:stretch>
            <a:fillRect/>
          </a:stretch>
        </p:blipFill>
        <p:spPr>
          <a:xfrm>
            <a:off x="241233" y="1010489"/>
            <a:ext cx="6308970" cy="1313965"/>
          </a:xfrm>
          <a:prstGeom prst="rect">
            <a:avLst/>
          </a:prstGeom>
        </p:spPr>
      </p:pic>
      <p:pic>
        <p:nvPicPr>
          <p:cNvPr id="11" name="Picture 11" descr="Chart, radar chart&#10;&#10;Description automatically generated">
            <a:extLst>
              <a:ext uri="{FF2B5EF4-FFF2-40B4-BE49-F238E27FC236}">
                <a16:creationId xmlns:a16="http://schemas.microsoft.com/office/drawing/2014/main" id="{09F04F17-1CBC-4BDE-B214-6CBDE10CEAE7}"/>
              </a:ext>
            </a:extLst>
          </p:cNvPr>
          <p:cNvPicPr>
            <a:picLocks noChangeAspect="1"/>
          </p:cNvPicPr>
          <p:nvPr/>
        </p:nvPicPr>
        <p:blipFill>
          <a:blip r:embed="rId3"/>
          <a:stretch>
            <a:fillRect/>
          </a:stretch>
        </p:blipFill>
        <p:spPr>
          <a:xfrm>
            <a:off x="241233" y="2458933"/>
            <a:ext cx="3446584" cy="2148920"/>
          </a:xfrm>
          <a:prstGeom prst="rect">
            <a:avLst/>
          </a:prstGeom>
        </p:spPr>
      </p:pic>
      <p:pic>
        <p:nvPicPr>
          <p:cNvPr id="12" name="Picture 12" descr="Chart, radar chart&#10;&#10;Description automatically generated">
            <a:extLst>
              <a:ext uri="{FF2B5EF4-FFF2-40B4-BE49-F238E27FC236}">
                <a16:creationId xmlns:a16="http://schemas.microsoft.com/office/drawing/2014/main" id="{3BCEB445-7391-421C-A3EA-30AD7C54C8B7}"/>
              </a:ext>
            </a:extLst>
          </p:cNvPr>
          <p:cNvPicPr>
            <a:picLocks noChangeAspect="1"/>
          </p:cNvPicPr>
          <p:nvPr/>
        </p:nvPicPr>
        <p:blipFill>
          <a:blip r:embed="rId4"/>
          <a:stretch>
            <a:fillRect/>
          </a:stretch>
        </p:blipFill>
        <p:spPr>
          <a:xfrm>
            <a:off x="3680002" y="2455965"/>
            <a:ext cx="3446584" cy="2135317"/>
          </a:xfrm>
          <a:prstGeom prst="rect">
            <a:avLst/>
          </a:prstGeom>
        </p:spPr>
      </p:pic>
      <p:pic>
        <p:nvPicPr>
          <p:cNvPr id="13" name="Picture 13" descr="Chart, radar chart&#10;&#10;Description automatically generated">
            <a:extLst>
              <a:ext uri="{FF2B5EF4-FFF2-40B4-BE49-F238E27FC236}">
                <a16:creationId xmlns:a16="http://schemas.microsoft.com/office/drawing/2014/main" id="{F8AAA5B0-8E97-4AA5-A325-6ABAE56A9E23}"/>
              </a:ext>
            </a:extLst>
          </p:cNvPr>
          <p:cNvPicPr>
            <a:picLocks noChangeAspect="1"/>
          </p:cNvPicPr>
          <p:nvPr/>
        </p:nvPicPr>
        <p:blipFill>
          <a:blip r:embed="rId5"/>
          <a:stretch>
            <a:fillRect/>
          </a:stretch>
        </p:blipFill>
        <p:spPr>
          <a:xfrm>
            <a:off x="241233" y="4667416"/>
            <a:ext cx="3446584" cy="2147645"/>
          </a:xfrm>
          <a:prstGeom prst="rect">
            <a:avLst/>
          </a:prstGeom>
        </p:spPr>
      </p:pic>
      <p:pic>
        <p:nvPicPr>
          <p:cNvPr id="14" name="Picture 14" descr="Chart, radar chart&#10;&#10;Description automatically generated">
            <a:extLst>
              <a:ext uri="{FF2B5EF4-FFF2-40B4-BE49-F238E27FC236}">
                <a16:creationId xmlns:a16="http://schemas.microsoft.com/office/drawing/2014/main" id="{DCAFCBDE-CA13-4F00-BD5D-8587837DD5A9}"/>
              </a:ext>
            </a:extLst>
          </p:cNvPr>
          <p:cNvPicPr>
            <a:picLocks noChangeAspect="1"/>
          </p:cNvPicPr>
          <p:nvPr/>
        </p:nvPicPr>
        <p:blipFill>
          <a:blip r:embed="rId6"/>
          <a:stretch>
            <a:fillRect/>
          </a:stretch>
        </p:blipFill>
        <p:spPr>
          <a:xfrm>
            <a:off x="3680002" y="4669301"/>
            <a:ext cx="3446584" cy="2143879"/>
          </a:xfrm>
          <a:prstGeom prst="rect">
            <a:avLst/>
          </a:prstGeom>
        </p:spPr>
      </p:pic>
    </p:spTree>
    <p:extLst>
      <p:ext uri="{BB962C8B-B14F-4D97-AF65-F5344CB8AC3E}">
        <p14:creationId xmlns:p14="http://schemas.microsoft.com/office/powerpoint/2010/main" val="1903648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2A89-21D8-45D3-AB16-9D8EC13BD415}"/>
              </a:ext>
            </a:extLst>
          </p:cNvPr>
          <p:cNvSpPr>
            <a:spLocks noGrp="1"/>
          </p:cNvSpPr>
          <p:nvPr>
            <p:ph type="title"/>
          </p:nvPr>
        </p:nvSpPr>
        <p:spPr>
          <a:xfrm>
            <a:off x="536700" y="220723"/>
            <a:ext cx="10829364" cy="1340504"/>
          </a:xfrm>
        </p:spPr>
        <p:txBody>
          <a:bodyPr/>
          <a:lstStyle/>
          <a:p>
            <a:r>
              <a:rPr lang="en-US">
                <a:cs typeface="Calibri Light"/>
              </a:rPr>
              <a:t>Engagement and Behavioral Combined Results</a:t>
            </a:r>
            <a:endParaRPr lang="en-US"/>
          </a:p>
        </p:txBody>
      </p:sp>
      <p:pic>
        <p:nvPicPr>
          <p:cNvPr id="8" name="Picture 9">
            <a:extLst>
              <a:ext uri="{FF2B5EF4-FFF2-40B4-BE49-F238E27FC236}">
                <a16:creationId xmlns:a16="http://schemas.microsoft.com/office/drawing/2014/main" id="{868C2B2E-3B4A-40FA-A9F4-ADF64B867714}"/>
              </a:ext>
            </a:extLst>
          </p:cNvPr>
          <p:cNvPicPr>
            <a:picLocks noGrp="1" noChangeAspect="1"/>
          </p:cNvPicPr>
          <p:nvPr>
            <p:ph sz="half" idx="1"/>
          </p:nvPr>
        </p:nvPicPr>
        <p:blipFill>
          <a:blip r:embed="rId2"/>
          <a:stretch>
            <a:fillRect/>
          </a:stretch>
        </p:blipFill>
        <p:spPr>
          <a:xfrm>
            <a:off x="91141" y="1248980"/>
            <a:ext cx="12099363" cy="2762919"/>
          </a:xfrm>
        </p:spPr>
      </p:pic>
      <p:pic>
        <p:nvPicPr>
          <p:cNvPr id="10" name="Picture 10" descr="Chart, bar chart&#10;&#10;Description automatically generated">
            <a:extLst>
              <a:ext uri="{FF2B5EF4-FFF2-40B4-BE49-F238E27FC236}">
                <a16:creationId xmlns:a16="http://schemas.microsoft.com/office/drawing/2014/main" id="{1C8B777E-5D1C-4CCD-917B-FB2BAC252B9B}"/>
              </a:ext>
            </a:extLst>
          </p:cNvPr>
          <p:cNvPicPr>
            <a:picLocks noChangeAspect="1"/>
          </p:cNvPicPr>
          <p:nvPr/>
        </p:nvPicPr>
        <p:blipFill rotWithShape="1">
          <a:blip r:embed="rId3"/>
          <a:srcRect r="5331" b="836"/>
          <a:stretch/>
        </p:blipFill>
        <p:spPr>
          <a:xfrm>
            <a:off x="92635" y="4011364"/>
            <a:ext cx="11924480" cy="2847207"/>
          </a:xfrm>
          <a:prstGeom prst="rect">
            <a:avLst/>
          </a:prstGeom>
        </p:spPr>
      </p:pic>
      <p:sp>
        <p:nvSpPr>
          <p:cNvPr id="6" name="TextBox 1">
            <a:extLst>
              <a:ext uri="{FF2B5EF4-FFF2-40B4-BE49-F238E27FC236}">
                <a16:creationId xmlns:a16="http://schemas.microsoft.com/office/drawing/2014/main" id="{829E8301-9D61-4EEE-B494-C55B0A691F12}"/>
              </a:ext>
            </a:extLst>
          </p:cNvPr>
          <p:cNvSpPr txBox="1"/>
          <p:nvPr/>
        </p:nvSpPr>
        <p:spPr>
          <a:xfrm>
            <a:off x="1722747" y="2076938"/>
            <a:ext cx="1873739" cy="24622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000"/>
              <a:t>2302</a:t>
            </a:r>
            <a:endParaRPr lang="en-US"/>
          </a:p>
        </p:txBody>
      </p:sp>
      <p:sp>
        <p:nvSpPr>
          <p:cNvPr id="7" name="TextBox 1">
            <a:extLst>
              <a:ext uri="{FF2B5EF4-FFF2-40B4-BE49-F238E27FC236}">
                <a16:creationId xmlns:a16="http://schemas.microsoft.com/office/drawing/2014/main" id="{990E16AC-227B-4410-80A8-4F314609EC85}"/>
              </a:ext>
            </a:extLst>
          </p:cNvPr>
          <p:cNvSpPr txBox="1"/>
          <p:nvPr/>
        </p:nvSpPr>
        <p:spPr>
          <a:xfrm>
            <a:off x="7183747" y="2076938"/>
            <a:ext cx="1873739" cy="24622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000"/>
              <a:t>3347</a:t>
            </a:r>
            <a:endParaRPr lang="en-US"/>
          </a:p>
        </p:txBody>
      </p:sp>
      <p:sp>
        <p:nvSpPr>
          <p:cNvPr id="9" name="TextBox 1">
            <a:extLst>
              <a:ext uri="{FF2B5EF4-FFF2-40B4-BE49-F238E27FC236}">
                <a16:creationId xmlns:a16="http://schemas.microsoft.com/office/drawing/2014/main" id="{03FF8782-28C8-4E1E-AE06-3A470D1B900C}"/>
              </a:ext>
            </a:extLst>
          </p:cNvPr>
          <p:cNvSpPr txBox="1"/>
          <p:nvPr/>
        </p:nvSpPr>
        <p:spPr>
          <a:xfrm>
            <a:off x="4451770" y="2076937"/>
            <a:ext cx="1873739" cy="24622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000"/>
              <a:t>4351</a:t>
            </a:r>
            <a:endParaRPr lang="en-US"/>
          </a:p>
        </p:txBody>
      </p:sp>
      <p:sp>
        <p:nvSpPr>
          <p:cNvPr id="11" name="TextBox 1">
            <a:extLst>
              <a:ext uri="{FF2B5EF4-FFF2-40B4-BE49-F238E27FC236}">
                <a16:creationId xmlns:a16="http://schemas.microsoft.com/office/drawing/2014/main" id="{94F7DDFE-5BB9-43CD-A871-ECDB48A6DA12}"/>
              </a:ext>
            </a:extLst>
          </p:cNvPr>
          <p:cNvSpPr txBox="1"/>
          <p:nvPr/>
        </p:nvSpPr>
        <p:spPr>
          <a:xfrm>
            <a:off x="9859607" y="2511100"/>
            <a:ext cx="1873739" cy="24622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000"/>
              <a:t>4534</a:t>
            </a:r>
            <a:endParaRPr lang="en-US"/>
          </a:p>
        </p:txBody>
      </p:sp>
      <p:sp>
        <p:nvSpPr>
          <p:cNvPr id="12" name="TextBox 1">
            <a:extLst>
              <a:ext uri="{FF2B5EF4-FFF2-40B4-BE49-F238E27FC236}">
                <a16:creationId xmlns:a16="http://schemas.microsoft.com/office/drawing/2014/main" id="{ECF8CABC-9170-445F-8ABD-9612B385AF02}"/>
              </a:ext>
            </a:extLst>
          </p:cNvPr>
          <p:cNvSpPr txBox="1"/>
          <p:nvPr/>
        </p:nvSpPr>
        <p:spPr>
          <a:xfrm>
            <a:off x="9859606" y="3042728"/>
            <a:ext cx="1873739" cy="24622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000"/>
              <a:t>5466</a:t>
            </a:r>
            <a:endParaRPr lang="en-US"/>
          </a:p>
        </p:txBody>
      </p:sp>
    </p:spTree>
    <p:extLst>
      <p:ext uri="{BB962C8B-B14F-4D97-AF65-F5344CB8AC3E}">
        <p14:creationId xmlns:p14="http://schemas.microsoft.com/office/powerpoint/2010/main" val="207926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41377-957D-4986-AFAF-1639804CC782}"/>
              </a:ext>
            </a:extLst>
          </p:cNvPr>
          <p:cNvSpPr>
            <a:spLocks noGrp="1"/>
          </p:cNvSpPr>
          <p:nvPr>
            <p:ph type="title"/>
          </p:nvPr>
        </p:nvSpPr>
        <p:spPr/>
        <p:txBody>
          <a:bodyPr/>
          <a:lstStyle/>
          <a:p>
            <a:r>
              <a:rPr lang="en-US">
                <a:cs typeface="Calibri Light"/>
              </a:rPr>
              <a:t>Marketing Use Case 1 (Segment Comparison)</a:t>
            </a:r>
            <a:endParaRPr lang="en-US"/>
          </a:p>
        </p:txBody>
      </p:sp>
      <p:pic>
        <p:nvPicPr>
          <p:cNvPr id="5" name="Picture 5" descr="Chart, radar chart&#10;&#10;Description automatically generated">
            <a:extLst>
              <a:ext uri="{FF2B5EF4-FFF2-40B4-BE49-F238E27FC236}">
                <a16:creationId xmlns:a16="http://schemas.microsoft.com/office/drawing/2014/main" id="{50ECE253-A6C2-4755-8B2A-DDAC6C69B5D1}"/>
              </a:ext>
            </a:extLst>
          </p:cNvPr>
          <p:cNvPicPr>
            <a:picLocks noGrp="1" noChangeAspect="1"/>
          </p:cNvPicPr>
          <p:nvPr>
            <p:ph sz="half" idx="1"/>
          </p:nvPr>
        </p:nvPicPr>
        <p:blipFill>
          <a:blip r:embed="rId2"/>
          <a:stretch>
            <a:fillRect/>
          </a:stretch>
        </p:blipFill>
        <p:spPr>
          <a:xfrm>
            <a:off x="838200" y="1936056"/>
            <a:ext cx="5181600" cy="4130475"/>
          </a:xfrm>
        </p:spPr>
      </p:pic>
      <p:sp>
        <p:nvSpPr>
          <p:cNvPr id="4" name="Content Placeholder 3">
            <a:extLst>
              <a:ext uri="{FF2B5EF4-FFF2-40B4-BE49-F238E27FC236}">
                <a16:creationId xmlns:a16="http://schemas.microsoft.com/office/drawing/2014/main" id="{E718D916-3A2F-4870-BCBD-A31BFADD004F}"/>
              </a:ext>
            </a:extLst>
          </p:cNvPr>
          <p:cNvSpPr>
            <a:spLocks noGrp="1"/>
          </p:cNvSpPr>
          <p:nvPr>
            <p:ph sz="half" idx="2"/>
          </p:nvPr>
        </p:nvSpPr>
        <p:spPr/>
        <p:txBody>
          <a:bodyPr vert="horz" lIns="91440" tIns="45720" rIns="91440" bIns="45720" rtlCol="0" anchor="t">
            <a:normAutofit/>
          </a:bodyPr>
          <a:lstStyle/>
          <a:p>
            <a:pPr marL="0" indent="0">
              <a:buNone/>
            </a:pPr>
            <a:r>
              <a:rPr lang="en-US">
                <a:cs typeface="Calibri"/>
              </a:rPr>
              <a:t>Disparities in:</a:t>
            </a:r>
            <a:endParaRPr lang="en-US"/>
          </a:p>
          <a:p>
            <a:r>
              <a:rPr lang="en-US">
                <a:cs typeface="Calibri"/>
              </a:rPr>
              <a:t>Demographics</a:t>
            </a:r>
          </a:p>
          <a:p>
            <a:r>
              <a:rPr lang="en-US">
                <a:cs typeface="Calibri"/>
              </a:rPr>
              <a:t>Purchasing channel</a:t>
            </a:r>
          </a:p>
          <a:p>
            <a:r>
              <a:rPr lang="en-US">
                <a:cs typeface="Calibri"/>
              </a:rPr>
              <a:t>Product tastes</a:t>
            </a:r>
          </a:p>
          <a:p>
            <a:r>
              <a:rPr lang="en-US">
                <a:cs typeface="Calibri"/>
              </a:rPr>
              <a:t>Promotion Sensitivity</a:t>
            </a:r>
          </a:p>
          <a:p>
            <a:r>
              <a:rPr lang="en-US">
                <a:cs typeface="Calibri"/>
              </a:rPr>
              <a:t>LTV and Recency</a:t>
            </a:r>
          </a:p>
        </p:txBody>
      </p:sp>
    </p:spTree>
    <p:extLst>
      <p:ext uri="{BB962C8B-B14F-4D97-AF65-F5344CB8AC3E}">
        <p14:creationId xmlns:p14="http://schemas.microsoft.com/office/powerpoint/2010/main" val="335890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6E643-A74C-4D4B-BCF4-717341E1D046}"/>
              </a:ext>
            </a:extLst>
          </p:cNvPr>
          <p:cNvSpPr>
            <a:spLocks noGrp="1"/>
          </p:cNvSpPr>
          <p:nvPr>
            <p:ph type="title"/>
          </p:nvPr>
        </p:nvSpPr>
        <p:spPr/>
        <p:txBody>
          <a:bodyPr/>
          <a:lstStyle/>
          <a:p>
            <a:r>
              <a:rPr lang="en-US">
                <a:cs typeface="Calibri Light"/>
              </a:rPr>
              <a:t>Marketing Use Case 1</a:t>
            </a:r>
            <a:endParaRPr lang="en-US"/>
          </a:p>
        </p:txBody>
      </p:sp>
      <p:sp>
        <p:nvSpPr>
          <p:cNvPr id="3" name="Text Placeholder 2">
            <a:extLst>
              <a:ext uri="{FF2B5EF4-FFF2-40B4-BE49-F238E27FC236}">
                <a16:creationId xmlns:a16="http://schemas.microsoft.com/office/drawing/2014/main" id="{4A3B60BC-7370-421E-BC5F-87D2723A430C}"/>
              </a:ext>
            </a:extLst>
          </p:cNvPr>
          <p:cNvSpPr>
            <a:spLocks noGrp="1"/>
          </p:cNvSpPr>
          <p:nvPr>
            <p:ph type="body" idx="1"/>
          </p:nvPr>
        </p:nvSpPr>
        <p:spPr>
          <a:xfrm>
            <a:off x="936906" y="1165693"/>
            <a:ext cx="5157787" cy="823912"/>
          </a:xfrm>
        </p:spPr>
        <p:txBody>
          <a:bodyPr/>
          <a:lstStyle/>
          <a:p>
            <a:r>
              <a:rPr lang="en-US">
                <a:cs typeface="Calibri"/>
              </a:rPr>
              <a:t>Relevance</a:t>
            </a:r>
          </a:p>
        </p:txBody>
      </p:sp>
      <p:pic>
        <p:nvPicPr>
          <p:cNvPr id="7" name="Picture 7">
            <a:extLst>
              <a:ext uri="{FF2B5EF4-FFF2-40B4-BE49-F238E27FC236}">
                <a16:creationId xmlns:a16="http://schemas.microsoft.com/office/drawing/2014/main" id="{CA875F69-4457-4420-A7BC-6392F5FC3192}"/>
              </a:ext>
            </a:extLst>
          </p:cNvPr>
          <p:cNvPicPr>
            <a:picLocks noGrp="1" noChangeAspect="1"/>
          </p:cNvPicPr>
          <p:nvPr>
            <p:ph sz="half" idx="2"/>
          </p:nvPr>
        </p:nvPicPr>
        <p:blipFill>
          <a:blip r:embed="rId2"/>
          <a:stretch>
            <a:fillRect/>
          </a:stretch>
        </p:blipFill>
        <p:spPr>
          <a:xfrm>
            <a:off x="174906" y="2149803"/>
            <a:ext cx="11836492" cy="2557365"/>
          </a:xfrm>
        </p:spPr>
      </p:pic>
      <p:sp>
        <p:nvSpPr>
          <p:cNvPr id="14" name="TextBox 13">
            <a:extLst>
              <a:ext uri="{FF2B5EF4-FFF2-40B4-BE49-F238E27FC236}">
                <a16:creationId xmlns:a16="http://schemas.microsoft.com/office/drawing/2014/main" id="{E8305CFC-8DC0-4F2B-AD93-1D80D6D1B211}"/>
              </a:ext>
            </a:extLst>
          </p:cNvPr>
          <p:cNvSpPr txBox="1"/>
          <p:nvPr/>
        </p:nvSpPr>
        <p:spPr>
          <a:xfrm>
            <a:off x="623981" y="5106334"/>
            <a:ext cx="95414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 large part of the customer base (52.65%) fall within these two clusters.</a:t>
            </a:r>
          </a:p>
        </p:txBody>
      </p:sp>
    </p:spTree>
    <p:extLst>
      <p:ext uri="{BB962C8B-B14F-4D97-AF65-F5344CB8AC3E}">
        <p14:creationId xmlns:p14="http://schemas.microsoft.com/office/powerpoint/2010/main" val="652150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14984CDD083B34C8C12FE854014E956" ma:contentTypeVersion="6" ma:contentTypeDescription="Create a new document." ma:contentTypeScope="" ma:versionID="47aa9c5231b42b735113e0f7be7d796e">
  <xsd:schema xmlns:xsd="http://www.w3.org/2001/XMLSchema" xmlns:xs="http://www.w3.org/2001/XMLSchema" xmlns:p="http://schemas.microsoft.com/office/2006/metadata/properties" xmlns:ns2="7ac106e6-679d-469c-afd5-1db72471242c" targetNamespace="http://schemas.microsoft.com/office/2006/metadata/properties" ma:root="true" ma:fieldsID="d6ed85ec41ec114e0c7d272198c0fdce" ns2:_="">
    <xsd:import namespace="7ac106e6-679d-469c-afd5-1db72471242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c106e6-679d-469c-afd5-1db7247124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C4949E7-6250-43DB-9D9F-CA0A587B7EEF}">
  <ds:schemaRefs>
    <ds:schemaRef ds:uri="http://schemas.microsoft.com/sharepoint/v3/contenttype/forms"/>
  </ds:schemaRefs>
</ds:datastoreItem>
</file>

<file path=customXml/itemProps2.xml><?xml version="1.0" encoding="utf-8"?>
<ds:datastoreItem xmlns:ds="http://schemas.openxmlformats.org/officeDocument/2006/customXml" ds:itemID="{65F68B39-EEA5-4261-8269-A4B58FB3DBBE}">
  <ds:schemaRefs>
    <ds:schemaRef ds:uri="7ac106e6-679d-469c-afd5-1db72471242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2B5344C-CB32-4859-94F5-3F7A5811DFB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vt:lpstr>
      <vt:lpstr>Hierarchical Clustering for Customer Value</vt:lpstr>
      <vt:lpstr>Bar plots to show findings for Customer value</vt:lpstr>
      <vt:lpstr>K-means Clustering </vt:lpstr>
      <vt:lpstr>Buying Behavior Clustering</vt:lpstr>
      <vt:lpstr>Results</vt:lpstr>
      <vt:lpstr>Engagement and Behavioral Combined Results</vt:lpstr>
      <vt:lpstr>Marketing Use Case 1 (Segment Comparison)</vt:lpstr>
      <vt:lpstr>Marketing Use Case 1</vt:lpstr>
      <vt:lpstr>Marketing Use Case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2022-03-02T11:08:55Z</dcterms:created>
  <dcterms:modified xsi:type="dcterms:W3CDTF">2022-03-02T13:44:47Z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0x010100514984CDD083B34C8C12FE854014E956</vt:lpwstr>
  </property>
</Properties>
</file>