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74867-279E-44A1-8B70-87DA592D9E99}" v="32" dt="2022-03-23T12:46:03.552"/>
    <p1510:client id="{F4BE8878-129E-459F-8527-C9DF447426ED}" v="246" dt="2022-03-23T12:40:19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Dafnides" userId="63faa4f6-e811-4cee-8a4c-9eb1bb3c3863" providerId="ADAL" clId="{FA21B749-7A1C-4DB6-B037-DB99698E3D81}"/>
    <pc:docChg chg="modSld">
      <pc:chgData name="Nicholas Dafnides" userId="63faa4f6-e811-4cee-8a4c-9eb1bb3c3863" providerId="ADAL" clId="{FA21B749-7A1C-4DB6-B037-DB99698E3D81}" dt="2022-03-23T12:04:10.623" v="1" actId="1076"/>
      <pc:docMkLst>
        <pc:docMk/>
      </pc:docMkLst>
      <pc:sldChg chg="modSp mod">
        <pc:chgData name="Nicholas Dafnides" userId="63faa4f6-e811-4cee-8a4c-9eb1bb3c3863" providerId="ADAL" clId="{FA21B749-7A1C-4DB6-B037-DB99698E3D81}" dt="2022-03-23T12:04:10.623" v="1" actId="1076"/>
        <pc:sldMkLst>
          <pc:docMk/>
          <pc:sldMk cId="2336878933" sldId="259"/>
        </pc:sldMkLst>
        <pc:picChg chg="mod">
          <ac:chgData name="Nicholas Dafnides" userId="63faa4f6-e811-4cee-8a4c-9eb1bb3c3863" providerId="ADAL" clId="{FA21B749-7A1C-4DB6-B037-DB99698E3D81}" dt="2022-03-23T12:04:10.623" v="1" actId="1076"/>
          <ac:picMkLst>
            <pc:docMk/>
            <pc:sldMk cId="2336878933" sldId="259"/>
            <ac:picMk id="4" creationId="{F1A076D0-CC0B-4659-B966-281EECD28958}"/>
          </ac:picMkLst>
        </pc:picChg>
      </pc:sldChg>
    </pc:docChg>
  </pc:docChgLst>
  <pc:docChgLst>
    <pc:chgData name="Haitham Abbas" userId="S::m20210625@novaims.unl.pt::452c5e6e-c41d-4f8c-af70-1a8f726e225a" providerId="AD" clId="Web-{850271B9-45CD-4C3E-8A20-8953B3AAF1C5}"/>
    <pc:docChg chg="addSld modSld addMainMaster delMainMaster">
      <pc:chgData name="Haitham Abbas" userId="S::m20210625@novaims.unl.pt::452c5e6e-c41d-4f8c-af70-1a8f726e225a" providerId="AD" clId="Web-{850271B9-45CD-4C3E-8A20-8953B3AAF1C5}" dt="2022-03-21T23:17:43.851" v="633"/>
      <pc:docMkLst>
        <pc:docMk/>
      </pc:docMkLst>
      <pc:sldChg chg="addSp delSp modSp mod modTransition setBg modClrScheme addAnim delAnim chgLayout">
        <pc:chgData name="Haitham Abbas" userId="S::m20210625@novaims.unl.pt::452c5e6e-c41d-4f8c-af70-1a8f726e225a" providerId="AD" clId="Web-{850271B9-45CD-4C3E-8A20-8953B3AAF1C5}" dt="2022-03-21T23:17:34.710" v="630"/>
        <pc:sldMkLst>
          <pc:docMk/>
          <pc:sldMk cId="109857222" sldId="256"/>
        </pc:sldMkLst>
        <pc:spChg chg="mod">
          <ac:chgData name="Haitham Abbas" userId="S::m20210625@novaims.unl.pt::452c5e6e-c41d-4f8c-af70-1a8f726e225a" providerId="AD" clId="Web-{850271B9-45CD-4C3E-8A20-8953B3AAF1C5}" dt="2022-03-21T22:16:47.980" v="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itham Abbas" userId="S::m20210625@novaims.unl.pt::452c5e6e-c41d-4f8c-af70-1a8f726e225a" providerId="AD" clId="Web-{850271B9-45CD-4C3E-8A20-8953B3AAF1C5}" dt="2022-03-21T22:17:14.762" v="54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4:57.039" v="6"/>
          <ac:spMkLst>
            <pc:docMk/>
            <pc:sldMk cId="109857222" sldId="256"/>
            <ac:spMk id="9" creationId="{B9BBDDCC-0358-4EDD-9820-287B1D8FDEE8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4:57.039" v="6"/>
          <ac:spMkLst>
            <pc:docMk/>
            <pc:sldMk cId="109857222" sldId="256"/>
            <ac:spMk id="11" creationId="{DE85C6F8-1197-41BB-810E-FD2CBA60E3A9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4:57.039" v="6"/>
          <ac:spMkLst>
            <pc:docMk/>
            <pc:sldMk cId="109857222" sldId="256"/>
            <ac:spMk id="13" creationId="{155C8441-74BB-42B4-8567-536A10555DC9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4:57.039" v="6"/>
          <ac:spMkLst>
            <pc:docMk/>
            <pc:sldMk cId="109857222" sldId="256"/>
            <ac:spMk id="15" creationId="{FBE31AC6-E383-4D2B-9A24-69EEE084D547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5:01.758" v="8"/>
          <ac:spMkLst>
            <pc:docMk/>
            <pc:sldMk cId="109857222" sldId="256"/>
            <ac:spMk id="23" creationId="{158B3569-73B2-4D05-8E95-886A6EE17F1F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5:01.758" v="8"/>
          <ac:spMkLst>
            <pc:docMk/>
            <pc:sldMk cId="109857222" sldId="256"/>
            <ac:spMk id="24" creationId="{B71758F4-3F46-45DA-8AC5-4E508DA080BA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5:01.758" v="8"/>
          <ac:spMkLst>
            <pc:docMk/>
            <pc:sldMk cId="109857222" sldId="256"/>
            <ac:spMk id="26" creationId="{8D61482F-F3C5-4D66-8C5D-C6BBE3E1275C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48" v="52"/>
          <ac:spMkLst>
            <pc:docMk/>
            <pc:sldMk cId="109857222" sldId="256"/>
            <ac:spMk id="28" creationId="{2FB82883-1DC0-4BE1-A607-009095F3355A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48" v="52"/>
          <ac:spMkLst>
            <pc:docMk/>
            <pc:sldMk cId="109857222" sldId="256"/>
            <ac:spMk id="29" creationId="{A3473CF9-37EB-43E7-89EF-D2D1C53D1DAC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48" v="52"/>
          <ac:spMkLst>
            <pc:docMk/>
            <pc:sldMk cId="109857222" sldId="256"/>
            <ac:spMk id="30" creationId="{586B4EF9-43BA-4655-A6FF-1D8E21574C95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01.791" v="41"/>
          <ac:spMkLst>
            <pc:docMk/>
            <pc:sldMk cId="109857222" sldId="256"/>
            <ac:spMk id="35" creationId="{55B419A7-F817-4767-8CCB-FB0E189C4ACD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01.791" v="41"/>
          <ac:spMkLst>
            <pc:docMk/>
            <pc:sldMk cId="109857222" sldId="256"/>
            <ac:spMk id="37" creationId="{ADA271CD-3011-4A05-B4A3-80F1794684F2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06.041" v="43"/>
          <ac:spMkLst>
            <pc:docMk/>
            <pc:sldMk cId="109857222" sldId="256"/>
            <ac:spMk id="39" creationId="{1DB043B4-68C6-45B9-82AC-A5800EADB8D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06.041" v="43"/>
          <ac:spMkLst>
            <pc:docMk/>
            <pc:sldMk cId="109857222" sldId="256"/>
            <ac:spMk id="40" creationId="{61B0F92C-925A-4D2E-839E-EB381378C315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16" v="51"/>
          <ac:spMkLst>
            <pc:docMk/>
            <pc:sldMk cId="109857222" sldId="256"/>
            <ac:spMk id="41" creationId="{C4616447-380A-4DF1-834B-15E0529F4BBE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4.651" v="45"/>
          <ac:spMkLst>
            <pc:docMk/>
            <pc:sldMk cId="109857222" sldId="256"/>
            <ac:spMk id="42" creationId="{1E644DE9-8D09-43E2-BA69-F57482CFC93A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4.651" v="45"/>
          <ac:spMkLst>
            <pc:docMk/>
            <pc:sldMk cId="109857222" sldId="256"/>
            <ac:spMk id="43" creationId="{6C23C919-B32E-40FF-B3D8-631316E84E3E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16" v="51"/>
          <ac:spMkLst>
            <pc:docMk/>
            <pc:sldMk cId="109857222" sldId="256"/>
            <ac:spMk id="45" creationId="{563148A4-EAE8-49C7-89F1-8E48B3A26D81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16" v="51"/>
          <ac:spMkLst>
            <pc:docMk/>
            <pc:sldMk cId="109857222" sldId="256"/>
            <ac:spMk id="46" creationId="{F96FDE2F-8352-4200-8537-0E8FC365F4BF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19.416" v="51"/>
          <ac:spMkLst>
            <pc:docMk/>
            <pc:sldMk cId="109857222" sldId="256"/>
            <ac:spMk id="47" creationId="{EE03AE3B-3A9F-4A74-A626-EA434E9E0104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47.980" v="53"/>
          <ac:spMkLst>
            <pc:docMk/>
            <pc:sldMk cId="109857222" sldId="256"/>
            <ac:spMk id="49" creationId="{EA3B6404-C37D-4FE3-8124-9FC5ECE56273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16:47.980" v="53"/>
          <ac:spMkLst>
            <pc:docMk/>
            <pc:sldMk cId="109857222" sldId="256"/>
            <ac:spMk id="51" creationId="{F67B5ED5-2C08-4519-B88A-E933BAA847AA}"/>
          </ac:spMkLst>
        </pc:spChg>
        <pc:spChg chg="add">
          <ac:chgData name="Haitham Abbas" userId="S::m20210625@novaims.unl.pt::452c5e6e-c41d-4f8c-af70-1a8f726e225a" providerId="AD" clId="Web-{850271B9-45CD-4C3E-8A20-8953B3AAF1C5}" dt="2022-03-21T22:16:47.980" v="53"/>
          <ac:spMkLst>
            <pc:docMk/>
            <pc:sldMk cId="109857222" sldId="256"/>
            <ac:spMk id="60" creationId="{9B37791B-B040-4694-BFDC-8DD132D86E8E}"/>
          </ac:spMkLst>
        </pc:spChg>
        <pc:grpChg chg="add">
          <ac:chgData name="Haitham Abbas" userId="S::m20210625@novaims.unl.pt::452c5e6e-c41d-4f8c-af70-1a8f726e225a" providerId="AD" clId="Web-{850271B9-45CD-4C3E-8A20-8953B3AAF1C5}" dt="2022-03-21T22:16:47.980" v="53"/>
          <ac:grpSpMkLst>
            <pc:docMk/>
            <pc:sldMk cId="109857222" sldId="256"/>
            <ac:grpSpMk id="62" creationId="{4252769E-B9F0-4068-A645-5BBEF16E9C28}"/>
          </ac:grpSpMkLst>
        </pc:grpChg>
        <pc:picChg chg="add mod ord">
          <ac:chgData name="Haitham Abbas" userId="S::m20210625@novaims.unl.pt::452c5e6e-c41d-4f8c-af70-1a8f726e225a" providerId="AD" clId="Web-{850271B9-45CD-4C3E-8A20-8953B3AAF1C5}" dt="2022-03-21T22:16:47.980" v="53"/>
          <ac:picMkLst>
            <pc:docMk/>
            <pc:sldMk cId="109857222" sldId="256"/>
            <ac:picMk id="4" creationId="{560689F7-C299-480D-8E5A-2CF6EFDB07B3}"/>
          </ac:picMkLst>
        </pc:picChg>
        <pc:cxnChg chg="add del">
          <ac:chgData name="Haitham Abbas" userId="S::m20210625@novaims.unl.pt::452c5e6e-c41d-4f8c-af70-1a8f726e225a" providerId="AD" clId="Web-{850271B9-45CD-4C3E-8A20-8953B3AAF1C5}" dt="2022-03-21T22:14:57.039" v="6"/>
          <ac:cxnSpMkLst>
            <pc:docMk/>
            <pc:sldMk cId="109857222" sldId="256"/>
            <ac:cxnSpMk id="17" creationId="{2DD089E2-CEA3-48C4-9094-610D00D9460C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4:57.039" v="6"/>
          <ac:cxnSpMkLst>
            <pc:docMk/>
            <pc:sldMk cId="109857222" sldId="256"/>
            <ac:cxnSpMk id="19" creationId="{2F49F475-10BF-4E7D-9BE8-5329BCAFE2C8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4:57.039" v="6"/>
          <ac:cxnSpMkLst>
            <pc:docMk/>
            <pc:sldMk cId="109857222" sldId="256"/>
            <ac:cxnSpMk id="21" creationId="{621E947D-525D-4D2A-B0C3-E1BFCA6060FD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5:01.758" v="8"/>
          <ac:cxnSpMkLst>
            <pc:docMk/>
            <pc:sldMk cId="109857222" sldId="256"/>
            <ac:cxnSpMk id="25" creationId="{56020367-4FD5-4596-8E10-C5F095CD8DBF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6:47.980" v="53"/>
          <ac:cxnSpMkLst>
            <pc:docMk/>
            <pc:sldMk cId="109857222" sldId="256"/>
            <ac:cxnSpMk id="50" creationId="{C64A9919-C77B-4DEE-B7F8-B9A289E9E66E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6:47.980" v="53"/>
          <ac:cxnSpMkLst>
            <pc:docMk/>
            <pc:sldMk cId="109857222" sldId="256"/>
            <ac:cxnSpMk id="52" creationId="{4BB9CE4F-048D-4320-B7EF-E5AEA4020CE2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6:47.980" v="53"/>
          <ac:cxnSpMkLst>
            <pc:docMk/>
            <pc:sldMk cId="109857222" sldId="256"/>
            <ac:cxnSpMk id="53" creationId="{717DE3F0-E5A7-4C2D-927E-56638086786C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6:47.980" v="53"/>
          <ac:cxnSpMkLst>
            <pc:docMk/>
            <pc:sldMk cId="109857222" sldId="256"/>
            <ac:cxnSpMk id="54" creationId="{4E9EA87C-793F-4321-A0BC-4DB860289DD6}"/>
          </ac:cxnSpMkLst>
        </pc:cxnChg>
        <pc:cxnChg chg="add del">
          <ac:chgData name="Haitham Abbas" userId="S::m20210625@novaims.unl.pt::452c5e6e-c41d-4f8c-af70-1a8f726e225a" providerId="AD" clId="Web-{850271B9-45CD-4C3E-8A20-8953B3AAF1C5}" dt="2022-03-21T22:16:47.980" v="53"/>
          <ac:cxnSpMkLst>
            <pc:docMk/>
            <pc:sldMk cId="109857222" sldId="256"/>
            <ac:cxnSpMk id="55" creationId="{DEE00FC4-5601-4185-8A23-E15BD4D7B414}"/>
          </ac:cxnSpMkLst>
        </pc:cxnChg>
      </pc:sldChg>
      <pc:sldChg chg="addSp delSp modSp new mod modTransition setBg">
        <pc:chgData name="Haitham Abbas" userId="S::m20210625@novaims.unl.pt::452c5e6e-c41d-4f8c-af70-1a8f726e225a" providerId="AD" clId="Web-{850271B9-45CD-4C3E-8A20-8953B3AAF1C5}" dt="2022-03-21T23:17:38.679" v="631"/>
        <pc:sldMkLst>
          <pc:docMk/>
          <pc:sldMk cId="348072969" sldId="257"/>
        </pc:sldMkLst>
        <pc:spChg chg="mod">
          <ac:chgData name="Haitham Abbas" userId="S::m20210625@novaims.unl.pt::452c5e6e-c41d-4f8c-af70-1a8f726e225a" providerId="AD" clId="Web-{850271B9-45CD-4C3E-8A20-8953B3AAF1C5}" dt="2022-03-21T22:52:09.660" v="290" actId="1076"/>
          <ac:spMkLst>
            <pc:docMk/>
            <pc:sldMk cId="348072969" sldId="257"/>
            <ac:spMk id="2" creationId="{4C517581-85AC-476D-8DA9-E219B01DBE06}"/>
          </ac:spMkLst>
        </pc:spChg>
        <pc:spChg chg="del">
          <ac:chgData name="Haitham Abbas" userId="S::m20210625@novaims.unl.pt::452c5e6e-c41d-4f8c-af70-1a8f726e225a" providerId="AD" clId="Web-{850271B9-45CD-4C3E-8A20-8953B3AAF1C5}" dt="2022-03-21T22:32:32.406" v="56"/>
          <ac:spMkLst>
            <pc:docMk/>
            <pc:sldMk cId="348072969" sldId="257"/>
            <ac:spMk id="3" creationId="{F21E1A81-2BD6-43B3-A809-6F6A487C7F00}"/>
          </ac:spMkLst>
        </pc:spChg>
        <pc:spChg chg="add del mod">
          <ac:chgData name="Haitham Abbas" userId="S::m20210625@novaims.unl.pt::452c5e6e-c41d-4f8c-af70-1a8f726e225a" providerId="AD" clId="Web-{850271B9-45CD-4C3E-8A20-8953B3AAF1C5}" dt="2022-03-21T22:44:54.726" v="243"/>
          <ac:spMkLst>
            <pc:docMk/>
            <pc:sldMk cId="348072969" sldId="257"/>
            <ac:spMk id="7" creationId="{8B199FD6-B7D4-4ABB-814C-B0DE8B1A512A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48:31.013" v="255"/>
          <ac:spMkLst>
            <pc:docMk/>
            <pc:sldMk cId="348072969" sldId="257"/>
            <ac:spMk id="12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50:39.173" v="282"/>
          <ac:spMkLst>
            <pc:docMk/>
            <pc:sldMk cId="348072969" sldId="257"/>
            <ac:spMk id="19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50:39.111" v="281"/>
          <ac:spMkLst>
            <pc:docMk/>
            <pc:sldMk cId="348072969" sldId="257"/>
            <ac:spMk id="24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2:51:10.268" v="285"/>
          <ac:spMkLst>
            <pc:docMk/>
            <pc:sldMk cId="348072969" sldId="257"/>
            <ac:spMk id="34" creationId="{B95B9BA8-1D69-4796-85F5-B6D0BD52354B}"/>
          </ac:spMkLst>
        </pc:spChg>
        <pc:spChg chg="add">
          <ac:chgData name="Haitham Abbas" userId="S::m20210625@novaims.unl.pt::452c5e6e-c41d-4f8c-af70-1a8f726e225a" providerId="AD" clId="Web-{850271B9-45CD-4C3E-8A20-8953B3AAF1C5}" dt="2022-03-21T22:51:10.268" v="285"/>
          <ac:spMkLst>
            <pc:docMk/>
            <pc:sldMk cId="348072969" sldId="257"/>
            <ac:spMk id="39" creationId="{B95B9BA8-1D69-4796-85F5-B6D0BD52354B}"/>
          </ac:spMkLst>
        </pc:spChg>
        <pc:grpChg chg="add del">
          <ac:chgData name="Haitham Abbas" userId="S::m20210625@novaims.unl.pt::452c5e6e-c41d-4f8c-af70-1a8f726e225a" providerId="AD" clId="Web-{850271B9-45CD-4C3E-8A20-8953B3AAF1C5}" dt="2022-03-21T22:50:39.111" v="281"/>
          <ac:grpSpMkLst>
            <pc:docMk/>
            <pc:sldMk cId="348072969" sldId="257"/>
            <ac:grpSpMk id="26" creationId="{6A15AA18-4B71-46A7-A76C-9CF96DE14FA1}"/>
          </ac:grpSpMkLst>
        </pc:grpChg>
        <pc:graphicFrameChg chg="add mod modGraphic">
          <ac:chgData name="Haitham Abbas" userId="S::m20210625@novaims.unl.pt::452c5e6e-c41d-4f8c-af70-1a8f726e225a" providerId="AD" clId="Web-{850271B9-45CD-4C3E-8A20-8953B3AAF1C5}" dt="2022-03-21T22:52:01.519" v="289" actId="1076"/>
          <ac:graphicFrameMkLst>
            <pc:docMk/>
            <pc:sldMk cId="348072969" sldId="257"/>
            <ac:graphicFrameMk id="14" creationId="{86F1DB4B-C266-86DF-6DDB-D95F1F29067F}"/>
          </ac:graphicFrameMkLst>
        </pc:graphicFrameChg>
        <pc:picChg chg="add del mod ord">
          <ac:chgData name="Haitham Abbas" userId="S::m20210625@novaims.unl.pt::452c5e6e-c41d-4f8c-af70-1a8f726e225a" providerId="AD" clId="Web-{850271B9-45CD-4C3E-8A20-8953B3AAF1C5}" dt="2022-03-21T22:37:15.507" v="63"/>
          <ac:picMkLst>
            <pc:docMk/>
            <pc:sldMk cId="348072969" sldId="257"/>
            <ac:picMk id="4" creationId="{FFB4F7FA-A6B9-491B-AF06-5AE707765F50}"/>
          </ac:picMkLst>
        </pc:picChg>
        <pc:picChg chg="add mod">
          <ac:chgData name="Haitham Abbas" userId="S::m20210625@novaims.unl.pt::452c5e6e-c41d-4f8c-af70-1a8f726e225a" providerId="AD" clId="Web-{850271B9-45CD-4C3E-8A20-8953B3AAF1C5}" dt="2022-03-21T22:50:39.111" v="281"/>
          <ac:picMkLst>
            <pc:docMk/>
            <pc:sldMk cId="348072969" sldId="257"/>
            <ac:picMk id="5" creationId="{6BEDC072-1391-42C7-8DE2-202308DFF4F6}"/>
          </ac:picMkLst>
        </pc:picChg>
      </pc:sldChg>
      <pc:sldChg chg="addSp delSp modSp new mod modTransition setBg">
        <pc:chgData name="Haitham Abbas" userId="S::m20210625@novaims.unl.pt::452c5e6e-c41d-4f8c-af70-1a8f726e225a" providerId="AD" clId="Web-{850271B9-45CD-4C3E-8A20-8953B3AAF1C5}" dt="2022-03-21T23:17:41.023" v="632"/>
        <pc:sldMkLst>
          <pc:docMk/>
          <pc:sldMk cId="2847165309" sldId="258"/>
        </pc:sldMkLst>
        <pc:spChg chg="mod">
          <ac:chgData name="Haitham Abbas" userId="S::m20210625@novaims.unl.pt::452c5e6e-c41d-4f8c-af70-1a8f726e225a" providerId="AD" clId="Web-{850271B9-45CD-4C3E-8A20-8953B3AAF1C5}" dt="2022-03-21T23:03:06.915" v="418" actId="1076"/>
          <ac:spMkLst>
            <pc:docMk/>
            <pc:sldMk cId="2847165309" sldId="258"/>
            <ac:spMk id="2" creationId="{B01AA05C-61F9-442F-A7CE-C99CE37C79B4}"/>
          </ac:spMkLst>
        </pc:spChg>
        <pc:spChg chg="mod ord">
          <ac:chgData name="Haitham Abbas" userId="S::m20210625@novaims.unl.pt::452c5e6e-c41d-4f8c-af70-1a8f726e225a" providerId="AD" clId="Web-{850271B9-45CD-4C3E-8A20-8953B3AAF1C5}" dt="2022-03-21T23:10:16.855" v="549" actId="14100"/>
          <ac:spMkLst>
            <pc:docMk/>
            <pc:sldMk cId="2847165309" sldId="258"/>
            <ac:spMk id="3" creationId="{36AC5403-7BEB-4E6D-B7FC-D6D8645C5805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2:41.149" v="412"/>
          <ac:spMkLst>
            <pc:docMk/>
            <pc:sldMk cId="2847165309" sldId="258"/>
            <ac:spMk id="5" creationId="{6971CFFC-206E-42FC-8514-601F1C06DEAC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2:01.570" v="403"/>
          <ac:spMkLst>
            <pc:docMk/>
            <pc:sldMk cId="2847165309" sldId="258"/>
            <ac:spMk id="6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2:48.071" v="415"/>
          <ac:spMkLst>
            <pc:docMk/>
            <pc:sldMk cId="2847165309" sldId="258"/>
            <ac:spMk id="8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0:56.896" v="351"/>
          <ac:spMkLst>
            <pc:docMk/>
            <pc:sldMk cId="2847165309" sldId="258"/>
            <ac:spMk id="9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2:48.071" v="415"/>
          <ac:spMkLst>
            <pc:docMk/>
            <pc:sldMk cId="2847165309" sldId="258"/>
            <ac:spMk id="10" creationId="{340822D1-9EEA-4ECF-9360-D9AF87950D47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2:48.071" v="415"/>
          <ac:spMkLst>
            <pc:docMk/>
            <pc:sldMk cId="2847165309" sldId="258"/>
            <ac:spMk id="12" creationId="{DC292A62-7F34-4E30-BE04-48164A1DAF7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1:24.334" v="355"/>
          <ac:spMkLst>
            <pc:docMk/>
            <pc:sldMk cId="2847165309" sldId="258"/>
            <ac:spMk id="13" creationId="{DC292A62-7F34-4E30-BE04-48164A1DAF7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1:24.334" v="355"/>
          <ac:spMkLst>
            <pc:docMk/>
            <pc:sldMk cId="2847165309" sldId="258"/>
            <ac:spMk id="15" creationId="{B95B9BA8-1D69-4796-85F5-B6D0BD52354B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01:24.334" v="355"/>
          <ac:spMkLst>
            <pc:docMk/>
            <pc:sldMk cId="2847165309" sldId="258"/>
            <ac:spMk id="16" creationId="{340822D1-9EEA-4ECF-9360-D9AF87950D47}"/>
          </ac:spMkLst>
        </pc:spChg>
        <pc:spChg chg="add">
          <ac:chgData name="Haitham Abbas" userId="S::m20210625@novaims.unl.pt::452c5e6e-c41d-4f8c-af70-1a8f726e225a" providerId="AD" clId="Web-{850271B9-45CD-4C3E-8A20-8953B3AAF1C5}" dt="2022-03-21T23:02:48.071" v="415"/>
          <ac:spMkLst>
            <pc:docMk/>
            <pc:sldMk cId="2847165309" sldId="258"/>
            <ac:spMk id="17" creationId="{B95B9BA8-1D69-4796-85F5-B6D0BD52354B}"/>
          </ac:spMkLst>
        </pc:spChg>
        <pc:grpChg chg="add del">
          <ac:chgData name="Haitham Abbas" userId="S::m20210625@novaims.unl.pt::452c5e6e-c41d-4f8c-af70-1a8f726e225a" providerId="AD" clId="Web-{850271B9-45CD-4C3E-8A20-8953B3AAF1C5}" dt="2022-03-21T23:00:56.896" v="351"/>
          <ac:grpSpMkLst>
            <pc:docMk/>
            <pc:sldMk cId="2847165309" sldId="258"/>
            <ac:grpSpMk id="11" creationId="{EE5D87AC-5CCC-4E1F-8B25-D3A6053029C8}"/>
          </ac:grpSpMkLst>
        </pc:grpChg>
        <pc:picChg chg="add del mod">
          <ac:chgData name="Haitham Abbas" userId="S::m20210625@novaims.unl.pt::452c5e6e-c41d-4f8c-af70-1a8f726e225a" providerId="AD" clId="Web-{850271B9-45CD-4C3E-8A20-8953B3AAF1C5}" dt="2022-03-21T23:02:36.664" v="411"/>
          <ac:picMkLst>
            <pc:docMk/>
            <pc:sldMk cId="2847165309" sldId="258"/>
            <ac:picMk id="4" creationId="{495CF243-6AC4-423E-88F5-6401773A9D02}"/>
          </ac:picMkLst>
        </pc:picChg>
        <pc:picChg chg="add mod">
          <ac:chgData name="Haitham Abbas" userId="S::m20210625@novaims.unl.pt::452c5e6e-c41d-4f8c-af70-1a8f726e225a" providerId="AD" clId="Web-{850271B9-45CD-4C3E-8A20-8953B3AAF1C5}" dt="2022-03-21T23:10:27.964" v="551" actId="14100"/>
          <ac:picMkLst>
            <pc:docMk/>
            <pc:sldMk cId="2847165309" sldId="258"/>
            <ac:picMk id="7" creationId="{C072E3B5-7749-43A2-A98B-364D0DA3B570}"/>
          </ac:picMkLst>
        </pc:picChg>
      </pc:sldChg>
      <pc:sldChg chg="addSp delSp modSp new mod modTransition setBg">
        <pc:chgData name="Haitham Abbas" userId="S::m20210625@novaims.unl.pt::452c5e6e-c41d-4f8c-af70-1a8f726e225a" providerId="AD" clId="Web-{850271B9-45CD-4C3E-8A20-8953B3AAF1C5}" dt="2022-03-21T23:17:43.851" v="633"/>
        <pc:sldMkLst>
          <pc:docMk/>
          <pc:sldMk cId="2336878933" sldId="259"/>
        </pc:sldMkLst>
        <pc:spChg chg="mod">
          <ac:chgData name="Haitham Abbas" userId="S::m20210625@novaims.unl.pt::452c5e6e-c41d-4f8c-af70-1a8f726e225a" providerId="AD" clId="Web-{850271B9-45CD-4C3E-8A20-8953B3AAF1C5}" dt="2022-03-21T23:15:40.442" v="620" actId="1076"/>
          <ac:spMkLst>
            <pc:docMk/>
            <pc:sldMk cId="2336878933" sldId="259"/>
            <ac:spMk id="2" creationId="{9BD4D736-3545-456F-BCC2-2FCB7411A09E}"/>
          </ac:spMkLst>
        </pc:spChg>
        <pc:spChg chg="del">
          <ac:chgData name="Haitham Abbas" userId="S::m20210625@novaims.unl.pt::452c5e6e-c41d-4f8c-af70-1a8f726e225a" providerId="AD" clId="Web-{850271B9-45CD-4C3E-8A20-8953B3AAF1C5}" dt="2022-03-21T23:11:29.388" v="572"/>
          <ac:spMkLst>
            <pc:docMk/>
            <pc:sldMk cId="2336878933" sldId="259"/>
            <ac:spMk id="3" creationId="{A061128D-F923-431A-ACD5-007C52B46F6F}"/>
          </ac:spMkLst>
        </pc:spChg>
        <pc:spChg chg="add del mod">
          <ac:chgData name="Haitham Abbas" userId="S::m20210625@novaims.unl.pt::452c5e6e-c41d-4f8c-af70-1a8f726e225a" providerId="AD" clId="Web-{850271B9-45CD-4C3E-8A20-8953B3AAF1C5}" dt="2022-03-21T23:13:46.392" v="591"/>
          <ac:spMkLst>
            <pc:docMk/>
            <pc:sldMk cId="2336878933" sldId="259"/>
            <ac:spMk id="7" creationId="{7136389F-D686-4DFB-A929-F4E0BDA0579D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1:52.170" v="574"/>
          <ac:spMkLst>
            <pc:docMk/>
            <pc:sldMk cId="2336878933" sldId="259"/>
            <ac:spMk id="9" creationId="{9B37791B-B040-4694-BFDC-8DD132D86E8E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1:52.170" v="574"/>
          <ac:spMkLst>
            <pc:docMk/>
            <pc:sldMk cId="2336878933" sldId="259"/>
            <ac:spMk id="11" creationId="{A5761B15-C433-40FE-BB67-ECF17E50A618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3:34.360" v="588"/>
          <ac:spMkLst>
            <pc:docMk/>
            <pc:sldMk cId="2336878933" sldId="259"/>
            <ac:spMk id="16" creationId="{5964CBE2-084A-47DF-A704-CF5F6217B569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4:00.392" v="595"/>
          <ac:spMkLst>
            <pc:docMk/>
            <pc:sldMk cId="2336878933" sldId="259"/>
            <ac:spMk id="21" creationId="{6B0479F5-59EA-43F3-BAFC-2606376EB662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4:00.392" v="595"/>
          <ac:spMkLst>
            <pc:docMk/>
            <pc:sldMk cId="2336878933" sldId="259"/>
            <ac:spMk id="23" creationId="{A2D09E29-DA9C-48B4-8529-45E27815C2B6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4:00.392" v="595"/>
          <ac:spMkLst>
            <pc:docMk/>
            <pc:sldMk cId="2336878933" sldId="259"/>
            <ac:spMk id="25" creationId="{8E3844D4-5ADD-481B-AF9C-49AABAD25626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30" creationId="{6B0479F5-59EA-43F3-BAFC-2606376EB662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32" creationId="{B9F7A657-A936-48EC-851D-106D4F1B429C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34" creationId="{0D585759-3D5B-483A-8B7F-131E93727ED5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36" creationId="{D67957E4-F168-4C9F-98D0-2E1865C9A158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38" creationId="{3E83D9A9-D471-4D7B-B201-DE182EF2A804}"/>
          </ac:spMkLst>
        </pc:spChg>
        <pc:spChg chg="add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40" creationId="{6B0479F5-59EA-43F3-BAFC-2606376EB662}"/>
          </ac:spMkLst>
        </pc:spChg>
        <pc:spChg chg="add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41" creationId="{90079F9F-0458-4E1F-8C66-3DC92F3184C0}"/>
          </ac:spMkLst>
        </pc:spChg>
        <pc:spChg chg="add">
          <ac:chgData name="Haitham Abbas" userId="S::m20210625@novaims.unl.pt::452c5e6e-c41d-4f8c-af70-1a8f726e225a" providerId="AD" clId="Web-{850271B9-45CD-4C3E-8A20-8953B3AAF1C5}" dt="2022-03-21T23:15:28.816" v="619"/>
          <ac:spMkLst>
            <pc:docMk/>
            <pc:sldMk cId="2336878933" sldId="259"/>
            <ac:spMk id="42" creationId="{35BFB1BD-917C-4E12-A662-6CD1860F2762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4:53.565" v="609"/>
          <ac:spMkLst>
            <pc:docMk/>
            <pc:sldMk cId="2336878933" sldId="259"/>
            <ac:spMk id="43" creationId="{6B0479F5-59EA-43F3-BAFC-2606376EB662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4:53.565" v="609"/>
          <ac:spMkLst>
            <pc:docMk/>
            <pc:sldMk cId="2336878933" sldId="259"/>
            <ac:spMk id="45" creationId="{90079F9F-0458-4E1F-8C66-3DC92F3184C0}"/>
          </ac:spMkLst>
        </pc:spChg>
        <pc:spChg chg="add del">
          <ac:chgData name="Haitham Abbas" userId="S::m20210625@novaims.unl.pt::452c5e6e-c41d-4f8c-af70-1a8f726e225a" providerId="AD" clId="Web-{850271B9-45CD-4C3E-8A20-8953B3AAF1C5}" dt="2022-03-21T23:14:53.565" v="609"/>
          <ac:spMkLst>
            <pc:docMk/>
            <pc:sldMk cId="2336878933" sldId="259"/>
            <ac:spMk id="47" creationId="{35BFB1BD-917C-4E12-A662-6CD1860F2762}"/>
          </ac:spMkLst>
        </pc:spChg>
        <pc:picChg chg="add mod ord">
          <ac:chgData name="Haitham Abbas" userId="S::m20210625@novaims.unl.pt::452c5e6e-c41d-4f8c-af70-1a8f726e225a" providerId="AD" clId="Web-{850271B9-45CD-4C3E-8A20-8953B3AAF1C5}" dt="2022-03-21T23:16:09.833" v="628" actId="1076"/>
          <ac:picMkLst>
            <pc:docMk/>
            <pc:sldMk cId="2336878933" sldId="259"/>
            <ac:picMk id="4" creationId="{F1A076D0-CC0B-4659-B966-281EECD28958}"/>
          </ac:picMkLst>
        </pc:picChg>
        <pc:picChg chg="add del mod ord">
          <ac:chgData name="Haitham Abbas" userId="S::m20210625@novaims.unl.pt::452c5e6e-c41d-4f8c-af70-1a8f726e225a" providerId="AD" clId="Web-{850271B9-45CD-4C3E-8A20-8953B3AAF1C5}" dt="2022-03-21T23:11:55.045" v="575"/>
          <ac:picMkLst>
            <pc:docMk/>
            <pc:sldMk cId="2336878933" sldId="259"/>
            <ac:picMk id="5" creationId="{685B3543-CB76-536B-0988-825FB824C839}"/>
          </ac:picMkLst>
        </pc:picChg>
        <pc:picChg chg="add mod ord">
          <ac:chgData name="Haitham Abbas" userId="S::m20210625@novaims.unl.pt::452c5e6e-c41d-4f8c-af70-1a8f726e225a" providerId="AD" clId="Web-{850271B9-45CD-4C3E-8A20-8953B3AAF1C5}" dt="2022-03-21T23:15:56.176" v="624" actId="14100"/>
          <ac:picMkLst>
            <pc:docMk/>
            <pc:sldMk cId="2336878933" sldId="259"/>
            <ac:picMk id="6" creationId="{01FB2065-D094-485E-8452-6CAE331FFE95}"/>
          </ac:picMkLst>
        </pc:picChg>
      </pc:sldChg>
      <pc:sldChg chg="new">
        <pc:chgData name="Haitham Abbas" userId="S::m20210625@novaims.unl.pt::452c5e6e-c41d-4f8c-af70-1a8f726e225a" providerId="AD" clId="Web-{850271B9-45CD-4C3E-8A20-8953B3AAF1C5}" dt="2022-03-21T23:16:14.021" v="629"/>
        <pc:sldMkLst>
          <pc:docMk/>
          <pc:sldMk cId="2066643441" sldId="260"/>
        </pc:sldMkLst>
      </pc:sldChg>
      <pc:sldMasterChg chg="add del addSldLayout delSldLayout">
        <pc:chgData name="Haitham Abbas" userId="S::m20210625@novaims.unl.pt::452c5e6e-c41d-4f8c-af70-1a8f726e225a" providerId="AD" clId="Web-{850271B9-45CD-4C3E-8A20-8953B3AAF1C5}" dt="2022-03-21T22:15:01.789" v="9"/>
        <pc:sldMasterMkLst>
          <pc:docMk/>
          <pc:sldMasterMk cId="2460954070" sldId="2147483660"/>
        </pc:sldMasterMkLst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89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aitham Abbas" userId="S::m20210625@novaims.unl.pt::452c5e6e-c41d-4f8c-af70-1a8f726e225a" providerId="AD" clId="Web-{850271B9-45CD-4C3E-8A20-8953B3AAF1C5}" dt="2022-03-21T22:14:57.039" v="6"/>
        <pc:sldMasterMkLst>
          <pc:docMk/>
          <pc:sldMasterMk cId="349170048" sldId="2147483672"/>
        </pc:sldMasterMkLst>
        <pc:sldLayoutChg chg="add del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2787394699" sldId="2147483673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822692486" sldId="2147483674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844839874" sldId="2147483675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126405007" sldId="2147483676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2868403782" sldId="2147483677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1579655513" sldId="2147483678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2465000988" sldId="2147483679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3641003786" sldId="2147483680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3965648702" sldId="2147483681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1380278837" sldId="2147483682"/>
          </pc:sldLayoutMkLst>
        </pc:sldLayoutChg>
        <pc:sldLayoutChg chg="add del replId">
          <pc:chgData name="Haitham Abbas" userId="S::m20210625@novaims.unl.pt::452c5e6e-c41d-4f8c-af70-1a8f726e225a" providerId="AD" clId="Web-{850271B9-45CD-4C3E-8A20-8953B3AAF1C5}" dt="2022-03-21T22:14:57.039" v="6"/>
          <pc:sldLayoutMkLst>
            <pc:docMk/>
            <pc:sldMasterMk cId="349170048" sldId="2147483672"/>
            <pc:sldLayoutMk cId="3721110583" sldId="2147483683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5:01.758" v="8"/>
        <pc:sldMasterMkLst>
          <pc:docMk/>
          <pc:sldMasterMk cId="1738061549" sldId="2147483685"/>
        </pc:sldMasterMkLst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1924450564" sldId="214748367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1790773145" sldId="214748367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2131633976" sldId="214748367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4010208810" sldId="214748367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4245017390" sldId="214748367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42867728" sldId="214748367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1110161138" sldId="214748368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2997174895" sldId="214748368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2867104138" sldId="214748368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242788364" sldId="214748368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5:01.758" v="8"/>
          <pc:sldLayoutMkLst>
            <pc:docMk/>
            <pc:sldMasterMk cId="1738061549" sldId="2147483685"/>
            <pc:sldLayoutMk cId="3038059100" sldId="2147483684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6:19.448" v="52"/>
        <pc:sldMasterMkLst>
          <pc:docMk/>
          <pc:sldMasterMk cId="355301146" sldId="2147483750"/>
        </pc:sldMasterMkLst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1260881974" sldId="214748373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3289765789" sldId="214748374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1184614849" sldId="214748374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919026210" sldId="214748374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1830345735" sldId="214748374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3293776281" sldId="214748374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129253274" sldId="214748374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3988156887" sldId="214748374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4076292946" sldId="214748374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2396688360" sldId="214748374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48" v="52"/>
          <pc:sldLayoutMkLst>
            <pc:docMk/>
            <pc:sldMasterMk cId="355301146" sldId="2147483750"/>
            <pc:sldLayoutMk cId="2024939856" sldId="2147483749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6:47.980" v="53"/>
        <pc:sldMasterMkLst>
          <pc:docMk/>
          <pc:sldMasterMk cId="4024271144" sldId="2147483751"/>
        </pc:sldMasterMkLst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3750889440" sldId="214748375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3985195978" sldId="214748375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3945498845" sldId="214748375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1922948454" sldId="214748375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2402886141" sldId="214748375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1267151630" sldId="214748375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3119157198" sldId="214748375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4225244128" sldId="214748375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3557501571" sldId="214748376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532048764" sldId="214748376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4024271144" sldId="2147483751"/>
            <pc:sldLayoutMk cId="4074773942" sldId="2147483762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6:19.416" v="51"/>
        <pc:sldMasterMkLst>
          <pc:docMk/>
          <pc:sldMasterMk cId="627991778" sldId="2147483774"/>
        </pc:sldMasterMkLst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696538914" sldId="214748376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3013662395" sldId="214748376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3227466764" sldId="214748376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1766846775" sldId="214748376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4070667111" sldId="214748376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324022268" sldId="214748376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1037488736" sldId="214748376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2450809383" sldId="214748377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2141666902" sldId="214748377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1051957270" sldId="214748377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9.416" v="51"/>
          <pc:sldLayoutMkLst>
            <pc:docMk/>
            <pc:sldMasterMk cId="627991778" sldId="2147483774"/>
            <pc:sldLayoutMk cId="3195220816" sldId="2147483773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6:14.651" v="45"/>
        <pc:sldMasterMkLst>
          <pc:docMk/>
          <pc:sldMasterMk cId="2004464789" sldId="2147483800"/>
        </pc:sldMasterMkLst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3912181063" sldId="214748378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3750557174" sldId="214748379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1354400777" sldId="214748379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33112521" sldId="214748379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3898226812" sldId="214748379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2547521238" sldId="214748379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3791285598" sldId="214748379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1525278524" sldId="214748379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2165628168" sldId="214748379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2655282070" sldId="214748379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14.651" v="45"/>
          <pc:sldLayoutMkLst>
            <pc:docMk/>
            <pc:sldMasterMk cId="2004464789" sldId="2147483800"/>
            <pc:sldLayoutMk cId="2277667112" sldId="2147483799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6:01.791" v="41"/>
        <pc:sldMasterMkLst>
          <pc:docMk/>
          <pc:sldMasterMk cId="2167929289" sldId="2147483826"/>
        </pc:sldMasterMkLst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3978404766" sldId="214748381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3998571239" sldId="214748381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2159565049" sldId="214748381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2029277890" sldId="214748381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3971696226" sldId="214748381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1057491645" sldId="214748382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4250549838" sldId="214748382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2238116390" sldId="214748382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1004688998" sldId="214748382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1628158242" sldId="214748382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1.791" v="41"/>
          <pc:sldLayoutMkLst>
            <pc:docMk/>
            <pc:sldMasterMk cId="2167929289" sldId="2147483826"/>
            <pc:sldLayoutMk cId="853770843" sldId="2147483825"/>
          </pc:sldLayoutMkLst>
        </pc:sldLayoutChg>
      </pc:sldMasterChg>
      <pc:sldMasterChg chg="add addSldLayout">
        <pc:chgData name="Haitham Abbas" userId="S::m20210625@novaims.unl.pt::452c5e6e-c41d-4f8c-af70-1a8f726e225a" providerId="AD" clId="Web-{850271B9-45CD-4C3E-8A20-8953B3AAF1C5}" dt="2022-03-21T22:16:47.980" v="53"/>
        <pc:sldMasterMkLst>
          <pc:docMk/>
          <pc:sldMasterMk cId="2012421110" sldId="2147483838"/>
        </pc:sldMasterMkLst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739135229" sldId="2147483827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3743361492" sldId="2147483828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3057040528" sldId="2147483829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835663818" sldId="2147483830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2864149548" sldId="2147483831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1206466173" sldId="2147483832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120522170" sldId="2147483833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3161682576" sldId="2147483834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2845235939" sldId="2147483835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834896879" sldId="2147483836"/>
          </pc:sldLayoutMkLst>
        </pc:sldLayoutChg>
        <pc:sldLayoutChg chg="add">
          <pc:chgData name="Haitham Abbas" userId="S::m20210625@novaims.unl.pt::452c5e6e-c41d-4f8c-af70-1a8f726e225a" providerId="AD" clId="Web-{850271B9-45CD-4C3E-8A20-8953B3AAF1C5}" dt="2022-03-21T22:16:47.980" v="53"/>
          <pc:sldLayoutMkLst>
            <pc:docMk/>
            <pc:sldMasterMk cId="2012421110" sldId="2147483838"/>
            <pc:sldLayoutMk cId="735388370" sldId="2147483837"/>
          </pc:sldLayoutMkLst>
        </pc:sldLayoutChg>
      </pc:sldMasterChg>
      <pc:sldMasterChg chg="add del addSldLayout delSldLayout">
        <pc:chgData name="Haitham Abbas" userId="S::m20210625@novaims.unl.pt::452c5e6e-c41d-4f8c-af70-1a8f726e225a" providerId="AD" clId="Web-{850271B9-45CD-4C3E-8A20-8953B3AAF1C5}" dt="2022-03-21T22:16:06.041" v="43"/>
        <pc:sldMasterMkLst>
          <pc:docMk/>
          <pc:sldMasterMk cId="3795568773" sldId="2147483852"/>
        </pc:sldMasterMkLst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4144642917" sldId="2147483841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2185561337" sldId="2147483842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2689144374" sldId="2147483843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70340630" sldId="2147483844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3851184341" sldId="2147483845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27637828" sldId="2147483846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3053691942" sldId="2147483847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1406113895" sldId="2147483848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2069438958" sldId="2147483849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2995858736" sldId="2147483850"/>
          </pc:sldLayoutMkLst>
        </pc:sldLayoutChg>
        <pc:sldLayoutChg chg="add del">
          <pc:chgData name="Haitham Abbas" userId="S::m20210625@novaims.unl.pt::452c5e6e-c41d-4f8c-af70-1a8f726e225a" providerId="AD" clId="Web-{850271B9-45CD-4C3E-8A20-8953B3AAF1C5}" dt="2022-03-21T22:16:06.041" v="43"/>
          <pc:sldLayoutMkLst>
            <pc:docMk/>
            <pc:sldMasterMk cId="3795568773" sldId="2147483852"/>
            <pc:sldLayoutMk cId="2971331605" sldId="2147483851"/>
          </pc:sldLayoutMkLst>
        </pc:sldLayoutChg>
      </pc:sldMasterChg>
    </pc:docChg>
  </pc:docChgLst>
  <pc:docChgLst>
    <pc:chgData name="Haitham Abbas" userId="S::m20210625@novaims.unl.pt::452c5e6e-c41d-4f8c-af70-1a8f726e225a" providerId="AD" clId="Web-{10CE04DD-04C4-ECC7-4686-D0F910479E80}"/>
    <pc:docChg chg="addSld delSld modSld">
      <pc:chgData name="Haitham Abbas" userId="S::m20210625@novaims.unl.pt::452c5e6e-c41d-4f8c-af70-1a8f726e225a" providerId="AD" clId="Web-{10CE04DD-04C4-ECC7-4686-D0F910479E80}" dt="2022-03-21T23:55:33.374" v="316" actId="14100"/>
      <pc:docMkLst>
        <pc:docMk/>
      </pc:docMkLst>
      <pc:sldChg chg="modTransition">
        <pc:chgData name="Haitham Abbas" userId="S::m20210625@novaims.unl.pt::452c5e6e-c41d-4f8c-af70-1a8f726e225a" providerId="AD" clId="Web-{10CE04DD-04C4-ECC7-4686-D0F910479E80}" dt="2022-03-21T23:18:41.990" v="1"/>
        <pc:sldMkLst>
          <pc:docMk/>
          <pc:sldMk cId="109857222" sldId="256"/>
        </pc:sldMkLst>
      </pc:sldChg>
      <pc:sldChg chg="addSp delSp modSp modTransition">
        <pc:chgData name="Haitham Abbas" userId="S::m20210625@novaims.unl.pt::452c5e6e-c41d-4f8c-af70-1a8f726e225a" providerId="AD" clId="Web-{10CE04DD-04C4-ECC7-4686-D0F910479E80}" dt="2022-03-21T23:51:26.602" v="311" actId="20577"/>
        <pc:sldMkLst>
          <pc:docMk/>
          <pc:sldMk cId="2847165309" sldId="258"/>
        </pc:sldMkLst>
        <pc:spChg chg="mod">
          <ac:chgData name="Haitham Abbas" userId="S::m20210625@novaims.unl.pt::452c5e6e-c41d-4f8c-af70-1a8f726e225a" providerId="AD" clId="Web-{10CE04DD-04C4-ECC7-4686-D0F910479E80}" dt="2022-03-21T23:49:45.630" v="193"/>
          <ac:spMkLst>
            <pc:docMk/>
            <pc:sldMk cId="2847165309" sldId="258"/>
            <ac:spMk id="2" creationId="{B01AA05C-61F9-442F-A7CE-C99CE37C79B4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47:42.674" v="179"/>
          <ac:spMkLst>
            <pc:docMk/>
            <pc:sldMk cId="2847165309" sldId="258"/>
            <ac:spMk id="3" creationId="{36AC5403-7BEB-4E6D-B7FC-D6D8645C5805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47:42.674" v="179"/>
          <ac:spMkLst>
            <pc:docMk/>
            <pc:sldMk cId="2847165309" sldId="258"/>
            <ac:spMk id="17" creationId="{B95B9BA8-1D69-4796-85F5-B6D0BD52354B}"/>
          </ac:spMkLst>
        </pc:spChg>
        <pc:spChg chg="add del">
          <ac:chgData name="Haitham Abbas" userId="S::m20210625@novaims.unl.pt::452c5e6e-c41d-4f8c-af70-1a8f726e225a" providerId="AD" clId="Web-{10CE04DD-04C4-ECC7-4686-D0F910479E80}" dt="2022-03-21T23:49:45.630" v="193"/>
          <ac:spMkLst>
            <pc:docMk/>
            <pc:sldMk cId="2847165309" sldId="258"/>
            <ac:spMk id="23" creationId="{6B0479F5-59EA-43F3-BAFC-2606376EB662}"/>
          </ac:spMkLst>
        </pc:spChg>
        <pc:spChg chg="add">
          <ac:chgData name="Haitham Abbas" userId="S::m20210625@novaims.unl.pt::452c5e6e-c41d-4f8c-af70-1a8f726e225a" providerId="AD" clId="Web-{10CE04DD-04C4-ECC7-4686-D0F910479E80}" dt="2022-03-21T23:49:45.630" v="193"/>
          <ac:spMkLst>
            <pc:docMk/>
            <pc:sldMk cId="2847165309" sldId="258"/>
            <ac:spMk id="25" creationId="{B95B9BA8-1D69-4796-85F5-B6D0BD52354B}"/>
          </ac:spMkLst>
        </pc:spChg>
        <pc:spChg chg="add">
          <ac:chgData name="Haitham Abbas" userId="S::m20210625@novaims.unl.pt::452c5e6e-c41d-4f8c-af70-1a8f726e225a" providerId="AD" clId="Web-{10CE04DD-04C4-ECC7-4686-D0F910479E80}" dt="2022-03-21T23:49:45.630" v="193"/>
          <ac:spMkLst>
            <pc:docMk/>
            <pc:sldMk cId="2847165309" sldId="258"/>
            <ac:spMk id="26" creationId="{A027D562-8F7E-478A-942E-D959A950C55E}"/>
          </ac:spMkLst>
        </pc:spChg>
        <pc:spChg chg="add del">
          <ac:chgData name="Haitham Abbas" userId="S::m20210625@novaims.unl.pt::452c5e6e-c41d-4f8c-af70-1a8f726e225a" providerId="AD" clId="Web-{10CE04DD-04C4-ECC7-4686-D0F910479E80}" dt="2022-03-21T23:49:01.566" v="186"/>
          <ac:spMkLst>
            <pc:docMk/>
            <pc:sldMk cId="2847165309" sldId="258"/>
            <ac:spMk id="28" creationId="{22E5DF58-5CFD-4D62-AC3A-9EA04E1AF237}"/>
          </ac:spMkLst>
        </pc:spChg>
        <pc:spChg chg="add del">
          <ac:chgData name="Haitham Abbas" userId="S::m20210625@novaims.unl.pt::452c5e6e-c41d-4f8c-af70-1a8f726e225a" providerId="AD" clId="Web-{10CE04DD-04C4-ECC7-4686-D0F910479E80}" dt="2022-03-21T23:49:01.566" v="186"/>
          <ac:spMkLst>
            <pc:docMk/>
            <pc:sldMk cId="2847165309" sldId="258"/>
            <ac:spMk id="30" creationId="{8064D39A-E0A4-461B-A8D2-9C3AE870CED4}"/>
          </ac:spMkLst>
        </pc:spChg>
        <pc:spChg chg="add">
          <ac:chgData name="Haitham Abbas" userId="S::m20210625@novaims.unl.pt::452c5e6e-c41d-4f8c-af70-1a8f726e225a" providerId="AD" clId="Web-{10CE04DD-04C4-ECC7-4686-D0F910479E80}" dt="2022-03-21T23:49:45.630" v="193"/>
          <ac:spMkLst>
            <pc:docMk/>
            <pc:sldMk cId="2847165309" sldId="258"/>
            <ac:spMk id="32" creationId="{48A28C56-2619-47F0-B448-9D145309B8BE}"/>
          </ac:spMkLst>
        </pc:spChg>
        <pc:graphicFrameChg chg="add mod ord modGraphic">
          <ac:chgData name="Haitham Abbas" userId="S::m20210625@novaims.unl.pt::452c5e6e-c41d-4f8c-af70-1a8f726e225a" providerId="AD" clId="Web-{10CE04DD-04C4-ECC7-4686-D0F910479E80}" dt="2022-03-21T23:51:26.602" v="311" actId="20577"/>
          <ac:graphicFrameMkLst>
            <pc:docMk/>
            <pc:sldMk cId="2847165309" sldId="258"/>
            <ac:graphicFrameMk id="19" creationId="{3C4AC82C-242D-E5FA-7E75-9E771969E7BF}"/>
          </ac:graphicFrameMkLst>
        </pc:graphicFrameChg>
        <pc:picChg chg="del">
          <ac:chgData name="Haitham Abbas" userId="S::m20210625@novaims.unl.pt::452c5e6e-c41d-4f8c-af70-1a8f726e225a" providerId="AD" clId="Web-{10CE04DD-04C4-ECC7-4686-D0F910479E80}" dt="2022-03-21T23:47:35.970" v="178"/>
          <ac:picMkLst>
            <pc:docMk/>
            <pc:sldMk cId="2847165309" sldId="258"/>
            <ac:picMk id="7" creationId="{C072E3B5-7749-43A2-A98B-364D0DA3B570}"/>
          </ac:picMkLst>
        </pc:picChg>
        <pc:picChg chg="add mod ord">
          <ac:chgData name="Haitham Abbas" userId="S::m20210625@novaims.unl.pt::452c5e6e-c41d-4f8c-af70-1a8f726e225a" providerId="AD" clId="Web-{10CE04DD-04C4-ECC7-4686-D0F910479E80}" dt="2022-03-21T23:49:45.630" v="193"/>
          <ac:picMkLst>
            <pc:docMk/>
            <pc:sldMk cId="2847165309" sldId="258"/>
            <ac:picMk id="11" creationId="{2FFD19D7-12F7-4084-BD17-A04C6C3F1CB2}"/>
          </ac:picMkLst>
        </pc:picChg>
      </pc:sldChg>
      <pc:sldChg chg="addSp delSp modSp modTransition">
        <pc:chgData name="Haitham Abbas" userId="S::m20210625@novaims.unl.pt::452c5e6e-c41d-4f8c-af70-1a8f726e225a" providerId="AD" clId="Web-{10CE04DD-04C4-ECC7-4686-D0F910479E80}" dt="2022-03-21T23:30:14.482" v="116" actId="1076"/>
        <pc:sldMkLst>
          <pc:docMk/>
          <pc:sldMk cId="2336878933" sldId="259"/>
        </pc:sldMkLst>
        <pc:spChg chg="mod">
          <ac:chgData name="Haitham Abbas" userId="S::m20210625@novaims.unl.pt::452c5e6e-c41d-4f8c-af70-1a8f726e225a" providerId="AD" clId="Web-{10CE04DD-04C4-ECC7-4686-D0F910479E80}" dt="2022-03-21T23:28:14.401" v="90" actId="14100"/>
          <ac:spMkLst>
            <pc:docMk/>
            <pc:sldMk cId="2336878933" sldId="259"/>
            <ac:spMk id="2" creationId="{9BD4D736-3545-456F-BCC2-2FCB7411A09E}"/>
          </ac:spMkLst>
        </pc:spChg>
        <pc:spChg chg="add mod">
          <ac:chgData name="Haitham Abbas" userId="S::m20210625@novaims.unl.pt::452c5e6e-c41d-4f8c-af70-1a8f726e225a" providerId="AD" clId="Web-{10CE04DD-04C4-ECC7-4686-D0F910479E80}" dt="2022-03-21T23:30:05.560" v="115" actId="1076"/>
          <ac:spMkLst>
            <pc:docMk/>
            <pc:sldMk cId="2336878933" sldId="259"/>
            <ac:spMk id="3" creationId="{341DCBD8-BC60-49D5-B539-9B05CBD26D7A}"/>
          </ac:spMkLst>
        </pc:spChg>
        <pc:spChg chg="add mod">
          <ac:chgData name="Haitham Abbas" userId="S::m20210625@novaims.unl.pt::452c5e6e-c41d-4f8c-af70-1a8f726e225a" providerId="AD" clId="Web-{10CE04DD-04C4-ECC7-4686-D0F910479E80}" dt="2022-03-21T23:29:59.856" v="114" actId="1076"/>
          <ac:spMkLst>
            <pc:docMk/>
            <pc:sldMk cId="2336878933" sldId="259"/>
            <ac:spMk id="5" creationId="{4FEABEA1-9505-421B-A240-20B0D8386F7E}"/>
          </ac:spMkLst>
        </pc:spChg>
        <pc:spChg chg="add del mod">
          <ac:chgData name="Haitham Abbas" userId="S::m20210625@novaims.unl.pt::452c5e6e-c41d-4f8c-af70-1a8f726e225a" providerId="AD" clId="Web-{10CE04DD-04C4-ECC7-4686-D0F910479E80}" dt="2022-03-21T23:26:35.002" v="60"/>
          <ac:spMkLst>
            <pc:docMk/>
            <pc:sldMk cId="2336878933" sldId="259"/>
            <ac:spMk id="7" creationId="{1FF21215-2D76-48DE-850D-A3811416DA0F}"/>
          </ac:spMkLst>
        </pc:spChg>
        <pc:spChg chg="add del mod">
          <ac:chgData name="Haitham Abbas" userId="S::m20210625@novaims.unl.pt::452c5e6e-c41d-4f8c-af70-1a8f726e225a" providerId="AD" clId="Web-{10CE04DD-04C4-ECC7-4686-D0F910479E80}" dt="2022-03-21T23:25:37.563" v="47"/>
          <ac:spMkLst>
            <pc:docMk/>
            <pc:sldMk cId="2336878933" sldId="259"/>
            <ac:spMk id="8" creationId="{5D8B6759-963A-4FBA-97A7-8B7CA74D7E1F}"/>
          </ac:spMkLst>
        </pc:spChg>
        <pc:spChg chg="add mod">
          <ac:chgData name="Haitham Abbas" userId="S::m20210625@novaims.unl.pt::452c5e6e-c41d-4f8c-af70-1a8f726e225a" providerId="AD" clId="Web-{10CE04DD-04C4-ECC7-4686-D0F910479E80}" dt="2022-03-21T23:28:06.072" v="87" actId="20577"/>
          <ac:spMkLst>
            <pc:docMk/>
            <pc:sldMk cId="2336878933" sldId="259"/>
            <ac:spMk id="9" creationId="{1BC5049D-7652-4947-BFFF-FB24D4AD51FC}"/>
          </ac:spMkLst>
        </pc:spChg>
        <pc:picChg chg="mod">
          <ac:chgData name="Haitham Abbas" userId="S::m20210625@novaims.unl.pt::452c5e6e-c41d-4f8c-af70-1a8f726e225a" providerId="AD" clId="Web-{10CE04DD-04C4-ECC7-4686-D0F910479E80}" dt="2022-03-21T23:30:14.482" v="116" actId="1076"/>
          <ac:picMkLst>
            <pc:docMk/>
            <pc:sldMk cId="2336878933" sldId="259"/>
            <ac:picMk id="4" creationId="{F1A076D0-CC0B-4659-B966-281EECD28958}"/>
          </ac:picMkLst>
        </pc:picChg>
        <pc:picChg chg="mod">
          <ac:chgData name="Haitham Abbas" userId="S::m20210625@novaims.unl.pt::452c5e6e-c41d-4f8c-af70-1a8f726e225a" providerId="AD" clId="Web-{10CE04DD-04C4-ECC7-4686-D0F910479E80}" dt="2022-03-21T23:21:49.573" v="12" actId="14100"/>
          <ac:picMkLst>
            <pc:docMk/>
            <pc:sldMk cId="2336878933" sldId="259"/>
            <ac:picMk id="6" creationId="{01FB2065-D094-485E-8452-6CAE331FFE95}"/>
          </ac:picMkLst>
        </pc:picChg>
      </pc:sldChg>
      <pc:sldChg chg="addSp delSp modSp">
        <pc:chgData name="Haitham Abbas" userId="S::m20210625@novaims.unl.pt::452c5e6e-c41d-4f8c-af70-1a8f726e225a" providerId="AD" clId="Web-{10CE04DD-04C4-ECC7-4686-D0F910479E80}" dt="2022-03-21T23:55:33.374" v="316" actId="14100"/>
        <pc:sldMkLst>
          <pc:docMk/>
          <pc:sldMk cId="2066643441" sldId="260"/>
        </pc:sldMkLst>
        <pc:spChg chg="mod">
          <ac:chgData name="Haitham Abbas" userId="S::m20210625@novaims.unl.pt::452c5e6e-c41d-4f8c-af70-1a8f726e225a" providerId="AD" clId="Web-{10CE04DD-04C4-ECC7-4686-D0F910479E80}" dt="2022-03-21T23:19:37.382" v="9" actId="1076"/>
          <ac:spMkLst>
            <pc:docMk/>
            <pc:sldMk cId="2066643441" sldId="260"/>
            <ac:spMk id="2" creationId="{C7730EA7-1D91-4530-B6FF-84EC0DD5F9A9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55:16.420" v="312"/>
          <ac:spMkLst>
            <pc:docMk/>
            <pc:sldMk cId="2066643441" sldId="260"/>
            <ac:spMk id="3" creationId="{47917EEB-7D0E-43CD-A549-28B7DDADF2C1}"/>
          </ac:spMkLst>
        </pc:spChg>
        <pc:picChg chg="add mod ord">
          <ac:chgData name="Haitham Abbas" userId="S::m20210625@novaims.unl.pt::452c5e6e-c41d-4f8c-af70-1a8f726e225a" providerId="AD" clId="Web-{10CE04DD-04C4-ECC7-4686-D0F910479E80}" dt="2022-03-21T23:55:33.374" v="316" actId="14100"/>
          <ac:picMkLst>
            <pc:docMk/>
            <pc:sldMk cId="2066643441" sldId="260"/>
            <ac:picMk id="4" creationId="{F029746B-0F4F-490A-8EFA-62A7489C6398}"/>
          </ac:picMkLst>
        </pc:picChg>
      </pc:sldChg>
      <pc:sldChg chg="new del">
        <pc:chgData name="Haitham Abbas" userId="S::m20210625@novaims.unl.pt::452c5e6e-c41d-4f8c-af70-1a8f726e225a" providerId="AD" clId="Web-{10CE04DD-04C4-ECC7-4686-D0F910479E80}" dt="2022-03-21T23:42:52.244" v="177"/>
        <pc:sldMkLst>
          <pc:docMk/>
          <pc:sldMk cId="212308611" sldId="261"/>
        </pc:sldMkLst>
      </pc:sldChg>
      <pc:sldChg chg="addSp delSp modSp new">
        <pc:chgData name="Haitham Abbas" userId="S::m20210625@novaims.unl.pt::452c5e6e-c41d-4f8c-af70-1a8f726e225a" providerId="AD" clId="Web-{10CE04DD-04C4-ECC7-4686-D0F910479E80}" dt="2022-03-21T23:37:15.046" v="148"/>
        <pc:sldMkLst>
          <pc:docMk/>
          <pc:sldMk cId="421353848" sldId="262"/>
        </pc:sldMkLst>
        <pc:spChg chg="mod">
          <ac:chgData name="Haitham Abbas" userId="S::m20210625@novaims.unl.pt::452c5e6e-c41d-4f8c-af70-1a8f726e225a" providerId="AD" clId="Web-{10CE04DD-04C4-ECC7-4686-D0F910479E80}" dt="2022-03-21T23:36:10.229" v="140" actId="20577"/>
          <ac:spMkLst>
            <pc:docMk/>
            <pc:sldMk cId="421353848" sldId="262"/>
            <ac:spMk id="2" creationId="{C93525C7-7286-4016-85D3-BE0F5411A7E4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34:58.505" v="120"/>
          <ac:spMkLst>
            <pc:docMk/>
            <pc:sldMk cId="421353848" sldId="262"/>
            <ac:spMk id="3" creationId="{0511637F-922B-48E1-A697-6D74D026166A}"/>
          </ac:spMkLst>
        </pc:spChg>
        <pc:spChg chg="add">
          <ac:chgData name="Haitham Abbas" userId="S::m20210625@novaims.unl.pt::452c5e6e-c41d-4f8c-af70-1a8f726e225a" providerId="AD" clId="Web-{10CE04DD-04C4-ECC7-4686-D0F910479E80}" dt="2022-03-21T23:37:15.046" v="148"/>
          <ac:spMkLst>
            <pc:docMk/>
            <pc:sldMk cId="421353848" sldId="262"/>
            <ac:spMk id="5" creationId="{F75DE328-3EBC-4BEE-AD43-FC34DF990229}"/>
          </ac:spMkLst>
        </pc:spChg>
        <pc:picChg chg="add mod ord">
          <ac:chgData name="Haitham Abbas" userId="S::m20210625@novaims.unl.pt::452c5e6e-c41d-4f8c-af70-1a8f726e225a" providerId="AD" clId="Web-{10CE04DD-04C4-ECC7-4686-D0F910479E80}" dt="2022-03-21T23:37:13.234" v="147" actId="1076"/>
          <ac:picMkLst>
            <pc:docMk/>
            <pc:sldMk cId="421353848" sldId="262"/>
            <ac:picMk id="4" creationId="{ECDC00CA-D7D3-48C3-ABCD-B9570704F024}"/>
          </ac:picMkLst>
        </pc:picChg>
      </pc:sldChg>
      <pc:sldChg chg="addSp delSp modSp new">
        <pc:chgData name="Haitham Abbas" userId="S::m20210625@novaims.unl.pt::452c5e6e-c41d-4f8c-af70-1a8f726e225a" providerId="AD" clId="Web-{10CE04DD-04C4-ECC7-4686-D0F910479E80}" dt="2022-03-21T23:37:58.563" v="159" actId="1076"/>
        <pc:sldMkLst>
          <pc:docMk/>
          <pc:sldMk cId="1865182060" sldId="263"/>
        </pc:sldMkLst>
        <pc:spChg chg="mod">
          <ac:chgData name="Haitham Abbas" userId="S::m20210625@novaims.unl.pt::452c5e6e-c41d-4f8c-af70-1a8f726e225a" providerId="AD" clId="Web-{10CE04DD-04C4-ECC7-4686-D0F910479E80}" dt="2022-03-21T23:37:37.469" v="154" actId="20577"/>
          <ac:spMkLst>
            <pc:docMk/>
            <pc:sldMk cId="1865182060" sldId="263"/>
            <ac:spMk id="2" creationId="{BDB812C4-A247-469F-8193-A236D57BF39A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37:09.499" v="146"/>
          <ac:spMkLst>
            <pc:docMk/>
            <pc:sldMk cId="1865182060" sldId="263"/>
            <ac:spMk id="3" creationId="{FAE6F0BB-9C4A-45AB-A5DD-21F20154B558}"/>
          </ac:spMkLst>
        </pc:spChg>
        <pc:picChg chg="add mod ord">
          <ac:chgData name="Haitham Abbas" userId="S::m20210625@novaims.unl.pt::452c5e6e-c41d-4f8c-af70-1a8f726e225a" providerId="AD" clId="Web-{10CE04DD-04C4-ECC7-4686-D0F910479E80}" dt="2022-03-21T23:37:58.563" v="159" actId="1076"/>
          <ac:picMkLst>
            <pc:docMk/>
            <pc:sldMk cId="1865182060" sldId="263"/>
            <ac:picMk id="4" creationId="{441685AE-275E-489B-9AA5-3CF70B1CA001}"/>
          </ac:picMkLst>
        </pc:picChg>
      </pc:sldChg>
      <pc:sldChg chg="addSp delSp modSp new">
        <pc:chgData name="Haitham Abbas" userId="S::m20210625@novaims.unl.pt::452c5e6e-c41d-4f8c-af70-1a8f726e225a" providerId="AD" clId="Web-{10CE04DD-04C4-ECC7-4686-D0F910479E80}" dt="2022-03-21T23:39:20.706" v="174" actId="20577"/>
        <pc:sldMkLst>
          <pc:docMk/>
          <pc:sldMk cId="1936849530" sldId="264"/>
        </pc:sldMkLst>
        <pc:spChg chg="mod">
          <ac:chgData name="Haitham Abbas" userId="S::m20210625@novaims.unl.pt::452c5e6e-c41d-4f8c-af70-1a8f726e225a" providerId="AD" clId="Web-{10CE04DD-04C4-ECC7-4686-D0F910479E80}" dt="2022-03-21T23:39:20.706" v="174" actId="20577"/>
          <ac:spMkLst>
            <pc:docMk/>
            <pc:sldMk cId="1936849530" sldId="264"/>
            <ac:spMk id="2" creationId="{C495BE50-0523-4B70-A568-2FDF3FC4FE0D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38:24.142" v="161"/>
          <ac:spMkLst>
            <pc:docMk/>
            <pc:sldMk cId="1936849530" sldId="264"/>
            <ac:spMk id="3" creationId="{C8BE9A48-CA46-419E-9AE4-C1B1CC29D9FF}"/>
          </ac:spMkLst>
        </pc:spChg>
        <pc:picChg chg="add mod ord">
          <ac:chgData name="Haitham Abbas" userId="S::m20210625@novaims.unl.pt::452c5e6e-c41d-4f8c-af70-1a8f726e225a" providerId="AD" clId="Web-{10CE04DD-04C4-ECC7-4686-D0F910479E80}" dt="2022-03-21T23:38:49.252" v="168" actId="1076"/>
          <ac:picMkLst>
            <pc:docMk/>
            <pc:sldMk cId="1936849530" sldId="264"/>
            <ac:picMk id="4" creationId="{FD7A2765-A0BC-4A01-871D-5646534B7E1B}"/>
          </ac:picMkLst>
        </pc:picChg>
      </pc:sldChg>
      <pc:sldChg chg="addSp delSp modSp new">
        <pc:chgData name="Haitham Abbas" userId="S::m20210625@novaims.unl.pt::452c5e6e-c41d-4f8c-af70-1a8f726e225a" providerId="AD" clId="Web-{10CE04DD-04C4-ECC7-4686-D0F910479E80}" dt="2022-03-21T23:39:28.269" v="176" actId="1076"/>
        <pc:sldMkLst>
          <pc:docMk/>
          <pc:sldMk cId="326940232" sldId="265"/>
        </pc:sldMkLst>
        <pc:spChg chg="mod">
          <ac:chgData name="Haitham Abbas" userId="S::m20210625@novaims.unl.pt::452c5e6e-c41d-4f8c-af70-1a8f726e225a" providerId="AD" clId="Web-{10CE04DD-04C4-ECC7-4686-D0F910479E80}" dt="2022-03-21T23:39:18.003" v="173" actId="20577"/>
          <ac:spMkLst>
            <pc:docMk/>
            <pc:sldMk cId="326940232" sldId="265"/>
            <ac:spMk id="2" creationId="{31043319-2A70-486E-82DF-D93EF1F3F42A}"/>
          </ac:spMkLst>
        </pc:spChg>
        <pc:spChg chg="del">
          <ac:chgData name="Haitham Abbas" userId="S::m20210625@novaims.unl.pt::452c5e6e-c41d-4f8c-af70-1a8f726e225a" providerId="AD" clId="Web-{10CE04DD-04C4-ECC7-4686-D0F910479E80}" dt="2022-03-21T23:39:05.112" v="170"/>
          <ac:spMkLst>
            <pc:docMk/>
            <pc:sldMk cId="326940232" sldId="265"/>
            <ac:spMk id="3" creationId="{B768E2BA-FD59-4738-BDE6-FA7E270F00CA}"/>
          </ac:spMkLst>
        </pc:spChg>
        <pc:picChg chg="add mod ord">
          <ac:chgData name="Haitham Abbas" userId="S::m20210625@novaims.unl.pt::452c5e6e-c41d-4f8c-af70-1a8f726e225a" providerId="AD" clId="Web-{10CE04DD-04C4-ECC7-4686-D0F910479E80}" dt="2022-03-21T23:39:28.269" v="176" actId="1076"/>
          <ac:picMkLst>
            <pc:docMk/>
            <pc:sldMk cId="326940232" sldId="265"/>
            <ac:picMk id="4" creationId="{DCEDF407-4953-43FF-AEEA-75604BE6B27D}"/>
          </ac:picMkLst>
        </pc:picChg>
      </pc:sldChg>
    </pc:docChg>
  </pc:docChgLst>
  <pc:docChgLst>
    <pc:chgData name="Roeland Rensink" userId="S::m20200759@novaims.unl.pt::e09051ce-eec6-41ec-9eb6-9908e814a71a" providerId="AD" clId="Web-{50D8252B-1471-4CE0-9BC6-774651C39B8E}"/>
    <pc:docChg chg="modSld">
      <pc:chgData name="Roeland Rensink" userId="S::m20200759@novaims.unl.pt::e09051ce-eec6-41ec-9eb6-9908e814a71a" providerId="AD" clId="Web-{50D8252B-1471-4CE0-9BC6-774651C39B8E}" dt="2022-03-21T23:52:52.102" v="38" actId="20577"/>
      <pc:docMkLst>
        <pc:docMk/>
      </pc:docMkLst>
      <pc:sldChg chg="addSp delSp modSp">
        <pc:chgData name="Roeland Rensink" userId="S::m20200759@novaims.unl.pt::e09051ce-eec6-41ec-9eb6-9908e814a71a" providerId="AD" clId="Web-{50D8252B-1471-4CE0-9BC6-774651C39B8E}" dt="2022-03-21T23:52:52.102" v="38" actId="20577"/>
        <pc:sldMkLst>
          <pc:docMk/>
          <pc:sldMk cId="2847165309" sldId="258"/>
        </pc:sldMkLst>
        <pc:graphicFrameChg chg="modGraphic">
          <ac:chgData name="Roeland Rensink" userId="S::m20200759@novaims.unl.pt::e09051ce-eec6-41ec-9eb6-9908e814a71a" providerId="AD" clId="Web-{50D8252B-1471-4CE0-9BC6-774651C39B8E}" dt="2022-03-21T23:52:52.102" v="38" actId="20577"/>
          <ac:graphicFrameMkLst>
            <pc:docMk/>
            <pc:sldMk cId="2847165309" sldId="258"/>
            <ac:graphicFrameMk id="19" creationId="{3C4AC82C-242D-E5FA-7E75-9E771969E7BF}"/>
          </ac:graphicFrameMkLst>
        </pc:graphicFrameChg>
        <pc:picChg chg="add del">
          <ac:chgData name="Roeland Rensink" userId="S::m20200759@novaims.unl.pt::e09051ce-eec6-41ec-9eb6-9908e814a71a" providerId="AD" clId="Web-{50D8252B-1471-4CE0-9BC6-774651C39B8E}" dt="2022-03-21T23:46:34.542" v="1"/>
          <ac:picMkLst>
            <pc:docMk/>
            <pc:sldMk cId="2847165309" sldId="258"/>
            <ac:picMk id="7" creationId="{C072E3B5-7749-43A2-A98B-364D0DA3B570}"/>
          </ac:picMkLst>
        </pc:picChg>
      </pc:sldChg>
      <pc:sldChg chg="modSp">
        <pc:chgData name="Roeland Rensink" userId="S::m20200759@novaims.unl.pt::e09051ce-eec6-41ec-9eb6-9908e814a71a" providerId="AD" clId="Web-{50D8252B-1471-4CE0-9BC6-774651C39B8E}" dt="2022-03-21T23:47:26.387" v="2" actId="1076"/>
        <pc:sldMkLst>
          <pc:docMk/>
          <pc:sldMk cId="2336878933" sldId="259"/>
        </pc:sldMkLst>
        <pc:picChg chg="mod">
          <ac:chgData name="Roeland Rensink" userId="S::m20200759@novaims.unl.pt::e09051ce-eec6-41ec-9eb6-9908e814a71a" providerId="AD" clId="Web-{50D8252B-1471-4CE0-9BC6-774651C39B8E}" dt="2022-03-21T23:47:26.387" v="2" actId="1076"/>
          <ac:picMkLst>
            <pc:docMk/>
            <pc:sldMk cId="2336878933" sldId="259"/>
            <ac:picMk id="6" creationId="{01FB2065-D094-485E-8452-6CAE331FFE95}"/>
          </ac:picMkLst>
        </pc:picChg>
      </pc:sldChg>
    </pc:docChg>
  </pc:docChgLst>
  <pc:docChgLst>
    <pc:chgData name="Leonardo de Figueiredo" userId="S::m20210667@novaims.unl.pt::5615dedc-9b59-4ff5-b46c-20f73122b104" providerId="AD" clId="Web-{F4BE8878-129E-459F-8527-C9DF447426ED}"/>
    <pc:docChg chg="addSld modSld">
      <pc:chgData name="Leonardo de Figueiredo" userId="S::m20210667@novaims.unl.pt::5615dedc-9b59-4ff5-b46c-20f73122b104" providerId="AD" clId="Web-{F4BE8878-129E-459F-8527-C9DF447426ED}" dt="2022-03-23T12:40:19.126" v="243" actId="20577"/>
      <pc:docMkLst>
        <pc:docMk/>
      </pc:docMkLst>
      <pc:sldChg chg="delSp">
        <pc:chgData name="Leonardo de Figueiredo" userId="S::m20210667@novaims.unl.pt::5615dedc-9b59-4ff5-b46c-20f73122b104" providerId="AD" clId="Web-{F4BE8878-129E-459F-8527-C9DF447426ED}" dt="2022-03-23T12:21:38.551" v="0"/>
        <pc:sldMkLst>
          <pc:docMk/>
          <pc:sldMk cId="421353848" sldId="262"/>
        </pc:sldMkLst>
        <pc:spChg chg="del">
          <ac:chgData name="Leonardo de Figueiredo" userId="S::m20210667@novaims.unl.pt::5615dedc-9b59-4ff5-b46c-20f73122b104" providerId="AD" clId="Web-{F4BE8878-129E-459F-8527-C9DF447426ED}" dt="2022-03-23T12:21:38.551" v="0"/>
          <ac:spMkLst>
            <pc:docMk/>
            <pc:sldMk cId="421353848" sldId="262"/>
            <ac:spMk id="5" creationId="{F75DE328-3EBC-4BEE-AD43-FC34DF990229}"/>
          </ac:spMkLst>
        </pc:spChg>
      </pc:sldChg>
      <pc:sldChg chg="modSp">
        <pc:chgData name="Leonardo de Figueiredo" userId="S::m20210667@novaims.unl.pt::5615dedc-9b59-4ff5-b46c-20f73122b104" providerId="AD" clId="Web-{F4BE8878-129E-459F-8527-C9DF447426ED}" dt="2022-03-23T12:22:51.241" v="1" actId="20577"/>
        <pc:sldMkLst>
          <pc:docMk/>
          <pc:sldMk cId="1936849530" sldId="264"/>
        </pc:sldMkLst>
        <pc:spChg chg="mod">
          <ac:chgData name="Leonardo de Figueiredo" userId="S::m20210667@novaims.unl.pt::5615dedc-9b59-4ff5-b46c-20f73122b104" providerId="AD" clId="Web-{F4BE8878-129E-459F-8527-C9DF447426ED}" dt="2022-03-23T12:22:51.241" v="1" actId="20577"/>
          <ac:spMkLst>
            <pc:docMk/>
            <pc:sldMk cId="1936849530" sldId="264"/>
            <ac:spMk id="2" creationId="{C495BE50-0523-4B70-A568-2FDF3FC4FE0D}"/>
          </ac:spMkLst>
        </pc:spChg>
      </pc:sldChg>
      <pc:sldChg chg="addSp delSp modSp new">
        <pc:chgData name="Leonardo de Figueiredo" userId="S::m20210667@novaims.unl.pt::5615dedc-9b59-4ff5-b46c-20f73122b104" providerId="AD" clId="Web-{F4BE8878-129E-459F-8527-C9DF447426ED}" dt="2022-03-23T12:40:19.126" v="243" actId="20577"/>
        <pc:sldMkLst>
          <pc:docMk/>
          <pc:sldMk cId="1515891424" sldId="266"/>
        </pc:sldMkLst>
        <pc:spChg chg="mod">
          <ac:chgData name="Leonardo de Figueiredo" userId="S::m20210667@novaims.unl.pt::5615dedc-9b59-4ff5-b46c-20f73122b104" providerId="AD" clId="Web-{F4BE8878-129E-459F-8527-C9DF447426ED}" dt="2022-03-23T12:24:47.306" v="24" actId="20577"/>
          <ac:spMkLst>
            <pc:docMk/>
            <pc:sldMk cId="1515891424" sldId="266"/>
            <ac:spMk id="2" creationId="{E54DC5DA-413A-F011-A70F-1B88175CDBE4}"/>
          </ac:spMkLst>
        </pc:spChg>
        <pc:spChg chg="del mod">
          <ac:chgData name="Leonardo de Figueiredo" userId="S::m20210667@novaims.unl.pt::5615dedc-9b59-4ff5-b46c-20f73122b104" providerId="AD" clId="Web-{F4BE8878-129E-459F-8527-C9DF447426ED}" dt="2022-03-23T12:26:28.090" v="29"/>
          <ac:spMkLst>
            <pc:docMk/>
            <pc:sldMk cId="1515891424" sldId="266"/>
            <ac:spMk id="3" creationId="{16A85434-8B98-E1F7-24D6-E68F9ACD9FD8}"/>
          </ac:spMkLst>
        </pc:spChg>
        <pc:spChg chg="mod">
          <ac:chgData name="Leonardo de Figueiredo" userId="S::m20210667@novaims.unl.pt::5615dedc-9b59-4ff5-b46c-20f73122b104" providerId="AD" clId="Web-{F4BE8878-129E-459F-8527-C9DF447426ED}" dt="2022-03-23T12:40:19.126" v="243" actId="20577"/>
          <ac:spMkLst>
            <pc:docMk/>
            <pc:sldMk cId="1515891424" sldId="266"/>
            <ac:spMk id="4" creationId="{2EFCBC76-818C-CF63-E27F-89F6CEA6366D}"/>
          </ac:spMkLst>
        </pc:spChg>
        <pc:picChg chg="add mod ord">
          <ac:chgData name="Leonardo de Figueiredo" userId="S::m20210667@novaims.unl.pt::5615dedc-9b59-4ff5-b46c-20f73122b104" providerId="AD" clId="Web-{F4BE8878-129E-459F-8527-C9DF447426ED}" dt="2022-03-23T12:36:50.262" v="157" actId="14100"/>
          <ac:picMkLst>
            <pc:docMk/>
            <pc:sldMk cId="1515891424" sldId="266"/>
            <ac:picMk id="5" creationId="{41F9A650-A42A-0685-EA45-4D597CA488F3}"/>
          </ac:picMkLst>
        </pc:picChg>
      </pc:sldChg>
    </pc:docChg>
  </pc:docChgLst>
  <pc:docChgLst>
    <pc:chgData name="Roeland Rensink" userId="S::m20200759@novaims.unl.pt::e09051ce-eec6-41ec-9eb6-9908e814a71a" providerId="AD" clId="Web-{8DF74867-279E-44A1-8B70-87DA592D9E99}"/>
    <pc:docChg chg="modSld">
      <pc:chgData name="Roeland Rensink" userId="S::m20200759@novaims.unl.pt::e09051ce-eec6-41ec-9eb6-9908e814a71a" providerId="AD" clId="Web-{8DF74867-279E-44A1-8B70-87DA592D9E99}" dt="2022-03-23T12:46:03.552" v="31" actId="20577"/>
      <pc:docMkLst>
        <pc:docMk/>
      </pc:docMkLst>
      <pc:sldChg chg="modSp">
        <pc:chgData name="Roeland Rensink" userId="S::m20200759@novaims.unl.pt::e09051ce-eec6-41ec-9eb6-9908e814a71a" providerId="AD" clId="Web-{8DF74867-279E-44A1-8B70-87DA592D9E99}" dt="2022-03-23T12:46:03.552" v="31" actId="20577"/>
        <pc:sldMkLst>
          <pc:docMk/>
          <pc:sldMk cId="109857222" sldId="256"/>
        </pc:sldMkLst>
        <pc:spChg chg="mod">
          <ac:chgData name="Roeland Rensink" userId="S::m20200759@novaims.unl.pt::e09051ce-eec6-41ec-9eb6-9908e814a71a" providerId="AD" clId="Web-{8DF74867-279E-44A1-8B70-87DA592D9E99}" dt="2022-03-23T12:46:03.552" v="3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7848D-E1BC-4DD6-B45F-D934C45E26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EFF865A-1EF9-458B-AF7A-463BA44CA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travel industry has Changed to </a:t>
          </a:r>
          <a:r>
            <a:rPr lang="en-US">
              <a:latin typeface="Impact"/>
            </a:rPr>
            <a:t>OTA's in</a:t>
          </a:r>
          <a:r>
            <a:rPr lang="en-US"/>
            <a:t> the past Decade</a:t>
          </a:r>
          <a:r>
            <a:rPr lang="en-US">
              <a:latin typeface="Impact"/>
            </a:rPr>
            <a:t>.</a:t>
          </a:r>
          <a:endParaRPr lang="en-US"/>
        </a:p>
      </dgm:t>
    </dgm:pt>
    <dgm:pt modelId="{64E32F36-7763-4FBE-8C17-70C91A653B8A}" type="parTrans" cxnId="{7FA6A6D9-9097-49FE-90BB-11CE414C1A7B}">
      <dgm:prSet/>
      <dgm:spPr/>
      <dgm:t>
        <a:bodyPr/>
        <a:lstStyle/>
        <a:p>
          <a:endParaRPr lang="en-US"/>
        </a:p>
      </dgm:t>
    </dgm:pt>
    <dgm:pt modelId="{42438267-3A56-4EC6-A971-315BA333A7CA}" type="sibTrans" cxnId="{7FA6A6D9-9097-49FE-90BB-11CE414C1A7B}">
      <dgm:prSet/>
      <dgm:spPr/>
      <dgm:t>
        <a:bodyPr/>
        <a:lstStyle/>
        <a:p>
          <a:endParaRPr lang="en-US"/>
        </a:p>
      </dgm:t>
    </dgm:pt>
    <dgm:pt modelId="{CAB7CEE2-2E4B-4BD7-AB58-0B5379C662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Hotel cancelations rose from 33% in 2014 to 40% in 2018.</a:t>
          </a:r>
        </a:p>
      </dgm:t>
    </dgm:pt>
    <dgm:pt modelId="{345E6CA9-859D-4A42-B568-E687D739B5B2}" type="parTrans" cxnId="{B06D5393-A1F5-466A-B6F3-363B6BCC7C3F}">
      <dgm:prSet/>
      <dgm:spPr/>
      <dgm:t>
        <a:bodyPr/>
        <a:lstStyle/>
        <a:p>
          <a:endParaRPr lang="en-US"/>
        </a:p>
      </dgm:t>
    </dgm:pt>
    <dgm:pt modelId="{9630CFC5-3A16-4058-89C5-6BC5EFF641BD}" type="sibTrans" cxnId="{B06D5393-A1F5-466A-B6F3-363B6BCC7C3F}">
      <dgm:prSet/>
      <dgm:spPr/>
      <dgm:t>
        <a:bodyPr/>
        <a:lstStyle/>
        <a:p>
          <a:endParaRPr lang="en-US"/>
        </a:p>
      </dgm:t>
    </dgm:pt>
    <dgm:pt modelId="{0015B521-AA0F-497A-90DA-99929927B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Tourism industry, and specifically Hotel industry suffer from this trend.</a:t>
          </a:r>
        </a:p>
      </dgm:t>
    </dgm:pt>
    <dgm:pt modelId="{7611859E-BF0C-4F24-A522-6ACCF301FA0D}" type="parTrans" cxnId="{A462C2DA-57CB-4EE6-85C8-88941A81D3C9}">
      <dgm:prSet/>
      <dgm:spPr/>
      <dgm:t>
        <a:bodyPr/>
        <a:lstStyle/>
        <a:p>
          <a:endParaRPr lang="en-US"/>
        </a:p>
      </dgm:t>
    </dgm:pt>
    <dgm:pt modelId="{D69A769B-543F-407D-948C-AA839B3DB501}" type="sibTrans" cxnId="{A462C2DA-57CB-4EE6-85C8-88941A81D3C9}">
      <dgm:prSet/>
      <dgm:spPr/>
      <dgm:t>
        <a:bodyPr/>
        <a:lstStyle/>
        <a:p>
          <a:endParaRPr lang="en-US"/>
        </a:p>
      </dgm:t>
    </dgm:pt>
    <dgm:pt modelId="{72EEE7EC-B887-4011-BC0B-808CBD252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Hotel C aims to reduce cancelations by 20%.</a:t>
          </a:r>
        </a:p>
      </dgm:t>
    </dgm:pt>
    <dgm:pt modelId="{EC54A2BE-1CEA-4D2E-A75E-CF8A9B3E3409}" type="parTrans" cxnId="{7031558B-02A4-4988-A3B3-18243C04140F}">
      <dgm:prSet/>
      <dgm:spPr/>
      <dgm:t>
        <a:bodyPr/>
        <a:lstStyle/>
        <a:p>
          <a:endParaRPr lang="en-US"/>
        </a:p>
      </dgm:t>
    </dgm:pt>
    <dgm:pt modelId="{A9C2EBC5-974D-4555-9C02-0914F3EBB2FC}" type="sibTrans" cxnId="{7031558B-02A4-4988-A3B3-18243C04140F}">
      <dgm:prSet/>
      <dgm:spPr/>
      <dgm:t>
        <a:bodyPr/>
        <a:lstStyle/>
        <a:p>
          <a:endParaRPr lang="en-US"/>
        </a:p>
      </dgm:t>
    </dgm:pt>
    <dgm:pt modelId="{5EC16A79-305B-4829-B2BD-F7330FCEE6D4}" type="pres">
      <dgm:prSet presAssocID="{1527848D-E1BC-4DD6-B45F-D934C45E264F}" presName="root" presStyleCnt="0">
        <dgm:presLayoutVars>
          <dgm:dir/>
          <dgm:resizeHandles val="exact"/>
        </dgm:presLayoutVars>
      </dgm:prSet>
      <dgm:spPr/>
    </dgm:pt>
    <dgm:pt modelId="{8377BF1F-A902-421D-9275-90C2E08FB65C}" type="pres">
      <dgm:prSet presAssocID="{AEFF865A-1EF9-458B-AF7A-463BA44CA579}" presName="compNode" presStyleCnt="0"/>
      <dgm:spPr/>
    </dgm:pt>
    <dgm:pt modelId="{722D5F42-E7EA-4A93-9BD1-C1554AF8FE52}" type="pres">
      <dgm:prSet presAssocID="{AEFF865A-1EF9-458B-AF7A-463BA44CA579}" presName="bgRect" presStyleLbl="bgShp" presStyleIdx="0" presStyleCnt="4"/>
      <dgm:spPr/>
    </dgm:pt>
    <dgm:pt modelId="{45EAE0D9-5BEE-46A7-874D-70F9F403E3F2}" type="pres">
      <dgm:prSet presAssocID="{AEFF865A-1EF9-458B-AF7A-463BA44CA5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DCB4A408-78E3-497B-B7AC-36FB4A97E80F}" type="pres">
      <dgm:prSet presAssocID="{AEFF865A-1EF9-458B-AF7A-463BA44CA579}" presName="spaceRect" presStyleCnt="0"/>
      <dgm:spPr/>
    </dgm:pt>
    <dgm:pt modelId="{A32DAF6F-8CE2-4FC9-9BCA-898EEA8FFC78}" type="pres">
      <dgm:prSet presAssocID="{AEFF865A-1EF9-458B-AF7A-463BA44CA579}" presName="parTx" presStyleLbl="revTx" presStyleIdx="0" presStyleCnt="4">
        <dgm:presLayoutVars>
          <dgm:chMax val="0"/>
          <dgm:chPref val="0"/>
        </dgm:presLayoutVars>
      </dgm:prSet>
      <dgm:spPr/>
    </dgm:pt>
    <dgm:pt modelId="{E07BD186-1568-4317-A621-350D31130E98}" type="pres">
      <dgm:prSet presAssocID="{42438267-3A56-4EC6-A971-315BA333A7CA}" presName="sibTrans" presStyleCnt="0"/>
      <dgm:spPr/>
    </dgm:pt>
    <dgm:pt modelId="{B90E80B0-167A-4317-A29C-B17DBBF1E41C}" type="pres">
      <dgm:prSet presAssocID="{CAB7CEE2-2E4B-4BD7-AB58-0B5379C662B2}" presName="compNode" presStyleCnt="0"/>
      <dgm:spPr/>
    </dgm:pt>
    <dgm:pt modelId="{A3C24F04-6CF0-4816-8AA6-E32691835388}" type="pres">
      <dgm:prSet presAssocID="{CAB7CEE2-2E4B-4BD7-AB58-0B5379C662B2}" presName="bgRect" presStyleLbl="bgShp" presStyleIdx="1" presStyleCnt="4"/>
      <dgm:spPr/>
    </dgm:pt>
    <dgm:pt modelId="{751C2062-FCE0-481C-BF25-869AD2AAEC09}" type="pres">
      <dgm:prSet presAssocID="{CAB7CEE2-2E4B-4BD7-AB58-0B5379C662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A2056BD-9386-4C32-B058-62046E0A6771}" type="pres">
      <dgm:prSet presAssocID="{CAB7CEE2-2E4B-4BD7-AB58-0B5379C662B2}" presName="spaceRect" presStyleCnt="0"/>
      <dgm:spPr/>
    </dgm:pt>
    <dgm:pt modelId="{DEC0B576-DC7E-4E67-9BE6-C649CFA6FBD9}" type="pres">
      <dgm:prSet presAssocID="{CAB7CEE2-2E4B-4BD7-AB58-0B5379C662B2}" presName="parTx" presStyleLbl="revTx" presStyleIdx="1" presStyleCnt="4">
        <dgm:presLayoutVars>
          <dgm:chMax val="0"/>
          <dgm:chPref val="0"/>
        </dgm:presLayoutVars>
      </dgm:prSet>
      <dgm:spPr/>
    </dgm:pt>
    <dgm:pt modelId="{9571513B-D502-4DD3-864B-5CF2449AE1A5}" type="pres">
      <dgm:prSet presAssocID="{9630CFC5-3A16-4058-89C5-6BC5EFF641BD}" presName="sibTrans" presStyleCnt="0"/>
      <dgm:spPr/>
    </dgm:pt>
    <dgm:pt modelId="{0DCED813-3192-4A02-8A60-42D1F9D6C86C}" type="pres">
      <dgm:prSet presAssocID="{0015B521-AA0F-497A-90DA-99929927BC9E}" presName="compNode" presStyleCnt="0"/>
      <dgm:spPr/>
    </dgm:pt>
    <dgm:pt modelId="{643C1066-0A14-42EB-8616-7735A5FD22F3}" type="pres">
      <dgm:prSet presAssocID="{0015B521-AA0F-497A-90DA-99929927BC9E}" presName="bgRect" presStyleLbl="bgShp" presStyleIdx="2" presStyleCnt="4"/>
      <dgm:spPr/>
    </dgm:pt>
    <dgm:pt modelId="{56ABA96E-1BE2-4E01-9E7D-C7BF5C6414D2}" type="pres">
      <dgm:prSet presAssocID="{0015B521-AA0F-497A-90DA-99929927BC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0C5B32D8-7F65-4424-A697-009E1457D83D}" type="pres">
      <dgm:prSet presAssocID="{0015B521-AA0F-497A-90DA-99929927BC9E}" presName="spaceRect" presStyleCnt="0"/>
      <dgm:spPr/>
    </dgm:pt>
    <dgm:pt modelId="{82F54E99-FB5B-4EE1-A1AF-9A209BC4E419}" type="pres">
      <dgm:prSet presAssocID="{0015B521-AA0F-497A-90DA-99929927BC9E}" presName="parTx" presStyleLbl="revTx" presStyleIdx="2" presStyleCnt="4">
        <dgm:presLayoutVars>
          <dgm:chMax val="0"/>
          <dgm:chPref val="0"/>
        </dgm:presLayoutVars>
      </dgm:prSet>
      <dgm:spPr/>
    </dgm:pt>
    <dgm:pt modelId="{B84DA94E-0BC6-44C2-9FA2-6EEB87F997B5}" type="pres">
      <dgm:prSet presAssocID="{D69A769B-543F-407D-948C-AA839B3DB501}" presName="sibTrans" presStyleCnt="0"/>
      <dgm:spPr/>
    </dgm:pt>
    <dgm:pt modelId="{3FD1877D-FE8C-458C-A0A7-6664608CD47F}" type="pres">
      <dgm:prSet presAssocID="{72EEE7EC-B887-4011-BC0B-808CBD25244C}" presName="compNode" presStyleCnt="0"/>
      <dgm:spPr/>
    </dgm:pt>
    <dgm:pt modelId="{620D54B4-92D8-4006-A7C2-38A693D9902A}" type="pres">
      <dgm:prSet presAssocID="{72EEE7EC-B887-4011-BC0B-808CBD25244C}" presName="bgRect" presStyleLbl="bgShp" presStyleIdx="3" presStyleCnt="4"/>
      <dgm:spPr/>
    </dgm:pt>
    <dgm:pt modelId="{550B40CF-AE1A-4CEF-AA12-457F4A14876F}" type="pres">
      <dgm:prSet presAssocID="{72EEE7EC-B887-4011-BC0B-808CBD2524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464382CF-969A-4163-AE1D-F0624920D794}" type="pres">
      <dgm:prSet presAssocID="{72EEE7EC-B887-4011-BC0B-808CBD25244C}" presName="spaceRect" presStyleCnt="0"/>
      <dgm:spPr/>
    </dgm:pt>
    <dgm:pt modelId="{756E458F-162F-48C6-81E3-4C806148C021}" type="pres">
      <dgm:prSet presAssocID="{72EEE7EC-B887-4011-BC0B-808CBD2524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0F1220-9011-42B8-9B73-223F5B1B52A0}" type="presOf" srcId="{1527848D-E1BC-4DD6-B45F-D934C45E264F}" destId="{5EC16A79-305B-4829-B2BD-F7330FCEE6D4}" srcOrd="0" destOrd="0" presId="urn:microsoft.com/office/officeart/2018/2/layout/IconVerticalSolidList"/>
    <dgm:cxn modelId="{A07B2127-0437-409C-8D08-75C18A425240}" type="presOf" srcId="{72EEE7EC-B887-4011-BC0B-808CBD25244C}" destId="{756E458F-162F-48C6-81E3-4C806148C021}" srcOrd="0" destOrd="0" presId="urn:microsoft.com/office/officeart/2018/2/layout/IconVerticalSolidList"/>
    <dgm:cxn modelId="{FDCEA05B-9613-4D8F-8394-AD217BA68A27}" type="presOf" srcId="{0015B521-AA0F-497A-90DA-99929927BC9E}" destId="{82F54E99-FB5B-4EE1-A1AF-9A209BC4E419}" srcOrd="0" destOrd="0" presId="urn:microsoft.com/office/officeart/2018/2/layout/IconVerticalSolidList"/>
    <dgm:cxn modelId="{7AF43669-1D66-4BB7-AC93-91290B13D17D}" type="presOf" srcId="{AEFF865A-1EF9-458B-AF7A-463BA44CA579}" destId="{A32DAF6F-8CE2-4FC9-9BCA-898EEA8FFC78}" srcOrd="0" destOrd="0" presId="urn:microsoft.com/office/officeart/2018/2/layout/IconVerticalSolidList"/>
    <dgm:cxn modelId="{7031558B-02A4-4988-A3B3-18243C04140F}" srcId="{1527848D-E1BC-4DD6-B45F-D934C45E264F}" destId="{72EEE7EC-B887-4011-BC0B-808CBD25244C}" srcOrd="3" destOrd="0" parTransId="{EC54A2BE-1CEA-4D2E-A75E-CF8A9B3E3409}" sibTransId="{A9C2EBC5-974D-4555-9C02-0914F3EBB2FC}"/>
    <dgm:cxn modelId="{B06D5393-A1F5-466A-B6F3-363B6BCC7C3F}" srcId="{1527848D-E1BC-4DD6-B45F-D934C45E264F}" destId="{CAB7CEE2-2E4B-4BD7-AB58-0B5379C662B2}" srcOrd="1" destOrd="0" parTransId="{345E6CA9-859D-4A42-B568-E687D739B5B2}" sibTransId="{9630CFC5-3A16-4058-89C5-6BC5EFF641BD}"/>
    <dgm:cxn modelId="{011FB4B2-53F0-458B-AA69-27FE45802A37}" type="presOf" srcId="{CAB7CEE2-2E4B-4BD7-AB58-0B5379C662B2}" destId="{DEC0B576-DC7E-4E67-9BE6-C649CFA6FBD9}" srcOrd="0" destOrd="0" presId="urn:microsoft.com/office/officeart/2018/2/layout/IconVerticalSolidList"/>
    <dgm:cxn modelId="{7FA6A6D9-9097-49FE-90BB-11CE414C1A7B}" srcId="{1527848D-E1BC-4DD6-B45F-D934C45E264F}" destId="{AEFF865A-1EF9-458B-AF7A-463BA44CA579}" srcOrd="0" destOrd="0" parTransId="{64E32F36-7763-4FBE-8C17-70C91A653B8A}" sibTransId="{42438267-3A56-4EC6-A971-315BA333A7CA}"/>
    <dgm:cxn modelId="{A462C2DA-57CB-4EE6-85C8-88941A81D3C9}" srcId="{1527848D-E1BC-4DD6-B45F-D934C45E264F}" destId="{0015B521-AA0F-497A-90DA-99929927BC9E}" srcOrd="2" destOrd="0" parTransId="{7611859E-BF0C-4F24-A522-6ACCF301FA0D}" sibTransId="{D69A769B-543F-407D-948C-AA839B3DB501}"/>
    <dgm:cxn modelId="{F51992A5-B90F-43EE-8BCE-F6479BF04F52}" type="presParOf" srcId="{5EC16A79-305B-4829-B2BD-F7330FCEE6D4}" destId="{8377BF1F-A902-421D-9275-90C2E08FB65C}" srcOrd="0" destOrd="0" presId="urn:microsoft.com/office/officeart/2018/2/layout/IconVerticalSolidList"/>
    <dgm:cxn modelId="{AA9A1046-DBB6-44A0-B140-4BB071575466}" type="presParOf" srcId="{8377BF1F-A902-421D-9275-90C2E08FB65C}" destId="{722D5F42-E7EA-4A93-9BD1-C1554AF8FE52}" srcOrd="0" destOrd="0" presId="urn:microsoft.com/office/officeart/2018/2/layout/IconVerticalSolidList"/>
    <dgm:cxn modelId="{ACE098C4-9C49-4BB1-9B53-0B59B7D44C63}" type="presParOf" srcId="{8377BF1F-A902-421D-9275-90C2E08FB65C}" destId="{45EAE0D9-5BEE-46A7-874D-70F9F403E3F2}" srcOrd="1" destOrd="0" presId="urn:microsoft.com/office/officeart/2018/2/layout/IconVerticalSolidList"/>
    <dgm:cxn modelId="{0E092E37-D360-4729-A6A9-77221629BF72}" type="presParOf" srcId="{8377BF1F-A902-421D-9275-90C2E08FB65C}" destId="{DCB4A408-78E3-497B-B7AC-36FB4A97E80F}" srcOrd="2" destOrd="0" presId="urn:microsoft.com/office/officeart/2018/2/layout/IconVerticalSolidList"/>
    <dgm:cxn modelId="{7597CE2D-6459-4B5E-AFE7-41CE434CF132}" type="presParOf" srcId="{8377BF1F-A902-421D-9275-90C2E08FB65C}" destId="{A32DAF6F-8CE2-4FC9-9BCA-898EEA8FFC78}" srcOrd="3" destOrd="0" presId="urn:microsoft.com/office/officeart/2018/2/layout/IconVerticalSolidList"/>
    <dgm:cxn modelId="{5DF5D83D-AC83-476E-B574-0934F5FFBE3B}" type="presParOf" srcId="{5EC16A79-305B-4829-B2BD-F7330FCEE6D4}" destId="{E07BD186-1568-4317-A621-350D31130E98}" srcOrd="1" destOrd="0" presId="urn:microsoft.com/office/officeart/2018/2/layout/IconVerticalSolidList"/>
    <dgm:cxn modelId="{E209FBA6-47F6-41F8-8E5F-FEB90C99D58A}" type="presParOf" srcId="{5EC16A79-305B-4829-B2BD-F7330FCEE6D4}" destId="{B90E80B0-167A-4317-A29C-B17DBBF1E41C}" srcOrd="2" destOrd="0" presId="urn:microsoft.com/office/officeart/2018/2/layout/IconVerticalSolidList"/>
    <dgm:cxn modelId="{466FE442-FB0C-4C0B-9662-BCDE053933C1}" type="presParOf" srcId="{B90E80B0-167A-4317-A29C-B17DBBF1E41C}" destId="{A3C24F04-6CF0-4816-8AA6-E32691835388}" srcOrd="0" destOrd="0" presId="urn:microsoft.com/office/officeart/2018/2/layout/IconVerticalSolidList"/>
    <dgm:cxn modelId="{70FE39FC-7B82-469A-934B-42D594403CC7}" type="presParOf" srcId="{B90E80B0-167A-4317-A29C-B17DBBF1E41C}" destId="{751C2062-FCE0-481C-BF25-869AD2AAEC09}" srcOrd="1" destOrd="0" presId="urn:microsoft.com/office/officeart/2018/2/layout/IconVerticalSolidList"/>
    <dgm:cxn modelId="{9D76F99D-974B-45B1-AA4C-B32CD7F0B23B}" type="presParOf" srcId="{B90E80B0-167A-4317-A29C-B17DBBF1E41C}" destId="{BA2056BD-9386-4C32-B058-62046E0A6771}" srcOrd="2" destOrd="0" presId="urn:microsoft.com/office/officeart/2018/2/layout/IconVerticalSolidList"/>
    <dgm:cxn modelId="{D61A36D7-9E6E-43A2-AAEE-9C47B7D23A9B}" type="presParOf" srcId="{B90E80B0-167A-4317-A29C-B17DBBF1E41C}" destId="{DEC0B576-DC7E-4E67-9BE6-C649CFA6FBD9}" srcOrd="3" destOrd="0" presId="urn:microsoft.com/office/officeart/2018/2/layout/IconVerticalSolidList"/>
    <dgm:cxn modelId="{97408A6D-76A5-4DDF-8405-D5BEB7B5B6D1}" type="presParOf" srcId="{5EC16A79-305B-4829-B2BD-F7330FCEE6D4}" destId="{9571513B-D502-4DD3-864B-5CF2449AE1A5}" srcOrd="3" destOrd="0" presId="urn:microsoft.com/office/officeart/2018/2/layout/IconVerticalSolidList"/>
    <dgm:cxn modelId="{9EA94471-81C8-4915-B695-5CC1647514F8}" type="presParOf" srcId="{5EC16A79-305B-4829-B2BD-F7330FCEE6D4}" destId="{0DCED813-3192-4A02-8A60-42D1F9D6C86C}" srcOrd="4" destOrd="0" presId="urn:microsoft.com/office/officeart/2018/2/layout/IconVerticalSolidList"/>
    <dgm:cxn modelId="{FBB397B7-0A44-4C4B-8912-20F08F657C5E}" type="presParOf" srcId="{0DCED813-3192-4A02-8A60-42D1F9D6C86C}" destId="{643C1066-0A14-42EB-8616-7735A5FD22F3}" srcOrd="0" destOrd="0" presId="urn:microsoft.com/office/officeart/2018/2/layout/IconVerticalSolidList"/>
    <dgm:cxn modelId="{9C0971C9-325D-4C83-A93D-A78E050FDA1C}" type="presParOf" srcId="{0DCED813-3192-4A02-8A60-42D1F9D6C86C}" destId="{56ABA96E-1BE2-4E01-9E7D-C7BF5C6414D2}" srcOrd="1" destOrd="0" presId="urn:microsoft.com/office/officeart/2018/2/layout/IconVerticalSolidList"/>
    <dgm:cxn modelId="{C3ACF906-9B4F-4DD9-B811-F09F1C095A53}" type="presParOf" srcId="{0DCED813-3192-4A02-8A60-42D1F9D6C86C}" destId="{0C5B32D8-7F65-4424-A697-009E1457D83D}" srcOrd="2" destOrd="0" presId="urn:microsoft.com/office/officeart/2018/2/layout/IconVerticalSolidList"/>
    <dgm:cxn modelId="{D0B431A5-C94C-4A3E-BADC-D07DA6D2900D}" type="presParOf" srcId="{0DCED813-3192-4A02-8A60-42D1F9D6C86C}" destId="{82F54E99-FB5B-4EE1-A1AF-9A209BC4E419}" srcOrd="3" destOrd="0" presId="urn:microsoft.com/office/officeart/2018/2/layout/IconVerticalSolidList"/>
    <dgm:cxn modelId="{31D587D9-F750-4636-ABB4-400AE89B20C0}" type="presParOf" srcId="{5EC16A79-305B-4829-B2BD-F7330FCEE6D4}" destId="{B84DA94E-0BC6-44C2-9FA2-6EEB87F997B5}" srcOrd="5" destOrd="0" presId="urn:microsoft.com/office/officeart/2018/2/layout/IconVerticalSolidList"/>
    <dgm:cxn modelId="{62FC5F7D-545D-4DFD-AAFF-803DC38EC418}" type="presParOf" srcId="{5EC16A79-305B-4829-B2BD-F7330FCEE6D4}" destId="{3FD1877D-FE8C-458C-A0A7-6664608CD47F}" srcOrd="6" destOrd="0" presId="urn:microsoft.com/office/officeart/2018/2/layout/IconVerticalSolidList"/>
    <dgm:cxn modelId="{06EEAE80-2F4E-4787-884B-1357CA2F6D74}" type="presParOf" srcId="{3FD1877D-FE8C-458C-A0A7-6664608CD47F}" destId="{620D54B4-92D8-4006-A7C2-38A693D9902A}" srcOrd="0" destOrd="0" presId="urn:microsoft.com/office/officeart/2018/2/layout/IconVerticalSolidList"/>
    <dgm:cxn modelId="{A0C02832-04F4-4492-B511-50A2D588C4B8}" type="presParOf" srcId="{3FD1877D-FE8C-458C-A0A7-6664608CD47F}" destId="{550B40CF-AE1A-4CEF-AA12-457F4A14876F}" srcOrd="1" destOrd="0" presId="urn:microsoft.com/office/officeart/2018/2/layout/IconVerticalSolidList"/>
    <dgm:cxn modelId="{FE20F9D5-6854-4B63-9DA8-F323C15E4B59}" type="presParOf" srcId="{3FD1877D-FE8C-458C-A0A7-6664608CD47F}" destId="{464382CF-969A-4163-AE1D-F0624920D794}" srcOrd="2" destOrd="0" presId="urn:microsoft.com/office/officeart/2018/2/layout/IconVerticalSolidList"/>
    <dgm:cxn modelId="{2E431815-15C8-4F7F-A1F2-445CFDD519F4}" type="presParOf" srcId="{3FD1877D-FE8C-458C-A0A7-6664608CD47F}" destId="{756E458F-162F-48C6-81E3-4C806148C0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CDFE1-6254-49D6-8DD1-7DA4171545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5AE1E5-49CE-4CB0-B983-7EFC022F10FF}">
      <dgm:prSet/>
      <dgm:spPr/>
      <dgm:t>
        <a:bodyPr/>
        <a:lstStyle/>
        <a:p>
          <a:r>
            <a:rPr lang="en-US"/>
            <a:t>Our Dataset contained 79.330 records, 31 features, 13 objects, 2 floats and 16 integers.</a:t>
          </a:r>
        </a:p>
      </dgm:t>
    </dgm:pt>
    <dgm:pt modelId="{6702840F-4FF5-472F-AA8C-13226A4EB065}" type="parTrans" cxnId="{4F705977-BE6B-42E0-8E5F-46D091DA4971}">
      <dgm:prSet/>
      <dgm:spPr/>
      <dgm:t>
        <a:bodyPr/>
        <a:lstStyle/>
        <a:p>
          <a:endParaRPr lang="en-US"/>
        </a:p>
      </dgm:t>
    </dgm:pt>
    <dgm:pt modelId="{0C29D39A-93B0-4554-BE78-98A816677D19}" type="sibTrans" cxnId="{4F705977-BE6B-42E0-8E5F-46D091DA4971}">
      <dgm:prSet/>
      <dgm:spPr/>
      <dgm:t>
        <a:bodyPr/>
        <a:lstStyle/>
        <a:p>
          <a:endParaRPr lang="en-US"/>
        </a:p>
      </dgm:t>
    </dgm:pt>
    <dgm:pt modelId="{94618DF5-6CC4-4873-A55D-D8984FDFC1E1}">
      <dgm:prSet/>
      <dgm:spPr/>
      <dgm:t>
        <a:bodyPr/>
        <a:lstStyle/>
        <a:p>
          <a:pPr rtl="0"/>
          <a:r>
            <a:rPr lang="en-US"/>
            <a:t>Outliers in ADR, and lead time </a:t>
          </a:r>
          <a:r>
            <a:rPr lang="en-US">
              <a:latin typeface="Impact"/>
            </a:rPr>
            <a:t> </a:t>
          </a:r>
          <a:endParaRPr lang="en-US"/>
        </a:p>
      </dgm:t>
    </dgm:pt>
    <dgm:pt modelId="{5BBA34E0-6480-4B7F-B435-AA1D89DE69D7}" type="parTrans" cxnId="{0CDAC404-55D8-43F2-947E-46B9C2BA6469}">
      <dgm:prSet/>
      <dgm:spPr/>
      <dgm:t>
        <a:bodyPr/>
        <a:lstStyle/>
        <a:p>
          <a:endParaRPr lang="en-US"/>
        </a:p>
      </dgm:t>
    </dgm:pt>
    <dgm:pt modelId="{032259F3-8121-48EF-9D95-4780C529821C}" type="sibTrans" cxnId="{0CDAC404-55D8-43F2-947E-46B9C2BA6469}">
      <dgm:prSet/>
      <dgm:spPr/>
      <dgm:t>
        <a:bodyPr/>
        <a:lstStyle/>
        <a:p>
          <a:endParaRPr lang="en-US"/>
        </a:p>
      </dgm:t>
    </dgm:pt>
    <dgm:pt modelId="{7F69E76F-271C-4EE7-A44B-376C8D3184AB}">
      <dgm:prSet phldr="0"/>
      <dgm:spPr/>
      <dgm:t>
        <a:bodyPr/>
        <a:lstStyle/>
        <a:p>
          <a:pPr rtl="0"/>
          <a:r>
            <a:rPr lang="en-US">
              <a:latin typeface="Impact"/>
            </a:rPr>
            <a:t>28 missing values .</a:t>
          </a:r>
        </a:p>
      </dgm:t>
    </dgm:pt>
    <dgm:pt modelId="{1C7D0DC8-EDCB-4E1C-A49A-D8A76682C15D}" type="parTrans" cxnId="{E2434BCA-B47E-4C90-A07B-FF2B4BACDC0A}">
      <dgm:prSet/>
      <dgm:spPr/>
    </dgm:pt>
    <dgm:pt modelId="{C2918401-905D-40B2-9D5F-833D5E8BFD40}" type="sibTrans" cxnId="{E2434BCA-B47E-4C90-A07B-FF2B4BACDC0A}">
      <dgm:prSet/>
      <dgm:spPr/>
    </dgm:pt>
    <dgm:pt modelId="{C8B256C2-AD96-4A66-A20A-A250346C5BC1}" type="pres">
      <dgm:prSet presAssocID="{032CDFE1-6254-49D6-8DD1-7DA417154583}" presName="linear" presStyleCnt="0">
        <dgm:presLayoutVars>
          <dgm:animLvl val="lvl"/>
          <dgm:resizeHandles val="exact"/>
        </dgm:presLayoutVars>
      </dgm:prSet>
      <dgm:spPr/>
    </dgm:pt>
    <dgm:pt modelId="{8EA77128-83F8-49DC-AACF-27112440C49D}" type="pres">
      <dgm:prSet presAssocID="{3A5AE1E5-49CE-4CB0-B983-7EFC022F10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8C849C-3BA9-4B1A-AA05-D45C18961D22}" type="pres">
      <dgm:prSet presAssocID="{0C29D39A-93B0-4554-BE78-98A816677D19}" presName="spacer" presStyleCnt="0"/>
      <dgm:spPr/>
    </dgm:pt>
    <dgm:pt modelId="{F5A0DBE6-DA01-421E-8DB5-5551AA89944D}" type="pres">
      <dgm:prSet presAssocID="{7F69E76F-271C-4EE7-A44B-376C8D318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7E9732-425B-47B6-A5F9-3DEFDA52E430}" type="pres">
      <dgm:prSet presAssocID="{C2918401-905D-40B2-9D5F-833D5E8BFD40}" presName="spacer" presStyleCnt="0"/>
      <dgm:spPr/>
    </dgm:pt>
    <dgm:pt modelId="{A35385F5-EB53-46F7-A6A0-05DE8922FE9F}" type="pres">
      <dgm:prSet presAssocID="{94618DF5-6CC4-4873-A55D-D8984FDFC1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DAC404-55D8-43F2-947E-46B9C2BA6469}" srcId="{032CDFE1-6254-49D6-8DD1-7DA417154583}" destId="{94618DF5-6CC4-4873-A55D-D8984FDFC1E1}" srcOrd="2" destOrd="0" parTransId="{5BBA34E0-6480-4B7F-B435-AA1D89DE69D7}" sibTransId="{032259F3-8121-48EF-9D95-4780C529821C}"/>
    <dgm:cxn modelId="{890D6918-33DD-41AA-8976-D2B10982043D}" type="presOf" srcId="{3A5AE1E5-49CE-4CB0-B983-7EFC022F10FF}" destId="{8EA77128-83F8-49DC-AACF-27112440C49D}" srcOrd="0" destOrd="0" presId="urn:microsoft.com/office/officeart/2005/8/layout/vList2"/>
    <dgm:cxn modelId="{DB32295C-CDEC-4C52-BE59-A95BAE92203F}" type="presOf" srcId="{94618DF5-6CC4-4873-A55D-D8984FDFC1E1}" destId="{A35385F5-EB53-46F7-A6A0-05DE8922FE9F}" srcOrd="0" destOrd="0" presId="urn:microsoft.com/office/officeart/2005/8/layout/vList2"/>
    <dgm:cxn modelId="{4F705977-BE6B-42E0-8E5F-46D091DA4971}" srcId="{032CDFE1-6254-49D6-8DD1-7DA417154583}" destId="{3A5AE1E5-49CE-4CB0-B983-7EFC022F10FF}" srcOrd="0" destOrd="0" parTransId="{6702840F-4FF5-472F-AA8C-13226A4EB065}" sibTransId="{0C29D39A-93B0-4554-BE78-98A816677D19}"/>
    <dgm:cxn modelId="{D97ADD9F-A7D8-409C-AEF7-AD168332E50D}" type="presOf" srcId="{032CDFE1-6254-49D6-8DD1-7DA417154583}" destId="{C8B256C2-AD96-4A66-A20A-A250346C5BC1}" srcOrd="0" destOrd="0" presId="urn:microsoft.com/office/officeart/2005/8/layout/vList2"/>
    <dgm:cxn modelId="{7A1426AD-26F1-49B8-8229-704A482302AF}" type="presOf" srcId="{7F69E76F-271C-4EE7-A44B-376C8D3184AB}" destId="{F5A0DBE6-DA01-421E-8DB5-5551AA89944D}" srcOrd="0" destOrd="0" presId="urn:microsoft.com/office/officeart/2005/8/layout/vList2"/>
    <dgm:cxn modelId="{E2434BCA-B47E-4C90-A07B-FF2B4BACDC0A}" srcId="{032CDFE1-6254-49D6-8DD1-7DA417154583}" destId="{7F69E76F-271C-4EE7-A44B-376C8D3184AB}" srcOrd="1" destOrd="0" parTransId="{1C7D0DC8-EDCB-4E1C-A49A-D8A76682C15D}" sibTransId="{C2918401-905D-40B2-9D5F-833D5E8BFD40}"/>
    <dgm:cxn modelId="{80B24441-FB8E-4AD0-B03B-EC036B844C74}" type="presParOf" srcId="{C8B256C2-AD96-4A66-A20A-A250346C5BC1}" destId="{8EA77128-83F8-49DC-AACF-27112440C49D}" srcOrd="0" destOrd="0" presId="urn:microsoft.com/office/officeart/2005/8/layout/vList2"/>
    <dgm:cxn modelId="{92D39EEA-E34F-4CFA-A0A5-FCB4A3874072}" type="presParOf" srcId="{C8B256C2-AD96-4A66-A20A-A250346C5BC1}" destId="{008C849C-3BA9-4B1A-AA05-D45C18961D22}" srcOrd="1" destOrd="0" presId="urn:microsoft.com/office/officeart/2005/8/layout/vList2"/>
    <dgm:cxn modelId="{42272C0B-070D-4B32-8E88-89342733FADE}" type="presParOf" srcId="{C8B256C2-AD96-4A66-A20A-A250346C5BC1}" destId="{F5A0DBE6-DA01-421E-8DB5-5551AA89944D}" srcOrd="2" destOrd="0" presId="urn:microsoft.com/office/officeart/2005/8/layout/vList2"/>
    <dgm:cxn modelId="{6381503E-C784-42D1-8796-DA0D412ECD57}" type="presParOf" srcId="{C8B256C2-AD96-4A66-A20A-A250346C5BC1}" destId="{287E9732-425B-47B6-A5F9-3DEFDA52E430}" srcOrd="3" destOrd="0" presId="urn:microsoft.com/office/officeart/2005/8/layout/vList2"/>
    <dgm:cxn modelId="{7C6EE7C8-D9ED-4196-AEF2-A5EA6B2F940D}" type="presParOf" srcId="{C8B256C2-AD96-4A66-A20A-A250346C5BC1}" destId="{A35385F5-EB53-46F7-A6A0-05DE8922FE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D5F42-E7EA-4A93-9BD1-C1554AF8FE52}">
      <dsp:nvSpPr>
        <dsp:cNvPr id="0" name=""/>
        <dsp:cNvSpPr/>
      </dsp:nvSpPr>
      <dsp:spPr>
        <a:xfrm>
          <a:off x="0" y="1265"/>
          <a:ext cx="3810000" cy="641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AE0D9-5BEE-46A7-874D-70F9F403E3F2}">
      <dsp:nvSpPr>
        <dsp:cNvPr id="0" name=""/>
        <dsp:cNvSpPr/>
      </dsp:nvSpPr>
      <dsp:spPr>
        <a:xfrm>
          <a:off x="193948" y="145524"/>
          <a:ext cx="352633" cy="352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DAF6F-8CE2-4FC9-9BCA-898EEA8FFC78}">
      <dsp:nvSpPr>
        <dsp:cNvPr id="0" name=""/>
        <dsp:cNvSpPr/>
      </dsp:nvSpPr>
      <dsp:spPr>
        <a:xfrm>
          <a:off x="740530" y="1265"/>
          <a:ext cx="3069469" cy="641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55" tIns="67855" rIns="67855" bIns="678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Traditional travel industry has Changed to </a:t>
          </a:r>
          <a:r>
            <a:rPr lang="en-US" sz="1400" kern="1200">
              <a:latin typeface="Impact"/>
            </a:rPr>
            <a:t>OTA's in</a:t>
          </a:r>
          <a:r>
            <a:rPr lang="en-US" sz="1400" kern="1200"/>
            <a:t> the past Decade</a:t>
          </a:r>
          <a:r>
            <a:rPr lang="en-US" sz="1400" kern="1200">
              <a:latin typeface="Impact"/>
            </a:rPr>
            <a:t>.</a:t>
          </a:r>
          <a:endParaRPr lang="en-US" sz="1400" kern="1200"/>
        </a:p>
      </dsp:txBody>
      <dsp:txXfrm>
        <a:off x="740530" y="1265"/>
        <a:ext cx="3069469" cy="641151"/>
      </dsp:txXfrm>
    </dsp:sp>
    <dsp:sp modelId="{A3C24F04-6CF0-4816-8AA6-E32691835388}">
      <dsp:nvSpPr>
        <dsp:cNvPr id="0" name=""/>
        <dsp:cNvSpPr/>
      </dsp:nvSpPr>
      <dsp:spPr>
        <a:xfrm>
          <a:off x="0" y="802704"/>
          <a:ext cx="3810000" cy="641151"/>
        </a:xfrm>
        <a:prstGeom prst="roundRect">
          <a:avLst>
            <a:gd name="adj" fmla="val 10000"/>
          </a:avLst>
        </a:prstGeom>
        <a:solidFill>
          <a:schemeClr val="accent2">
            <a:hueOff val="1065072"/>
            <a:satOff val="-13050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2062-FCE0-481C-BF25-869AD2AAEC09}">
      <dsp:nvSpPr>
        <dsp:cNvPr id="0" name=""/>
        <dsp:cNvSpPr/>
      </dsp:nvSpPr>
      <dsp:spPr>
        <a:xfrm>
          <a:off x="193948" y="946963"/>
          <a:ext cx="352633" cy="352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0B576-DC7E-4E67-9BE6-C649CFA6FBD9}">
      <dsp:nvSpPr>
        <dsp:cNvPr id="0" name=""/>
        <dsp:cNvSpPr/>
      </dsp:nvSpPr>
      <dsp:spPr>
        <a:xfrm>
          <a:off x="740530" y="802704"/>
          <a:ext cx="3069469" cy="641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55" tIns="67855" rIns="67855" bIns="678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Hotel cancelations rose from 33% in 2014 to 40% in 2018.</a:t>
          </a:r>
        </a:p>
      </dsp:txBody>
      <dsp:txXfrm>
        <a:off x="740530" y="802704"/>
        <a:ext cx="3069469" cy="641151"/>
      </dsp:txXfrm>
    </dsp:sp>
    <dsp:sp modelId="{643C1066-0A14-42EB-8616-7735A5FD22F3}">
      <dsp:nvSpPr>
        <dsp:cNvPr id="0" name=""/>
        <dsp:cNvSpPr/>
      </dsp:nvSpPr>
      <dsp:spPr>
        <a:xfrm>
          <a:off x="0" y="1604144"/>
          <a:ext cx="3810000" cy="641151"/>
        </a:xfrm>
        <a:prstGeom prst="roundRect">
          <a:avLst>
            <a:gd name="adj" fmla="val 10000"/>
          </a:avLst>
        </a:prstGeom>
        <a:solidFill>
          <a:schemeClr val="accent2">
            <a:hueOff val="2130145"/>
            <a:satOff val="-26100"/>
            <a:lumOff val="-1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A96E-1BE2-4E01-9E7D-C7BF5C6414D2}">
      <dsp:nvSpPr>
        <dsp:cNvPr id="0" name=""/>
        <dsp:cNvSpPr/>
      </dsp:nvSpPr>
      <dsp:spPr>
        <a:xfrm>
          <a:off x="193948" y="1748403"/>
          <a:ext cx="352633" cy="352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54E99-FB5B-4EE1-A1AF-9A209BC4E419}">
      <dsp:nvSpPr>
        <dsp:cNvPr id="0" name=""/>
        <dsp:cNvSpPr/>
      </dsp:nvSpPr>
      <dsp:spPr>
        <a:xfrm>
          <a:off x="740530" y="1604144"/>
          <a:ext cx="3069469" cy="641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55" tIns="67855" rIns="67855" bIns="678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Tourism industry, and specifically Hotel industry suffer from this trend.</a:t>
          </a:r>
        </a:p>
      </dsp:txBody>
      <dsp:txXfrm>
        <a:off x="740530" y="1604144"/>
        <a:ext cx="3069469" cy="641151"/>
      </dsp:txXfrm>
    </dsp:sp>
    <dsp:sp modelId="{620D54B4-92D8-4006-A7C2-38A693D9902A}">
      <dsp:nvSpPr>
        <dsp:cNvPr id="0" name=""/>
        <dsp:cNvSpPr/>
      </dsp:nvSpPr>
      <dsp:spPr>
        <a:xfrm>
          <a:off x="0" y="2405584"/>
          <a:ext cx="3810000" cy="641151"/>
        </a:xfrm>
        <a:prstGeom prst="roundRect">
          <a:avLst>
            <a:gd name="adj" fmla="val 10000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B40CF-AE1A-4CEF-AA12-457F4A14876F}">
      <dsp:nvSpPr>
        <dsp:cNvPr id="0" name=""/>
        <dsp:cNvSpPr/>
      </dsp:nvSpPr>
      <dsp:spPr>
        <a:xfrm>
          <a:off x="193948" y="2549843"/>
          <a:ext cx="352633" cy="3526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E458F-162F-48C6-81E3-4C806148C021}">
      <dsp:nvSpPr>
        <dsp:cNvPr id="0" name=""/>
        <dsp:cNvSpPr/>
      </dsp:nvSpPr>
      <dsp:spPr>
        <a:xfrm>
          <a:off x="740530" y="2405584"/>
          <a:ext cx="3069469" cy="641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55" tIns="67855" rIns="67855" bIns="678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Hotel C aims to reduce cancelations by 20%.</a:t>
          </a:r>
        </a:p>
      </dsp:txBody>
      <dsp:txXfrm>
        <a:off x="740530" y="2405584"/>
        <a:ext cx="3069469" cy="641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77128-83F8-49DC-AACF-27112440C49D}">
      <dsp:nvSpPr>
        <dsp:cNvPr id="0" name=""/>
        <dsp:cNvSpPr/>
      </dsp:nvSpPr>
      <dsp:spPr>
        <a:xfrm>
          <a:off x="0" y="59188"/>
          <a:ext cx="4781550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Dataset contained 79.330 records, 31 features, 13 objects, 2 floats and 16 integers.</a:t>
          </a:r>
        </a:p>
      </dsp:txBody>
      <dsp:txXfrm>
        <a:off x="25245" y="84433"/>
        <a:ext cx="4731060" cy="466650"/>
      </dsp:txXfrm>
    </dsp:sp>
    <dsp:sp modelId="{F5A0DBE6-DA01-421E-8DB5-5551AA89944D}">
      <dsp:nvSpPr>
        <dsp:cNvPr id="0" name=""/>
        <dsp:cNvSpPr/>
      </dsp:nvSpPr>
      <dsp:spPr>
        <a:xfrm>
          <a:off x="0" y="613769"/>
          <a:ext cx="4781550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Impact"/>
            </a:rPr>
            <a:t>28 missing values .</a:t>
          </a:r>
        </a:p>
      </dsp:txBody>
      <dsp:txXfrm>
        <a:off x="25245" y="639014"/>
        <a:ext cx="4731060" cy="466650"/>
      </dsp:txXfrm>
    </dsp:sp>
    <dsp:sp modelId="{A35385F5-EB53-46F7-A6A0-05DE8922FE9F}">
      <dsp:nvSpPr>
        <dsp:cNvPr id="0" name=""/>
        <dsp:cNvSpPr/>
      </dsp:nvSpPr>
      <dsp:spPr>
        <a:xfrm>
          <a:off x="0" y="1168349"/>
          <a:ext cx="4781550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Outliers in ADR, and lead time </a:t>
          </a:r>
          <a:r>
            <a:rPr lang="en-US" sz="1300" kern="1200">
              <a:latin typeface="Impact"/>
            </a:rPr>
            <a:t> </a:t>
          </a:r>
          <a:endParaRPr lang="en-US" sz="1300" kern="1200"/>
        </a:p>
      </dsp:txBody>
      <dsp:txXfrm>
        <a:off x="25245" y="1193594"/>
        <a:ext cx="4731060" cy="46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1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27" r:id="rId6"/>
    <p:sldLayoutId id="2147483832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0689F7-C299-480D-8E5A-2CF6EFDB0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8026" b="308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Hotel Cancelation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8" y="3632547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Group AD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N</a:t>
            </a:r>
          </a:p>
          <a:p>
            <a:pPr algn="l"/>
            <a:r>
              <a:rPr lang="en-US"/>
              <a:t>Haitham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5DA-413A-F011-A70F-1B88175C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of Net Demand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1F9A650-A42A-0685-EA45-4D597CA48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742" y="1198306"/>
            <a:ext cx="6035516" cy="47747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CBC76-818C-CF63-E27F-89F6CEA63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Mangers are able to consult net demand per day as a downloadable off the platform.</a:t>
            </a:r>
          </a:p>
          <a:p>
            <a:r>
              <a:rPr lang="en-US"/>
              <a:t>Thresholds are altered on a per season basis if need be.</a:t>
            </a:r>
          </a:p>
          <a:p>
            <a:r>
              <a:rPr lang="en-US"/>
              <a:t>Allows managers to implement best business practices based on predicted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5158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17581-85AC-476D-8DA9-E219B01D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331" y="-1893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/>
              <a:t>Background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EDC072-1391-42C7-8DE2-202308DF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4768"/>
            <a:ext cx="6095047" cy="3428463"/>
          </a:xfrm>
          <a:prstGeom prst="rect">
            <a:avLst/>
          </a:prstGeom>
        </p:spPr>
      </p:pic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86F1DB4B-C266-86DF-6DDB-D95F1F29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85516"/>
              </p:ext>
            </p:extLst>
          </p:nvPr>
        </p:nvGraphicFramePr>
        <p:xfrm>
          <a:off x="7567332" y="2056355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07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AA05C-61F9-442F-A7CE-C99CE37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en-US" b="1">
                <a:latin typeface="Airal"/>
                <a:ea typeface="+mj-lt"/>
                <a:cs typeface="+mj-lt"/>
              </a:rPr>
              <a:t>Data Exploration</a:t>
            </a:r>
            <a:endParaRPr lang="en-US">
              <a:latin typeface="Airal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FFD19D7-12F7-4084-BD17-A04C6C3F1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5" r="1" b="24279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C4AC82C-242D-E5FA-7E75-9E771969E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83369"/>
              </p:ext>
            </p:extLst>
          </p:nvPr>
        </p:nvGraphicFramePr>
        <p:xfrm>
          <a:off x="5334000" y="4351322"/>
          <a:ext cx="4781550" cy="174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7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4D736-3545-456F-BCC2-2FCB7411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21" y="-1412672"/>
            <a:ext cx="4210593" cy="22236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3500"/>
              <a:t>Feature Selection</a:t>
            </a:r>
          </a:p>
        </p:txBody>
      </p:sp>
      <p:sp>
        <p:nvSpPr>
          <p:cNvPr id="41" name="Freeform: Shape 44">
            <a:extLst>
              <a:ext uri="{FF2B5EF4-FFF2-40B4-BE49-F238E27FC236}">
                <a16:creationId xmlns:a16="http://schemas.microsoft.com/office/drawing/2014/main" id="{90079F9F-0458-4E1F-8C66-3DC92F31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6">
            <a:extLst>
              <a:ext uri="{FF2B5EF4-FFF2-40B4-BE49-F238E27FC236}">
                <a16:creationId xmlns:a16="http://schemas.microsoft.com/office/drawing/2014/main" id="{35BFB1BD-917C-4E12-A662-6CD1860F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1A076D0-CC0B-4659-B966-281EECD2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57" y="1853090"/>
            <a:ext cx="5596983" cy="383333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FB2065-D094-485E-8452-6CAE331F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06" y="1096117"/>
            <a:ext cx="3568871" cy="5579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DCBD8-BC60-49D5-B539-9B05CBD26D7A}"/>
              </a:ext>
            </a:extLst>
          </p:cNvPr>
          <p:cNvSpPr txBox="1"/>
          <p:nvPr/>
        </p:nvSpPr>
        <p:spPr>
          <a:xfrm>
            <a:off x="6743700" y="1933575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Duplicated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ABEA1-9505-421B-A240-20B0D8386F7E}"/>
              </a:ext>
            </a:extLst>
          </p:cNvPr>
          <p:cNvSpPr txBox="1"/>
          <p:nvPr/>
        </p:nvSpPr>
        <p:spPr>
          <a:xfrm>
            <a:off x="6486525" y="1171575"/>
            <a:ext cx="4152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25.902 values were duplicates, which accounts to 32% of the datasets record.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5049D-7652-4947-BFFF-FB24D4AD51FC}"/>
              </a:ext>
            </a:extLst>
          </p:cNvPr>
          <p:cNvSpPr txBox="1"/>
          <p:nvPr/>
        </p:nvSpPr>
        <p:spPr>
          <a:xfrm>
            <a:off x="6791325" y="180975"/>
            <a:ext cx="2743200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>
                <a:latin typeface="Impact"/>
              </a:rPr>
              <a:t>Data Cleaning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3368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0EA7-1D91-4530-B6FF-84EC0DD5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95275"/>
            <a:ext cx="9144000" cy="1263649"/>
          </a:xfrm>
        </p:spPr>
        <p:txBody>
          <a:bodyPr/>
          <a:lstStyle/>
          <a:p>
            <a:r>
              <a:rPr lang="en-US"/>
              <a:t>Modeling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29746B-0F4F-490A-8EFA-62A7489C6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7071" y="0"/>
            <a:ext cx="12460799" cy="6858000"/>
          </a:xfrm>
        </p:spPr>
      </p:pic>
    </p:spTree>
    <p:extLst>
      <p:ext uri="{BB962C8B-B14F-4D97-AF65-F5344CB8AC3E}">
        <p14:creationId xmlns:p14="http://schemas.microsoft.com/office/powerpoint/2010/main" val="206664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25C7-7286-4016-85D3-BE0F5411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90525"/>
            <a:ext cx="9144000" cy="1263649"/>
          </a:xfrm>
        </p:spPr>
        <p:txBody>
          <a:bodyPr/>
          <a:lstStyle/>
          <a:p>
            <a:r>
              <a:rPr lang="en-US"/>
              <a:t>Online platform walkthrough1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DC00CA-D7D3-48C3-ABCD-B9570704F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77" y="1023742"/>
            <a:ext cx="11710306" cy="5751534"/>
          </a:xfrm>
        </p:spPr>
      </p:pic>
    </p:spTree>
    <p:extLst>
      <p:ext uri="{BB962C8B-B14F-4D97-AF65-F5344CB8AC3E}">
        <p14:creationId xmlns:p14="http://schemas.microsoft.com/office/powerpoint/2010/main" val="42135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12C4-A247-469F-8193-A236D57B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589" y="0"/>
            <a:ext cx="9144000" cy="12636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Online platform walkthrough2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1685AE-275E-489B-9AA5-3CF70B1CA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6" y="574109"/>
            <a:ext cx="9767388" cy="6231699"/>
          </a:xfrm>
        </p:spPr>
      </p:pic>
    </p:spTree>
    <p:extLst>
      <p:ext uri="{BB962C8B-B14F-4D97-AF65-F5344CB8AC3E}">
        <p14:creationId xmlns:p14="http://schemas.microsoft.com/office/powerpoint/2010/main" val="186518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BE50-0523-4B70-A568-2FDF3FC4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48" y="208767"/>
            <a:ext cx="9144000" cy="12636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Online platform walkthrough3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7A2765-A0BC-4A01-871D-5646534B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49" y="835069"/>
            <a:ext cx="9497922" cy="5939425"/>
          </a:xfrm>
        </p:spPr>
      </p:pic>
    </p:spTree>
    <p:extLst>
      <p:ext uri="{BB962C8B-B14F-4D97-AF65-F5344CB8AC3E}">
        <p14:creationId xmlns:p14="http://schemas.microsoft.com/office/powerpoint/2010/main" val="193684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3319-2A70-486E-82DF-D93EF1F3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2" y="219205"/>
            <a:ext cx="9144000" cy="1263649"/>
          </a:xfrm>
        </p:spPr>
        <p:txBody>
          <a:bodyPr/>
          <a:lstStyle/>
          <a:p>
            <a:r>
              <a:rPr lang="en-US"/>
              <a:t>Online platform walkthrough4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EDF407-4953-43FF-AEEA-75604BE6B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705" y="845506"/>
            <a:ext cx="10921193" cy="5876795"/>
          </a:xfrm>
        </p:spPr>
      </p:pic>
    </p:spTree>
    <p:extLst>
      <p:ext uri="{BB962C8B-B14F-4D97-AF65-F5344CB8AC3E}">
        <p14:creationId xmlns:p14="http://schemas.microsoft.com/office/powerpoint/2010/main" val="32694023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984CDD083B34C8C12FE854014E956" ma:contentTypeVersion="10" ma:contentTypeDescription="Create a new document." ma:contentTypeScope="" ma:versionID="c47d374e1c946babf47b877aa4ec8d76">
  <xsd:schema xmlns:xsd="http://www.w3.org/2001/XMLSchema" xmlns:xs="http://www.w3.org/2001/XMLSchema" xmlns:p="http://schemas.microsoft.com/office/2006/metadata/properties" xmlns:ns2="7ac106e6-679d-469c-afd5-1db72471242c" targetNamespace="http://schemas.microsoft.com/office/2006/metadata/properties" ma:root="true" ma:fieldsID="5030e2b7ffb255794553ead1571c6116" ns2:_="">
    <xsd:import namespace="7ac106e6-679d-469c-afd5-1db7247124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06e6-679d-469c-afd5-1db724712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94F0E-83F1-4656-9BD3-2EEA5F8EF1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29CDB2-6789-4409-8169-55D4F8E0D5F4}">
  <ds:schemaRefs>
    <ds:schemaRef ds:uri="7ac106e6-679d-469c-afd5-1db7247124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3F5D7D-47ED-490B-846D-D8D08773B4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164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Airal</vt:lpstr>
      <vt:lpstr>Arial</vt:lpstr>
      <vt:lpstr>Arial Nova Cond</vt:lpstr>
      <vt:lpstr>Impact</vt:lpstr>
      <vt:lpstr>TornVTI</vt:lpstr>
      <vt:lpstr>Hotel Cancelation prediction</vt:lpstr>
      <vt:lpstr>Background</vt:lpstr>
      <vt:lpstr>Data Exploration</vt:lpstr>
      <vt:lpstr>Feature Selection</vt:lpstr>
      <vt:lpstr>Modeling</vt:lpstr>
      <vt:lpstr>Online platform walkthrough1</vt:lpstr>
      <vt:lpstr>Online platform walkthrough2 </vt:lpstr>
      <vt:lpstr>Online platform walkthrough3 </vt:lpstr>
      <vt:lpstr>Online platform walkthrough4  </vt:lpstr>
      <vt:lpstr>Visualization of Net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Nicholas Dafnides</cp:lastModifiedBy>
  <cp:revision>1</cp:revision>
  <dcterms:created xsi:type="dcterms:W3CDTF">2022-03-08T17:45:26Z</dcterms:created>
  <dcterms:modified xsi:type="dcterms:W3CDTF">2022-03-23T12:46:38Z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0x010100514984CDD083B34C8C12FE854014E956</vt:lpwstr>
  </property>
</Properties>
</file>