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3" r:id="rId8"/>
    <p:sldId id="262" r:id="rId9"/>
    <p:sldId id="264" r:id="rId1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emer Voorwinden" initials="RV" lastIdx="2" clrIdx="0">
    <p:extLst>
      <p:ext uri="{19B8F6BF-5375-455C-9EA6-DF929625EA0E}">
        <p15:presenceInfo xmlns:p15="http://schemas.microsoft.com/office/powerpoint/2012/main" userId="8ca14d64a9fb608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8D681B-2809-4F99-86E7-574FFE5AD0B9}" v="411" dt="2019-04-21T21:28:59.0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82434" autoAdjust="0"/>
  </p:normalViewPr>
  <p:slideViewPr>
    <p:cSldViewPr snapToGrid="0">
      <p:cViewPr>
        <p:scale>
          <a:sx n="83" d="100"/>
          <a:sy n="83" d="100"/>
        </p:scale>
        <p:origin x="552" y="-202"/>
      </p:cViewPr>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notesViewPr>
    <p:cSldViewPr snapToGrid="0">
      <p:cViewPr varScale="1">
        <p:scale>
          <a:sx n="65" d="100"/>
          <a:sy n="65" d="100"/>
        </p:scale>
        <p:origin x="2347" y="5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emer Voorwinden" userId="8ca14d64a9fb6080" providerId="LiveId" clId="{018D681B-2809-4F99-86E7-574FFE5AD0B9}"/>
    <pc:docChg chg="undo custSel mod addSld modSld">
      <pc:chgData name="Roemer Voorwinden" userId="8ca14d64a9fb6080" providerId="LiveId" clId="{018D681B-2809-4F99-86E7-574FFE5AD0B9}" dt="2019-04-21T21:29:23.699" v="5694" actId="20577"/>
      <pc:docMkLst>
        <pc:docMk/>
      </pc:docMkLst>
      <pc:sldChg chg="addSp delSp modSp mod setBg">
        <pc:chgData name="Roemer Voorwinden" userId="8ca14d64a9fb6080" providerId="LiveId" clId="{018D681B-2809-4F99-86E7-574FFE5AD0B9}" dt="2019-04-21T18:11:51.638" v="1380" actId="14100"/>
        <pc:sldMkLst>
          <pc:docMk/>
          <pc:sldMk cId="1289053958" sldId="257"/>
        </pc:sldMkLst>
        <pc:spChg chg="mod">
          <ac:chgData name="Roemer Voorwinden" userId="8ca14d64a9fb6080" providerId="LiveId" clId="{018D681B-2809-4F99-86E7-574FFE5AD0B9}" dt="2019-04-21T18:11:42.020" v="1379" actId="20577"/>
          <ac:spMkLst>
            <pc:docMk/>
            <pc:sldMk cId="1289053958" sldId="257"/>
            <ac:spMk id="2" creationId="{D458CE6F-DF07-4823-96EC-B706C55EBE92}"/>
          </ac:spMkLst>
        </pc:spChg>
        <pc:spChg chg="add del">
          <ac:chgData name="Roemer Voorwinden" userId="8ca14d64a9fb6080" providerId="LiveId" clId="{018D681B-2809-4F99-86E7-574FFE5AD0B9}" dt="2019-04-21T18:07:37.579" v="1345" actId="26606"/>
          <ac:spMkLst>
            <pc:docMk/>
            <pc:sldMk cId="1289053958" sldId="257"/>
            <ac:spMk id="9" creationId="{46C2E80F-49A6-4372-B103-219D417A55ED}"/>
          </ac:spMkLst>
        </pc:spChg>
        <pc:spChg chg="add del">
          <ac:chgData name="Roemer Voorwinden" userId="8ca14d64a9fb6080" providerId="LiveId" clId="{018D681B-2809-4F99-86E7-574FFE5AD0B9}" dt="2019-04-21T18:07:43.379" v="1347" actId="26606"/>
          <ac:spMkLst>
            <pc:docMk/>
            <pc:sldMk cId="1289053958" sldId="257"/>
            <ac:spMk id="12" creationId="{08E89D5E-1885-4160-AC77-CC471DD1D0DB}"/>
          </ac:spMkLst>
        </pc:spChg>
        <pc:spChg chg="add del">
          <ac:chgData name="Roemer Voorwinden" userId="8ca14d64a9fb6080" providerId="LiveId" clId="{018D681B-2809-4F99-86E7-574FFE5AD0B9}" dt="2019-04-21T18:07:44.785" v="1349" actId="26606"/>
          <ac:spMkLst>
            <pc:docMk/>
            <pc:sldMk cId="1289053958" sldId="257"/>
            <ac:spMk id="14" creationId="{46C2E80F-49A6-4372-B103-219D417A55ED}"/>
          </ac:spMkLst>
        </pc:spChg>
        <pc:spChg chg="add del">
          <ac:chgData name="Roemer Voorwinden" userId="8ca14d64a9fb6080" providerId="LiveId" clId="{018D681B-2809-4F99-86E7-574FFE5AD0B9}" dt="2019-04-21T18:07:46.262" v="1351" actId="26606"/>
          <ac:spMkLst>
            <pc:docMk/>
            <pc:sldMk cId="1289053958" sldId="257"/>
            <ac:spMk id="16" creationId="{46C2E80F-49A6-4372-B103-219D417A55ED}"/>
          </ac:spMkLst>
        </pc:spChg>
        <pc:spChg chg="add del">
          <ac:chgData name="Roemer Voorwinden" userId="8ca14d64a9fb6080" providerId="LiveId" clId="{018D681B-2809-4F99-86E7-574FFE5AD0B9}" dt="2019-04-21T18:07:51.124" v="1353" actId="26606"/>
          <ac:spMkLst>
            <pc:docMk/>
            <pc:sldMk cId="1289053958" sldId="257"/>
            <ac:spMk id="18" creationId="{BE95D989-81FA-4BAD-9AD5-E46CEDA91B36}"/>
          </ac:spMkLst>
        </pc:spChg>
        <pc:spChg chg="add del">
          <ac:chgData name="Roemer Voorwinden" userId="8ca14d64a9fb6080" providerId="LiveId" clId="{018D681B-2809-4F99-86E7-574FFE5AD0B9}" dt="2019-04-21T18:07:51.124" v="1353" actId="26606"/>
          <ac:spMkLst>
            <pc:docMk/>
            <pc:sldMk cId="1289053958" sldId="257"/>
            <ac:spMk id="19" creationId="{156189E5-8A3E-4CFD-B71B-CCD0F8495E56}"/>
          </ac:spMkLst>
        </pc:spChg>
        <pc:spChg chg="add del">
          <ac:chgData name="Roemer Voorwinden" userId="8ca14d64a9fb6080" providerId="LiveId" clId="{018D681B-2809-4F99-86E7-574FFE5AD0B9}" dt="2019-04-21T18:08:10.002" v="1355" actId="26606"/>
          <ac:spMkLst>
            <pc:docMk/>
            <pc:sldMk cId="1289053958" sldId="257"/>
            <ac:spMk id="21" creationId="{DB66F6E8-4D4A-4907-940A-774703A2D0FE}"/>
          </ac:spMkLst>
        </pc:spChg>
        <pc:spChg chg="add del">
          <ac:chgData name="Roemer Voorwinden" userId="8ca14d64a9fb6080" providerId="LiveId" clId="{018D681B-2809-4F99-86E7-574FFE5AD0B9}" dt="2019-04-21T18:08:10.002" v="1355" actId="26606"/>
          <ac:spMkLst>
            <pc:docMk/>
            <pc:sldMk cId="1289053958" sldId="257"/>
            <ac:spMk id="22" creationId="{8F1F5A56-E82B-4FD5-9025-B72896FFBB6D}"/>
          </ac:spMkLst>
        </pc:spChg>
        <pc:spChg chg="add del">
          <ac:chgData name="Roemer Voorwinden" userId="8ca14d64a9fb6080" providerId="LiveId" clId="{018D681B-2809-4F99-86E7-574FFE5AD0B9}" dt="2019-04-21T18:08:11.784" v="1357" actId="26606"/>
          <ac:spMkLst>
            <pc:docMk/>
            <pc:sldMk cId="1289053958" sldId="257"/>
            <ac:spMk id="24" creationId="{46C2E80F-49A6-4372-B103-219D417A55ED}"/>
          </ac:spMkLst>
        </pc:spChg>
        <pc:spChg chg="add del">
          <ac:chgData name="Roemer Voorwinden" userId="8ca14d64a9fb6080" providerId="LiveId" clId="{018D681B-2809-4F99-86E7-574FFE5AD0B9}" dt="2019-04-21T18:08:12.971" v="1359" actId="26606"/>
          <ac:spMkLst>
            <pc:docMk/>
            <pc:sldMk cId="1289053958" sldId="257"/>
            <ac:spMk id="26" creationId="{46C2E80F-49A6-4372-B103-219D417A55ED}"/>
          </ac:spMkLst>
        </pc:spChg>
        <pc:spChg chg="add del">
          <ac:chgData name="Roemer Voorwinden" userId="8ca14d64a9fb6080" providerId="LiveId" clId="{018D681B-2809-4F99-86E7-574FFE5AD0B9}" dt="2019-04-21T18:08:15.701" v="1361" actId="26606"/>
          <ac:spMkLst>
            <pc:docMk/>
            <pc:sldMk cId="1289053958" sldId="257"/>
            <ac:spMk id="28" creationId="{BE95D989-81FA-4BAD-9AD5-E46CEDA91B36}"/>
          </ac:spMkLst>
        </pc:spChg>
        <pc:spChg chg="add del">
          <ac:chgData name="Roemer Voorwinden" userId="8ca14d64a9fb6080" providerId="LiveId" clId="{018D681B-2809-4F99-86E7-574FFE5AD0B9}" dt="2019-04-21T18:08:15.701" v="1361" actId="26606"/>
          <ac:spMkLst>
            <pc:docMk/>
            <pc:sldMk cId="1289053958" sldId="257"/>
            <ac:spMk id="29" creationId="{156189E5-8A3E-4CFD-B71B-CCD0F8495E56}"/>
          </ac:spMkLst>
        </pc:spChg>
        <pc:spChg chg="add del">
          <ac:chgData name="Roemer Voorwinden" userId="8ca14d64a9fb6080" providerId="LiveId" clId="{018D681B-2809-4F99-86E7-574FFE5AD0B9}" dt="2019-04-21T18:08:31.295" v="1363" actId="26606"/>
          <ac:spMkLst>
            <pc:docMk/>
            <pc:sldMk cId="1289053958" sldId="257"/>
            <ac:spMk id="31" creationId="{E4505C23-674B-4195-81D6-0C127FEAE3F8}"/>
          </ac:spMkLst>
        </pc:spChg>
        <pc:spChg chg="add del">
          <ac:chgData name="Roemer Voorwinden" userId="8ca14d64a9fb6080" providerId="LiveId" clId="{018D681B-2809-4F99-86E7-574FFE5AD0B9}" dt="2019-04-21T18:08:31.295" v="1363" actId="26606"/>
          <ac:spMkLst>
            <pc:docMk/>
            <pc:sldMk cId="1289053958" sldId="257"/>
            <ac:spMk id="32" creationId="{65C9B8F0-FF66-4C15-BD05-E86B87331846}"/>
          </ac:spMkLst>
        </pc:spChg>
        <pc:graphicFrameChg chg="mod modGraphic">
          <ac:chgData name="Roemer Voorwinden" userId="8ca14d64a9fb6080" providerId="LiveId" clId="{018D681B-2809-4F99-86E7-574FFE5AD0B9}" dt="2019-04-21T18:11:51.638" v="1380" actId="14100"/>
          <ac:graphicFrameMkLst>
            <pc:docMk/>
            <pc:sldMk cId="1289053958" sldId="257"/>
            <ac:graphicFrameMk id="4" creationId="{60FE8656-1F66-43C6-BC0F-F14DF1C9BAA2}"/>
          </ac:graphicFrameMkLst>
        </pc:graphicFrameChg>
        <pc:cxnChg chg="add del">
          <ac:chgData name="Roemer Voorwinden" userId="8ca14d64a9fb6080" providerId="LiveId" clId="{018D681B-2809-4F99-86E7-574FFE5AD0B9}" dt="2019-04-21T18:07:43.379" v="1347" actId="26606"/>
          <ac:cxnSpMkLst>
            <pc:docMk/>
            <pc:sldMk cId="1289053958" sldId="257"/>
            <ac:cxnSpMk id="11" creationId="{550D2BD1-98F9-412D-905B-3A843EF4078B}"/>
          </ac:cxnSpMkLst>
        </pc:cxnChg>
      </pc:sldChg>
      <pc:sldChg chg="addSp delSp modSp mod setBg modNotesTx">
        <pc:chgData name="Roemer Voorwinden" userId="8ca14d64a9fb6080" providerId="LiveId" clId="{018D681B-2809-4F99-86E7-574FFE5AD0B9}" dt="2019-04-21T18:03:11.275" v="1329" actId="20577"/>
        <pc:sldMkLst>
          <pc:docMk/>
          <pc:sldMk cId="3719784299" sldId="259"/>
        </pc:sldMkLst>
        <pc:spChg chg="mod">
          <ac:chgData name="Roemer Voorwinden" userId="8ca14d64a9fb6080" providerId="LiveId" clId="{018D681B-2809-4F99-86E7-574FFE5AD0B9}" dt="2019-04-21T17:51:36.544" v="86" actId="26606"/>
          <ac:spMkLst>
            <pc:docMk/>
            <pc:sldMk cId="3719784299" sldId="259"/>
            <ac:spMk id="2" creationId="{B7C8BDB8-63FF-4736-8F42-63EBB18972C2}"/>
          </ac:spMkLst>
        </pc:spChg>
        <pc:spChg chg="add del mod">
          <ac:chgData name="Roemer Voorwinden" userId="8ca14d64a9fb6080" providerId="LiveId" clId="{018D681B-2809-4F99-86E7-574FFE5AD0B9}" dt="2019-04-21T17:51:36.544" v="86" actId="26606"/>
          <ac:spMkLst>
            <pc:docMk/>
            <pc:sldMk cId="3719784299" sldId="259"/>
            <ac:spMk id="3" creationId="{0FADAB97-9B21-4CE2-8A1A-600825A6A9FB}"/>
          </ac:spMkLst>
        </pc:spChg>
        <pc:spChg chg="add mod">
          <ac:chgData name="Roemer Voorwinden" userId="8ca14d64a9fb6080" providerId="LiveId" clId="{018D681B-2809-4F99-86E7-574FFE5AD0B9}" dt="2019-04-21T17:52:43.510" v="98" actId="14100"/>
          <ac:spMkLst>
            <pc:docMk/>
            <pc:sldMk cId="3719784299" sldId="259"/>
            <ac:spMk id="4" creationId="{A6EFFCB2-3FF2-4E91-989B-24D5DE8AD094}"/>
          </ac:spMkLst>
        </pc:spChg>
        <pc:spChg chg="add del">
          <ac:chgData name="Roemer Voorwinden" userId="8ca14d64a9fb6080" providerId="LiveId" clId="{018D681B-2809-4F99-86E7-574FFE5AD0B9}" dt="2019-04-21T17:51:28.913" v="83" actId="26606"/>
          <ac:spMkLst>
            <pc:docMk/>
            <pc:sldMk cId="3719784299" sldId="259"/>
            <ac:spMk id="10" creationId="{46C2E80F-49A6-4372-B103-219D417A55ED}"/>
          </ac:spMkLst>
        </pc:spChg>
        <pc:spChg chg="add mod">
          <ac:chgData name="Roemer Voorwinden" userId="8ca14d64a9fb6080" providerId="LiveId" clId="{018D681B-2809-4F99-86E7-574FFE5AD0B9}" dt="2019-04-21T17:52:47.873" v="99" actId="14100"/>
          <ac:spMkLst>
            <pc:docMk/>
            <pc:sldMk cId="3719784299" sldId="259"/>
            <ac:spMk id="11" creationId="{8613BFD3-ADA0-4394-A68C-8C42B322AAA4}"/>
          </ac:spMkLst>
        </pc:spChg>
        <pc:spChg chg="add del">
          <ac:chgData name="Roemer Voorwinden" userId="8ca14d64a9fb6080" providerId="LiveId" clId="{018D681B-2809-4F99-86E7-574FFE5AD0B9}" dt="2019-04-21T17:51:36.435" v="85" actId="26606"/>
          <ac:spMkLst>
            <pc:docMk/>
            <pc:sldMk cId="3719784299" sldId="259"/>
            <ac:spMk id="12" creationId="{46C2E80F-49A6-4372-B103-219D417A55ED}"/>
          </ac:spMkLst>
        </pc:spChg>
        <pc:spChg chg="add del mod">
          <ac:chgData name="Roemer Voorwinden" userId="8ca14d64a9fb6080" providerId="LiveId" clId="{018D681B-2809-4F99-86E7-574FFE5AD0B9}" dt="2019-04-21T17:52:39.385" v="97" actId="478"/>
          <ac:spMkLst>
            <pc:docMk/>
            <pc:sldMk cId="3719784299" sldId="259"/>
            <ac:spMk id="14" creationId="{5AAE1ED4-C31E-405E-9F0C-9B024485D23A}"/>
          </ac:spMkLst>
        </pc:spChg>
        <pc:spChg chg="add">
          <ac:chgData name="Roemer Voorwinden" userId="8ca14d64a9fb6080" providerId="LiveId" clId="{018D681B-2809-4F99-86E7-574FFE5AD0B9}" dt="2019-04-21T17:51:36.544" v="86" actId="26606"/>
          <ac:spMkLst>
            <pc:docMk/>
            <pc:sldMk cId="3719784299" sldId="259"/>
            <ac:spMk id="15" creationId="{46C2E80F-49A6-4372-B103-219D417A55ED}"/>
          </ac:spMkLst>
        </pc:spChg>
        <pc:graphicFrameChg chg="add del">
          <ac:chgData name="Roemer Voorwinden" userId="8ca14d64a9fb6080" providerId="LiveId" clId="{018D681B-2809-4F99-86E7-574FFE5AD0B9}" dt="2019-04-21T17:51:28.913" v="83" actId="26606"/>
          <ac:graphicFrameMkLst>
            <pc:docMk/>
            <pc:sldMk cId="3719784299" sldId="259"/>
            <ac:graphicFrameMk id="5" creationId="{7E4EC811-22FD-4468-BCA1-31D301EBB0AD}"/>
          </ac:graphicFrameMkLst>
        </pc:graphicFrameChg>
        <pc:graphicFrameChg chg="add del">
          <ac:chgData name="Roemer Voorwinden" userId="8ca14d64a9fb6080" providerId="LiveId" clId="{018D681B-2809-4F99-86E7-574FFE5AD0B9}" dt="2019-04-21T17:51:36.435" v="85" actId="26606"/>
          <ac:graphicFrameMkLst>
            <pc:docMk/>
            <pc:sldMk cId="3719784299" sldId="259"/>
            <ac:graphicFrameMk id="13" creationId="{CDA52CBF-D016-43BD-8A20-56B40F0F3AF7}"/>
          </ac:graphicFrameMkLst>
        </pc:graphicFrameChg>
        <pc:graphicFrameChg chg="add">
          <ac:chgData name="Roemer Voorwinden" userId="8ca14d64a9fb6080" providerId="LiveId" clId="{018D681B-2809-4F99-86E7-574FFE5AD0B9}" dt="2019-04-21T17:51:36.544" v="86" actId="26606"/>
          <ac:graphicFrameMkLst>
            <pc:docMk/>
            <pc:sldMk cId="3719784299" sldId="259"/>
            <ac:graphicFrameMk id="16" creationId="{7E4EC811-22FD-4468-BCA1-31D301EBB0AD}"/>
          </ac:graphicFrameMkLst>
        </pc:graphicFrameChg>
      </pc:sldChg>
      <pc:sldChg chg="addSp delSp modSp mod setBg">
        <pc:chgData name="Roemer Voorwinden" userId="8ca14d64a9fb6080" providerId="LiveId" clId="{018D681B-2809-4F99-86E7-574FFE5AD0B9}" dt="2019-04-21T18:20:37.972" v="1418" actId="20577"/>
        <pc:sldMkLst>
          <pc:docMk/>
          <pc:sldMk cId="4238028271" sldId="260"/>
        </pc:sldMkLst>
        <pc:spChg chg="mod">
          <ac:chgData name="Roemer Voorwinden" userId="8ca14d64a9fb6080" providerId="LiveId" clId="{018D681B-2809-4F99-86E7-574FFE5AD0B9}" dt="2019-04-21T18:20:37.972" v="1418" actId="20577"/>
          <ac:spMkLst>
            <pc:docMk/>
            <pc:sldMk cId="4238028271" sldId="260"/>
            <ac:spMk id="2" creationId="{0F31F491-202E-4BA1-BCE6-817CE6CF48C4}"/>
          </ac:spMkLst>
        </pc:spChg>
        <pc:spChg chg="add del mod">
          <ac:chgData name="Roemer Voorwinden" userId="8ca14d64a9fb6080" providerId="LiveId" clId="{018D681B-2809-4F99-86E7-574FFE5AD0B9}" dt="2019-04-21T17:57:34.793" v="788" actId="26606"/>
          <ac:spMkLst>
            <pc:docMk/>
            <pc:sldMk cId="4238028271" sldId="260"/>
            <ac:spMk id="3" creationId="{1EE320E2-4A0D-4E23-A67A-851A36129D3F}"/>
          </ac:spMkLst>
        </pc:spChg>
        <pc:spChg chg="add del mod">
          <ac:chgData name="Roemer Voorwinden" userId="8ca14d64a9fb6080" providerId="LiveId" clId="{018D681B-2809-4F99-86E7-574FFE5AD0B9}" dt="2019-04-21T17:58:29.089" v="822" actId="1032"/>
          <ac:spMkLst>
            <pc:docMk/>
            <pc:sldMk cId="4238028271" sldId="260"/>
            <ac:spMk id="4" creationId="{B8A07BD3-B608-4502-B205-F07F74103483}"/>
          </ac:spMkLst>
        </pc:spChg>
        <pc:spChg chg="add del">
          <ac:chgData name="Roemer Voorwinden" userId="8ca14d64a9fb6080" providerId="LiveId" clId="{018D681B-2809-4F99-86E7-574FFE5AD0B9}" dt="2019-04-21T17:57:26.327" v="785" actId="26606"/>
          <ac:spMkLst>
            <pc:docMk/>
            <pc:sldMk cId="4238028271" sldId="260"/>
            <ac:spMk id="10" creationId="{BE95D989-81FA-4BAD-9AD5-E46CEDA91B36}"/>
          </ac:spMkLst>
        </pc:spChg>
        <pc:spChg chg="add del">
          <ac:chgData name="Roemer Voorwinden" userId="8ca14d64a9fb6080" providerId="LiveId" clId="{018D681B-2809-4F99-86E7-574FFE5AD0B9}" dt="2019-04-21T17:57:26.327" v="785" actId="26606"/>
          <ac:spMkLst>
            <pc:docMk/>
            <pc:sldMk cId="4238028271" sldId="260"/>
            <ac:spMk id="12" creationId="{156189E5-8A3E-4CFD-B71B-CCD0F8495E56}"/>
          </ac:spMkLst>
        </pc:spChg>
        <pc:spChg chg="add del">
          <ac:chgData name="Roemer Voorwinden" userId="8ca14d64a9fb6080" providerId="LiveId" clId="{018D681B-2809-4F99-86E7-574FFE5AD0B9}" dt="2019-04-21T17:57:34.746" v="787" actId="26606"/>
          <ac:spMkLst>
            <pc:docMk/>
            <pc:sldMk cId="4238028271" sldId="260"/>
            <ac:spMk id="14" creationId="{08E89D5E-1885-4160-AC77-CC471DD1D0DB}"/>
          </ac:spMkLst>
        </pc:spChg>
        <pc:spChg chg="add del">
          <ac:chgData name="Roemer Voorwinden" userId="8ca14d64a9fb6080" providerId="LiveId" clId="{018D681B-2809-4F99-86E7-574FFE5AD0B9}" dt="2019-04-21T17:57:55.266" v="819" actId="26606"/>
          <ac:spMkLst>
            <pc:docMk/>
            <pc:sldMk cId="4238028271" sldId="260"/>
            <ac:spMk id="18" creationId="{BE95D989-81FA-4BAD-9AD5-E46CEDA91B36}"/>
          </ac:spMkLst>
        </pc:spChg>
        <pc:spChg chg="add del">
          <ac:chgData name="Roemer Voorwinden" userId="8ca14d64a9fb6080" providerId="LiveId" clId="{018D681B-2809-4F99-86E7-574FFE5AD0B9}" dt="2019-04-21T17:57:55.266" v="819" actId="26606"/>
          <ac:spMkLst>
            <pc:docMk/>
            <pc:sldMk cId="4238028271" sldId="260"/>
            <ac:spMk id="19" creationId="{156189E5-8A3E-4CFD-B71B-CCD0F8495E56}"/>
          </ac:spMkLst>
        </pc:spChg>
        <pc:spChg chg="add">
          <ac:chgData name="Roemer Voorwinden" userId="8ca14d64a9fb6080" providerId="LiveId" clId="{018D681B-2809-4F99-86E7-574FFE5AD0B9}" dt="2019-04-21T17:57:55.266" v="819" actId="26606"/>
          <ac:spMkLst>
            <pc:docMk/>
            <pc:sldMk cId="4238028271" sldId="260"/>
            <ac:spMk id="25" creationId="{6753252F-4873-4F63-801D-CC719279A7D5}"/>
          </ac:spMkLst>
        </pc:spChg>
        <pc:spChg chg="add">
          <ac:chgData name="Roemer Voorwinden" userId="8ca14d64a9fb6080" providerId="LiveId" clId="{018D681B-2809-4F99-86E7-574FFE5AD0B9}" dt="2019-04-21T17:57:55.266" v="819" actId="26606"/>
          <ac:spMkLst>
            <pc:docMk/>
            <pc:sldMk cId="4238028271" sldId="260"/>
            <ac:spMk id="27" creationId="{047C8CCB-F95D-4249-92DD-651249D3535A}"/>
          </ac:spMkLst>
        </pc:spChg>
        <pc:graphicFrameChg chg="add del">
          <ac:chgData name="Roemer Voorwinden" userId="8ca14d64a9fb6080" providerId="LiveId" clId="{018D681B-2809-4F99-86E7-574FFE5AD0B9}" dt="2019-04-21T17:57:26.327" v="785" actId="26606"/>
          <ac:graphicFrameMkLst>
            <pc:docMk/>
            <pc:sldMk cId="4238028271" sldId="260"/>
            <ac:graphicFrameMk id="5" creationId="{F8BC3E7F-2D46-47CE-B0D5-CCDFA69444FB}"/>
          </ac:graphicFrameMkLst>
        </pc:graphicFrameChg>
        <pc:graphicFrameChg chg="add mod">
          <ac:chgData name="Roemer Voorwinden" userId="8ca14d64a9fb6080" providerId="LiveId" clId="{018D681B-2809-4F99-86E7-574FFE5AD0B9}" dt="2019-04-21T18:13:28.705" v="1387" actId="12100"/>
          <ac:graphicFrameMkLst>
            <pc:docMk/>
            <pc:sldMk cId="4238028271" sldId="260"/>
            <ac:graphicFrameMk id="6" creationId="{02971D89-48CC-4D4D-AD7C-5CB05AAFDA2E}"/>
          </ac:graphicFrameMkLst>
        </pc:graphicFrameChg>
        <pc:graphicFrameChg chg="add del">
          <ac:chgData name="Roemer Voorwinden" userId="8ca14d64a9fb6080" providerId="LiveId" clId="{018D681B-2809-4F99-86E7-574FFE5AD0B9}" dt="2019-04-21T17:57:34.746" v="787" actId="26606"/>
          <ac:graphicFrameMkLst>
            <pc:docMk/>
            <pc:sldMk cId="4238028271" sldId="260"/>
            <ac:graphicFrameMk id="16" creationId="{FC25AD30-26BE-4D68-BD28-1E6EC7D9D951}"/>
          </ac:graphicFrameMkLst>
        </pc:graphicFrameChg>
        <pc:graphicFrameChg chg="add del mod">
          <ac:chgData name="Roemer Voorwinden" userId="8ca14d64a9fb6080" providerId="LiveId" clId="{018D681B-2809-4F99-86E7-574FFE5AD0B9}" dt="2019-04-21T17:58:02.753" v="821" actId="478"/>
          <ac:graphicFrameMkLst>
            <pc:docMk/>
            <pc:sldMk cId="4238028271" sldId="260"/>
            <ac:graphicFrameMk id="20" creationId="{F8BC3E7F-2D46-47CE-B0D5-CCDFA69444FB}"/>
          </ac:graphicFrameMkLst>
        </pc:graphicFrameChg>
        <pc:cxnChg chg="add del">
          <ac:chgData name="Roemer Voorwinden" userId="8ca14d64a9fb6080" providerId="LiveId" clId="{018D681B-2809-4F99-86E7-574FFE5AD0B9}" dt="2019-04-21T17:57:34.746" v="787" actId="26606"/>
          <ac:cxnSpMkLst>
            <pc:docMk/>
            <pc:sldMk cId="4238028271" sldId="260"/>
            <ac:cxnSpMk id="15" creationId="{550D2BD1-98F9-412D-905B-3A843EF4078B}"/>
          </ac:cxnSpMkLst>
        </pc:cxnChg>
      </pc:sldChg>
      <pc:sldChg chg="addSp delSp modSp add mod setBg modNotesTx">
        <pc:chgData name="Roemer Voorwinden" userId="8ca14d64a9fb6080" providerId="LiveId" clId="{018D681B-2809-4F99-86E7-574FFE5AD0B9}" dt="2019-04-21T20:01:34.321" v="2916" actId="20577"/>
        <pc:sldMkLst>
          <pc:docMk/>
          <pc:sldMk cId="2072968480" sldId="261"/>
        </pc:sldMkLst>
        <pc:spChg chg="mod">
          <ac:chgData name="Roemer Voorwinden" userId="8ca14d64a9fb6080" providerId="LiveId" clId="{018D681B-2809-4F99-86E7-574FFE5AD0B9}" dt="2019-04-21T19:51:19.244" v="1757" actId="20577"/>
          <ac:spMkLst>
            <pc:docMk/>
            <pc:sldMk cId="2072968480" sldId="261"/>
            <ac:spMk id="2" creationId="{45ECC7EA-CC37-4A3C-BEC5-0CD4AF32B739}"/>
          </ac:spMkLst>
        </pc:spChg>
        <pc:spChg chg="add del mod">
          <ac:chgData name="Roemer Voorwinden" userId="8ca14d64a9fb6080" providerId="LiveId" clId="{018D681B-2809-4F99-86E7-574FFE5AD0B9}" dt="2019-04-21T19:51:05.631" v="1741" actId="26606"/>
          <ac:spMkLst>
            <pc:docMk/>
            <pc:sldMk cId="2072968480" sldId="261"/>
            <ac:spMk id="3" creationId="{FC872BAF-4C0A-4A15-9492-A85284680571}"/>
          </ac:spMkLst>
        </pc:spChg>
        <pc:spChg chg="add del">
          <ac:chgData name="Roemer Voorwinden" userId="8ca14d64a9fb6080" providerId="LiveId" clId="{018D681B-2809-4F99-86E7-574FFE5AD0B9}" dt="2019-04-21T19:50:36.078" v="1732" actId="26606"/>
          <ac:spMkLst>
            <pc:docMk/>
            <pc:sldMk cId="2072968480" sldId="261"/>
            <ac:spMk id="10" creationId="{46C2E80F-49A6-4372-B103-219D417A55ED}"/>
          </ac:spMkLst>
        </pc:spChg>
        <pc:graphicFrameChg chg="add del">
          <ac:chgData name="Roemer Voorwinden" userId="8ca14d64a9fb6080" providerId="LiveId" clId="{018D681B-2809-4F99-86E7-574FFE5AD0B9}" dt="2019-04-21T19:50:36.078" v="1732" actId="26606"/>
          <ac:graphicFrameMkLst>
            <pc:docMk/>
            <pc:sldMk cId="2072968480" sldId="261"/>
            <ac:graphicFrameMk id="5" creationId="{A628129B-4593-4C88-A067-234E180DD0C9}"/>
          </ac:graphicFrameMkLst>
        </pc:graphicFrameChg>
        <pc:graphicFrameChg chg="add del">
          <ac:chgData name="Roemer Voorwinden" userId="8ca14d64a9fb6080" providerId="LiveId" clId="{018D681B-2809-4F99-86E7-574FFE5AD0B9}" dt="2019-04-21T19:50:52.654" v="1736" actId="26606"/>
          <ac:graphicFrameMkLst>
            <pc:docMk/>
            <pc:sldMk cId="2072968480" sldId="261"/>
            <ac:graphicFrameMk id="6" creationId="{E283839A-1307-4BB9-929F-31CC6EBBBCCF}"/>
          </ac:graphicFrameMkLst>
        </pc:graphicFrameChg>
        <pc:graphicFrameChg chg="add del">
          <ac:chgData name="Roemer Voorwinden" userId="8ca14d64a9fb6080" providerId="LiveId" clId="{018D681B-2809-4F99-86E7-574FFE5AD0B9}" dt="2019-04-21T19:51:04.828" v="1738" actId="26606"/>
          <ac:graphicFrameMkLst>
            <pc:docMk/>
            <pc:sldMk cId="2072968480" sldId="261"/>
            <ac:graphicFrameMk id="8" creationId="{44F1CBB1-D132-4AC6-9FC2-4BAB4F11BFF5}"/>
          </ac:graphicFrameMkLst>
        </pc:graphicFrameChg>
        <pc:graphicFrameChg chg="add del">
          <ac:chgData name="Roemer Voorwinden" userId="8ca14d64a9fb6080" providerId="LiveId" clId="{018D681B-2809-4F99-86E7-574FFE5AD0B9}" dt="2019-04-21T19:51:05.546" v="1740" actId="26606"/>
          <ac:graphicFrameMkLst>
            <pc:docMk/>
            <pc:sldMk cId="2072968480" sldId="261"/>
            <ac:graphicFrameMk id="11" creationId="{E283839A-1307-4BB9-929F-31CC6EBBBCCF}"/>
          </ac:graphicFrameMkLst>
        </pc:graphicFrameChg>
        <pc:graphicFrameChg chg="add">
          <ac:chgData name="Roemer Voorwinden" userId="8ca14d64a9fb6080" providerId="LiveId" clId="{018D681B-2809-4F99-86E7-574FFE5AD0B9}" dt="2019-04-21T19:51:05.631" v="1741" actId="26606"/>
          <ac:graphicFrameMkLst>
            <pc:docMk/>
            <pc:sldMk cId="2072968480" sldId="261"/>
            <ac:graphicFrameMk id="13" creationId="{44F1CBB1-D132-4AC6-9FC2-4BAB4F11BFF5}"/>
          </ac:graphicFrameMkLst>
        </pc:graphicFrameChg>
      </pc:sldChg>
      <pc:sldChg chg="addSp delSp modSp add mod setBg modNotesTx">
        <pc:chgData name="Roemer Voorwinden" userId="8ca14d64a9fb6080" providerId="LiveId" clId="{018D681B-2809-4F99-86E7-574FFE5AD0B9}" dt="2019-04-21T21:21:23.079" v="4689" actId="20577"/>
        <pc:sldMkLst>
          <pc:docMk/>
          <pc:sldMk cId="1807703153" sldId="262"/>
        </pc:sldMkLst>
        <pc:spChg chg="mod">
          <ac:chgData name="Roemer Voorwinden" userId="8ca14d64a9fb6080" providerId="LiveId" clId="{018D681B-2809-4F99-86E7-574FFE5AD0B9}" dt="2019-04-21T21:07:58.798" v="3359" actId="26606"/>
          <ac:spMkLst>
            <pc:docMk/>
            <pc:sldMk cId="1807703153" sldId="262"/>
            <ac:spMk id="2" creationId="{D4730761-08EB-46E3-8A70-447379FCB5D4}"/>
          </ac:spMkLst>
        </pc:spChg>
        <pc:spChg chg="del mod">
          <ac:chgData name="Roemer Voorwinden" userId="8ca14d64a9fb6080" providerId="LiveId" clId="{018D681B-2809-4F99-86E7-574FFE5AD0B9}" dt="2019-04-21T21:06:30.930" v="3356" actId="26606"/>
          <ac:spMkLst>
            <pc:docMk/>
            <pc:sldMk cId="1807703153" sldId="262"/>
            <ac:spMk id="3" creationId="{288D7C2C-E2A2-446D-84D9-5DC3C01C28C8}"/>
          </ac:spMkLst>
        </pc:spChg>
        <pc:spChg chg="add del">
          <ac:chgData name="Roemer Voorwinden" userId="8ca14d64a9fb6080" providerId="LiveId" clId="{018D681B-2809-4F99-86E7-574FFE5AD0B9}" dt="2019-04-21T21:07:58.798" v="3359" actId="26606"/>
          <ac:spMkLst>
            <pc:docMk/>
            <pc:sldMk cId="1807703153" sldId="262"/>
            <ac:spMk id="10" creationId="{08E89D5E-1885-4160-AC77-CC471DD1D0DB}"/>
          </ac:spMkLst>
        </pc:spChg>
        <pc:spChg chg="add del">
          <ac:chgData name="Roemer Voorwinden" userId="8ca14d64a9fb6080" providerId="LiveId" clId="{018D681B-2809-4F99-86E7-574FFE5AD0B9}" dt="2019-04-21T21:08:18.905" v="3362" actId="26606"/>
          <ac:spMkLst>
            <pc:docMk/>
            <pc:sldMk cId="1807703153" sldId="262"/>
            <ac:spMk id="17" creationId="{E4505C23-674B-4195-81D6-0C127FEAE3F8}"/>
          </ac:spMkLst>
        </pc:spChg>
        <pc:spChg chg="add del">
          <ac:chgData name="Roemer Voorwinden" userId="8ca14d64a9fb6080" providerId="LiveId" clId="{018D681B-2809-4F99-86E7-574FFE5AD0B9}" dt="2019-04-21T21:08:18.905" v="3362" actId="26606"/>
          <ac:spMkLst>
            <pc:docMk/>
            <pc:sldMk cId="1807703153" sldId="262"/>
            <ac:spMk id="19" creationId="{65C9B8F0-FF66-4C15-BD05-E86B87331846}"/>
          </ac:spMkLst>
        </pc:spChg>
        <pc:spChg chg="add">
          <ac:chgData name="Roemer Voorwinden" userId="8ca14d64a9fb6080" providerId="LiveId" clId="{018D681B-2809-4F99-86E7-574FFE5AD0B9}" dt="2019-04-21T21:08:18.905" v="3362" actId="26606"/>
          <ac:spMkLst>
            <pc:docMk/>
            <pc:sldMk cId="1807703153" sldId="262"/>
            <ac:spMk id="24" creationId="{E4505C23-674B-4195-81D6-0C127FEAE3F8}"/>
          </ac:spMkLst>
        </pc:spChg>
        <pc:spChg chg="add">
          <ac:chgData name="Roemer Voorwinden" userId="8ca14d64a9fb6080" providerId="LiveId" clId="{018D681B-2809-4F99-86E7-574FFE5AD0B9}" dt="2019-04-21T21:08:18.905" v="3362" actId="26606"/>
          <ac:spMkLst>
            <pc:docMk/>
            <pc:sldMk cId="1807703153" sldId="262"/>
            <ac:spMk id="26" creationId="{65C9B8F0-FF66-4C15-BD05-E86B87331846}"/>
          </ac:spMkLst>
        </pc:spChg>
        <pc:graphicFrameChg chg="add mod modGraphic">
          <ac:chgData name="Roemer Voorwinden" userId="8ca14d64a9fb6080" providerId="LiveId" clId="{018D681B-2809-4F99-86E7-574FFE5AD0B9}" dt="2019-04-21T21:08:49.864" v="3365" actId="20577"/>
          <ac:graphicFrameMkLst>
            <pc:docMk/>
            <pc:sldMk cId="1807703153" sldId="262"/>
            <ac:graphicFrameMk id="5" creationId="{37705C74-5C38-4845-AA58-47B2C04E9D97}"/>
          </ac:graphicFrameMkLst>
        </pc:graphicFrameChg>
        <pc:cxnChg chg="add del">
          <ac:chgData name="Roemer Voorwinden" userId="8ca14d64a9fb6080" providerId="LiveId" clId="{018D681B-2809-4F99-86E7-574FFE5AD0B9}" dt="2019-04-21T21:07:58.798" v="3359" actId="26606"/>
          <ac:cxnSpMkLst>
            <pc:docMk/>
            <pc:sldMk cId="1807703153" sldId="262"/>
            <ac:cxnSpMk id="12" creationId="{550D2BD1-98F9-412D-905B-3A843EF4078B}"/>
          </ac:cxnSpMkLst>
        </pc:cxnChg>
      </pc:sldChg>
      <pc:sldChg chg="addSp delSp modSp add mod setBg modNotesTx">
        <pc:chgData name="Roemer Voorwinden" userId="8ca14d64a9fb6080" providerId="LiveId" clId="{018D681B-2809-4F99-86E7-574FFE5AD0B9}" dt="2019-04-21T21:16:54.642" v="4153" actId="20577"/>
        <pc:sldMkLst>
          <pc:docMk/>
          <pc:sldMk cId="3403302884" sldId="263"/>
        </pc:sldMkLst>
        <pc:spChg chg="mod">
          <ac:chgData name="Roemer Voorwinden" userId="8ca14d64a9fb6080" providerId="LiveId" clId="{018D681B-2809-4F99-86E7-574FFE5AD0B9}" dt="2019-04-21T21:12:53.282" v="3503" actId="26606"/>
          <ac:spMkLst>
            <pc:docMk/>
            <pc:sldMk cId="3403302884" sldId="263"/>
            <ac:spMk id="2" creationId="{FA33EC5C-683E-42DC-8B22-26AE13D34FCE}"/>
          </ac:spMkLst>
        </pc:spChg>
        <pc:spChg chg="del mod">
          <ac:chgData name="Roemer Voorwinden" userId="8ca14d64a9fb6080" providerId="LiveId" clId="{018D681B-2809-4F99-86E7-574FFE5AD0B9}" dt="2019-04-21T21:12:00.132" v="3500" actId="26606"/>
          <ac:spMkLst>
            <pc:docMk/>
            <pc:sldMk cId="3403302884" sldId="263"/>
            <ac:spMk id="3" creationId="{DEE5B9D5-20B4-47E9-9FE3-082EEFF4A718}"/>
          </ac:spMkLst>
        </pc:spChg>
        <pc:spChg chg="add del">
          <ac:chgData name="Roemer Voorwinden" userId="8ca14d64a9fb6080" providerId="LiveId" clId="{018D681B-2809-4F99-86E7-574FFE5AD0B9}" dt="2019-04-21T21:12:53.345" v="3504" actId="26606"/>
          <ac:spMkLst>
            <pc:docMk/>
            <pc:sldMk cId="3403302884" sldId="263"/>
            <ac:spMk id="10" creationId="{E4505C23-674B-4195-81D6-0C127FEAE3F8}"/>
          </ac:spMkLst>
        </pc:spChg>
        <pc:spChg chg="add del">
          <ac:chgData name="Roemer Voorwinden" userId="8ca14d64a9fb6080" providerId="LiveId" clId="{018D681B-2809-4F99-86E7-574FFE5AD0B9}" dt="2019-04-21T21:12:53.345" v="3504" actId="26606"/>
          <ac:spMkLst>
            <pc:docMk/>
            <pc:sldMk cId="3403302884" sldId="263"/>
            <ac:spMk id="12" creationId="{65C9B8F0-FF66-4C15-BD05-E86B87331846}"/>
          </ac:spMkLst>
        </pc:spChg>
        <pc:spChg chg="add del">
          <ac:chgData name="Roemer Voorwinden" userId="8ca14d64a9fb6080" providerId="LiveId" clId="{018D681B-2809-4F99-86E7-574FFE5AD0B9}" dt="2019-04-21T21:12:53.282" v="3503" actId="26606"/>
          <ac:spMkLst>
            <pc:docMk/>
            <pc:sldMk cId="3403302884" sldId="263"/>
            <ac:spMk id="17" creationId="{DB66F6E8-4D4A-4907-940A-774703A2D0FE}"/>
          </ac:spMkLst>
        </pc:spChg>
        <pc:spChg chg="add del">
          <ac:chgData name="Roemer Voorwinden" userId="8ca14d64a9fb6080" providerId="LiveId" clId="{018D681B-2809-4F99-86E7-574FFE5AD0B9}" dt="2019-04-21T21:12:53.282" v="3503" actId="26606"/>
          <ac:spMkLst>
            <pc:docMk/>
            <pc:sldMk cId="3403302884" sldId="263"/>
            <ac:spMk id="19" creationId="{8F1F5A56-E82B-4FD5-9025-B72896FFBB6D}"/>
          </ac:spMkLst>
        </pc:spChg>
        <pc:spChg chg="add del">
          <ac:chgData name="Roemer Voorwinden" userId="8ca14d64a9fb6080" providerId="LiveId" clId="{018D681B-2809-4F99-86E7-574FFE5AD0B9}" dt="2019-04-21T21:13:23.711" v="3506" actId="26606"/>
          <ac:spMkLst>
            <pc:docMk/>
            <pc:sldMk cId="3403302884" sldId="263"/>
            <ac:spMk id="21" creationId="{E4505C23-674B-4195-81D6-0C127FEAE3F8}"/>
          </ac:spMkLst>
        </pc:spChg>
        <pc:spChg chg="add del">
          <ac:chgData name="Roemer Voorwinden" userId="8ca14d64a9fb6080" providerId="LiveId" clId="{018D681B-2809-4F99-86E7-574FFE5AD0B9}" dt="2019-04-21T21:13:23.711" v="3506" actId="26606"/>
          <ac:spMkLst>
            <pc:docMk/>
            <pc:sldMk cId="3403302884" sldId="263"/>
            <ac:spMk id="22" creationId="{65C9B8F0-FF66-4C15-BD05-E86B87331846}"/>
          </ac:spMkLst>
        </pc:spChg>
        <pc:spChg chg="add">
          <ac:chgData name="Roemer Voorwinden" userId="8ca14d64a9fb6080" providerId="LiveId" clId="{018D681B-2809-4F99-86E7-574FFE5AD0B9}" dt="2019-04-21T21:13:23.711" v="3506" actId="26606"/>
          <ac:spMkLst>
            <pc:docMk/>
            <pc:sldMk cId="3403302884" sldId="263"/>
            <ac:spMk id="27" creationId="{E4505C23-674B-4195-81D6-0C127FEAE3F8}"/>
          </ac:spMkLst>
        </pc:spChg>
        <pc:spChg chg="add">
          <ac:chgData name="Roemer Voorwinden" userId="8ca14d64a9fb6080" providerId="LiveId" clId="{018D681B-2809-4F99-86E7-574FFE5AD0B9}" dt="2019-04-21T21:13:23.711" v="3506" actId="26606"/>
          <ac:spMkLst>
            <pc:docMk/>
            <pc:sldMk cId="3403302884" sldId="263"/>
            <ac:spMk id="29" creationId="{65C9B8F0-FF66-4C15-BD05-E86B87331846}"/>
          </ac:spMkLst>
        </pc:spChg>
        <pc:graphicFrameChg chg="add mod modGraphic">
          <ac:chgData name="Roemer Voorwinden" userId="8ca14d64a9fb6080" providerId="LiveId" clId="{018D681B-2809-4F99-86E7-574FFE5AD0B9}" dt="2019-04-21T21:15:11.975" v="3860" actId="20577"/>
          <ac:graphicFrameMkLst>
            <pc:docMk/>
            <pc:sldMk cId="3403302884" sldId="263"/>
            <ac:graphicFrameMk id="5" creationId="{CC41A302-0AAC-47FD-9DE6-56A0F81F036D}"/>
          </ac:graphicFrameMkLst>
        </pc:graphicFrameChg>
      </pc:sldChg>
      <pc:sldChg chg="addSp delSp modSp add mod setBg modNotesTx">
        <pc:chgData name="Roemer Voorwinden" userId="8ca14d64a9fb6080" providerId="LiveId" clId="{018D681B-2809-4F99-86E7-574FFE5AD0B9}" dt="2019-04-21T21:29:23.699" v="5694" actId="20577"/>
        <pc:sldMkLst>
          <pc:docMk/>
          <pc:sldMk cId="807313121" sldId="264"/>
        </pc:sldMkLst>
        <pc:spChg chg="mod">
          <ac:chgData name="Roemer Voorwinden" userId="8ca14d64a9fb6080" providerId="LiveId" clId="{018D681B-2809-4F99-86E7-574FFE5AD0B9}" dt="2019-04-21T21:29:23.699" v="5694" actId="20577"/>
          <ac:spMkLst>
            <pc:docMk/>
            <pc:sldMk cId="807313121" sldId="264"/>
            <ac:spMk id="2" creationId="{F5F21DEF-7FEB-4EE8-B086-83ACC34C4962}"/>
          </ac:spMkLst>
        </pc:spChg>
        <pc:spChg chg="add del mod">
          <ac:chgData name="Roemer Voorwinden" userId="8ca14d64a9fb6080" providerId="LiveId" clId="{018D681B-2809-4F99-86E7-574FFE5AD0B9}" dt="2019-04-21T21:27:53.694" v="5691" actId="26606"/>
          <ac:spMkLst>
            <pc:docMk/>
            <pc:sldMk cId="807313121" sldId="264"/>
            <ac:spMk id="3" creationId="{00B4C63F-7683-4ABD-8AE1-A3AEDE3BA61B}"/>
          </ac:spMkLst>
        </pc:spChg>
        <pc:spChg chg="add del">
          <ac:chgData name="Roemer Voorwinden" userId="8ca14d64a9fb6080" providerId="LiveId" clId="{018D681B-2809-4F99-86E7-574FFE5AD0B9}" dt="2019-04-21T21:27:44.649" v="5682" actId="26606"/>
          <ac:spMkLst>
            <pc:docMk/>
            <pc:sldMk cId="807313121" sldId="264"/>
            <ac:spMk id="8" creationId="{E4F9F79B-A093-478E-96B5-EE02BC93A858}"/>
          </ac:spMkLst>
        </pc:spChg>
        <pc:spChg chg="add del">
          <ac:chgData name="Roemer Voorwinden" userId="8ca14d64a9fb6080" providerId="LiveId" clId="{018D681B-2809-4F99-86E7-574FFE5AD0B9}" dt="2019-04-21T21:27:43.899" v="5680" actId="26606"/>
          <ac:spMkLst>
            <pc:docMk/>
            <pc:sldMk cId="807313121" sldId="264"/>
            <ac:spMk id="10" creationId="{73DE2CFE-42F2-48F0-8706-5264E012B10C}"/>
          </ac:spMkLst>
        </pc:spChg>
        <pc:spChg chg="add del">
          <ac:chgData name="Roemer Voorwinden" userId="8ca14d64a9fb6080" providerId="LiveId" clId="{018D681B-2809-4F99-86E7-574FFE5AD0B9}" dt="2019-04-21T21:27:44.649" v="5682" actId="26606"/>
          <ac:spMkLst>
            <pc:docMk/>
            <pc:sldMk cId="807313121" sldId="264"/>
            <ac:spMk id="13" creationId="{00B4C63F-7683-4ABD-8AE1-A3AEDE3BA61B}"/>
          </ac:spMkLst>
        </pc:spChg>
        <pc:spChg chg="add del">
          <ac:chgData name="Roemer Voorwinden" userId="8ca14d64a9fb6080" providerId="LiveId" clId="{018D681B-2809-4F99-86E7-574FFE5AD0B9}" dt="2019-04-21T21:27:44.649" v="5682" actId="26606"/>
          <ac:spMkLst>
            <pc:docMk/>
            <pc:sldMk cId="807313121" sldId="264"/>
            <ac:spMk id="14" creationId="{F7194F93-1F71-4A70-9DF1-28F183771111}"/>
          </ac:spMkLst>
        </pc:spChg>
        <pc:spChg chg="add del">
          <ac:chgData name="Roemer Voorwinden" userId="8ca14d64a9fb6080" providerId="LiveId" clId="{018D681B-2809-4F99-86E7-574FFE5AD0B9}" dt="2019-04-21T21:27:44.649" v="5682" actId="26606"/>
          <ac:spMkLst>
            <pc:docMk/>
            <pc:sldMk cId="807313121" sldId="264"/>
            <ac:spMk id="15" creationId="{11394CD8-BD30-4B74-86F4-51FDF3383419}"/>
          </ac:spMkLst>
        </pc:spChg>
        <pc:spChg chg="add del">
          <ac:chgData name="Roemer Voorwinden" userId="8ca14d64a9fb6080" providerId="LiveId" clId="{018D681B-2809-4F99-86E7-574FFE5AD0B9}" dt="2019-04-21T21:27:44.649" v="5682" actId="26606"/>
          <ac:spMkLst>
            <pc:docMk/>
            <pc:sldMk cId="807313121" sldId="264"/>
            <ac:spMk id="16" creationId="{9BBC0C84-DC2A-43AE-9576-0A44295E8B9C}"/>
          </ac:spMkLst>
        </pc:spChg>
        <pc:spChg chg="add del">
          <ac:chgData name="Roemer Voorwinden" userId="8ca14d64a9fb6080" providerId="LiveId" clId="{018D681B-2809-4F99-86E7-574FFE5AD0B9}" dt="2019-04-21T21:27:45.618" v="5684" actId="26606"/>
          <ac:spMkLst>
            <pc:docMk/>
            <pc:sldMk cId="807313121" sldId="264"/>
            <ac:spMk id="18" creationId="{8D70B121-56F4-4848-B38B-182089D909FA}"/>
          </ac:spMkLst>
        </pc:spChg>
        <pc:spChg chg="add del">
          <ac:chgData name="Roemer Voorwinden" userId="8ca14d64a9fb6080" providerId="LiveId" clId="{018D681B-2809-4F99-86E7-574FFE5AD0B9}" dt="2019-04-21T21:27:45.618" v="5684" actId="26606"/>
          <ac:spMkLst>
            <pc:docMk/>
            <pc:sldMk cId="807313121" sldId="264"/>
            <ac:spMk id="20" creationId="{00B4C63F-7683-4ABD-8AE1-A3AEDE3BA61B}"/>
          </ac:spMkLst>
        </pc:spChg>
        <pc:spChg chg="add del">
          <ac:chgData name="Roemer Voorwinden" userId="8ca14d64a9fb6080" providerId="LiveId" clId="{018D681B-2809-4F99-86E7-574FFE5AD0B9}" dt="2019-04-21T21:27:49.118" v="5686" actId="26606"/>
          <ac:spMkLst>
            <pc:docMk/>
            <pc:sldMk cId="807313121" sldId="264"/>
            <ac:spMk id="22" creationId="{AFA67CD3-AB4E-4A7A-BEB8-53C445D8C44E}"/>
          </ac:spMkLst>
        </pc:spChg>
        <pc:spChg chg="add del">
          <ac:chgData name="Roemer Voorwinden" userId="8ca14d64a9fb6080" providerId="LiveId" clId="{018D681B-2809-4F99-86E7-574FFE5AD0B9}" dt="2019-04-21T21:27:49.118" v="5686" actId="26606"/>
          <ac:spMkLst>
            <pc:docMk/>
            <pc:sldMk cId="807313121" sldId="264"/>
            <ac:spMk id="24" creationId="{339C8D78-A644-462F-B674-F440635E5353}"/>
          </ac:spMkLst>
        </pc:spChg>
        <pc:spChg chg="add del">
          <ac:chgData name="Roemer Voorwinden" userId="8ca14d64a9fb6080" providerId="LiveId" clId="{018D681B-2809-4F99-86E7-574FFE5AD0B9}" dt="2019-04-21T21:27:49.118" v="5686" actId="26606"/>
          <ac:spMkLst>
            <pc:docMk/>
            <pc:sldMk cId="807313121" sldId="264"/>
            <ac:spMk id="25" creationId="{00B4C63F-7683-4ABD-8AE1-A3AEDE3BA61B}"/>
          </ac:spMkLst>
        </pc:spChg>
        <pc:spChg chg="add del">
          <ac:chgData name="Roemer Voorwinden" userId="8ca14d64a9fb6080" providerId="LiveId" clId="{018D681B-2809-4F99-86E7-574FFE5AD0B9}" dt="2019-04-21T21:27:50.122" v="5688" actId="26606"/>
          <ac:spMkLst>
            <pc:docMk/>
            <pc:sldMk cId="807313121" sldId="264"/>
            <ac:spMk id="27" creationId="{E4505C23-674B-4195-81D6-0C127FEAE3F8}"/>
          </ac:spMkLst>
        </pc:spChg>
        <pc:spChg chg="add del">
          <ac:chgData name="Roemer Voorwinden" userId="8ca14d64a9fb6080" providerId="LiveId" clId="{018D681B-2809-4F99-86E7-574FFE5AD0B9}" dt="2019-04-21T21:27:50.122" v="5688" actId="26606"/>
          <ac:spMkLst>
            <pc:docMk/>
            <pc:sldMk cId="807313121" sldId="264"/>
            <ac:spMk id="28" creationId="{65C9B8F0-FF66-4C15-BD05-E86B87331846}"/>
          </ac:spMkLst>
        </pc:spChg>
        <pc:spChg chg="add del">
          <ac:chgData name="Roemer Voorwinden" userId="8ca14d64a9fb6080" providerId="LiveId" clId="{018D681B-2809-4F99-86E7-574FFE5AD0B9}" dt="2019-04-21T21:27:53.600" v="5690" actId="26606"/>
          <ac:spMkLst>
            <pc:docMk/>
            <pc:sldMk cId="807313121" sldId="264"/>
            <ac:spMk id="31" creationId="{E4505C23-674B-4195-81D6-0C127FEAE3F8}"/>
          </ac:spMkLst>
        </pc:spChg>
        <pc:spChg chg="add del">
          <ac:chgData name="Roemer Voorwinden" userId="8ca14d64a9fb6080" providerId="LiveId" clId="{018D681B-2809-4F99-86E7-574FFE5AD0B9}" dt="2019-04-21T21:27:53.600" v="5690" actId="26606"/>
          <ac:spMkLst>
            <pc:docMk/>
            <pc:sldMk cId="807313121" sldId="264"/>
            <ac:spMk id="32" creationId="{65C9B8F0-FF66-4C15-BD05-E86B87331846}"/>
          </ac:spMkLst>
        </pc:spChg>
        <pc:spChg chg="add">
          <ac:chgData name="Roemer Voorwinden" userId="8ca14d64a9fb6080" providerId="LiveId" clId="{018D681B-2809-4F99-86E7-574FFE5AD0B9}" dt="2019-04-21T21:27:53.694" v="5691" actId="26606"/>
          <ac:spMkLst>
            <pc:docMk/>
            <pc:sldMk cId="807313121" sldId="264"/>
            <ac:spMk id="35" creationId="{46C2E80F-49A6-4372-B103-219D417A55ED}"/>
          </ac:spMkLst>
        </pc:spChg>
        <pc:graphicFrameChg chg="add del">
          <ac:chgData name="Roemer Voorwinden" userId="8ca14d64a9fb6080" providerId="LiveId" clId="{018D681B-2809-4F99-86E7-574FFE5AD0B9}" dt="2019-04-21T21:27:43.899" v="5680" actId="26606"/>
          <ac:graphicFrameMkLst>
            <pc:docMk/>
            <pc:sldMk cId="807313121" sldId="264"/>
            <ac:graphicFrameMk id="5" creationId="{C75868C0-D28A-4CA8-88A9-B5653029319F}"/>
          </ac:graphicFrameMkLst>
        </pc:graphicFrameChg>
        <pc:graphicFrameChg chg="add del">
          <ac:chgData name="Roemer Voorwinden" userId="8ca14d64a9fb6080" providerId="LiveId" clId="{018D681B-2809-4F99-86E7-574FFE5AD0B9}" dt="2019-04-21T21:27:50.122" v="5688" actId="26606"/>
          <ac:graphicFrameMkLst>
            <pc:docMk/>
            <pc:sldMk cId="807313121" sldId="264"/>
            <ac:graphicFrameMk id="29" creationId="{3D9CE1A9-004A-40A8-B6F5-4E48C19BF152}"/>
          </ac:graphicFrameMkLst>
        </pc:graphicFrameChg>
        <pc:graphicFrameChg chg="add del">
          <ac:chgData name="Roemer Voorwinden" userId="8ca14d64a9fb6080" providerId="LiveId" clId="{018D681B-2809-4F99-86E7-574FFE5AD0B9}" dt="2019-04-21T21:27:53.600" v="5690" actId="26606"/>
          <ac:graphicFrameMkLst>
            <pc:docMk/>
            <pc:sldMk cId="807313121" sldId="264"/>
            <ac:graphicFrameMk id="33" creationId="{9F37A879-D26C-45FE-804A-2DE4EA7C15EB}"/>
          </ac:graphicFrameMkLst>
        </pc:graphicFrameChg>
        <pc:graphicFrameChg chg="add mod">
          <ac:chgData name="Roemer Voorwinden" userId="8ca14d64a9fb6080" providerId="LiveId" clId="{018D681B-2809-4F99-86E7-574FFE5AD0B9}" dt="2019-04-21T21:28:59.079" v="5693" actId="12269"/>
          <ac:graphicFrameMkLst>
            <pc:docMk/>
            <pc:sldMk cId="807313121" sldId="264"/>
            <ac:graphicFrameMk id="36" creationId="{68C55CAD-3CCE-4675-B59A-07269E4B0E35}"/>
          </ac:graphicFrameMkLst>
        </pc:graphicFrameChg>
        <pc:picChg chg="add del">
          <ac:chgData name="Roemer Voorwinden" userId="8ca14d64a9fb6080" providerId="LiveId" clId="{018D681B-2809-4F99-86E7-574FFE5AD0B9}" dt="2019-04-21T21:27:49.118" v="5686" actId="26606"/>
          <ac:picMkLst>
            <pc:docMk/>
            <pc:sldMk cId="807313121" sldId="264"/>
            <ac:picMk id="7" creationId="{2F39EB4E-AA5E-463A-9ADA-9C08385A41C2}"/>
          </ac:picMkLst>
        </pc:picChg>
        <pc:picChg chg="add del">
          <ac:chgData name="Roemer Voorwinden" userId="8ca14d64a9fb6080" providerId="LiveId" clId="{018D681B-2809-4F99-86E7-574FFE5AD0B9}" dt="2019-04-21T21:27:49.118" v="5686" actId="26606"/>
          <ac:picMkLst>
            <pc:docMk/>
            <pc:sldMk cId="807313121" sldId="264"/>
            <ac:picMk id="23" creationId="{07CF545F-9C2E-4446-97CD-AD92990C2B68}"/>
          </ac:picMkLst>
        </pc:picChg>
        <pc:cxnChg chg="add del">
          <ac:chgData name="Roemer Voorwinden" userId="8ca14d64a9fb6080" providerId="LiveId" clId="{018D681B-2809-4F99-86E7-574FFE5AD0B9}" dt="2019-04-21T21:27:44.649" v="5682" actId="26606"/>
          <ac:cxnSpMkLst>
            <pc:docMk/>
            <pc:sldMk cId="807313121" sldId="264"/>
            <ac:cxnSpMk id="12" creationId="{D4C22394-EBC2-4FAF-A555-6C02D589EED7}"/>
          </ac:cxnSpMkLst>
        </pc:cxnChg>
        <pc:cxnChg chg="add del">
          <ac:chgData name="Roemer Voorwinden" userId="8ca14d64a9fb6080" providerId="LiveId" clId="{018D681B-2809-4F99-86E7-574FFE5AD0B9}" dt="2019-04-21T21:27:45.618" v="5684" actId="26606"/>
          <ac:cxnSpMkLst>
            <pc:docMk/>
            <pc:sldMk cId="807313121" sldId="264"/>
            <ac:cxnSpMk id="19" creationId="{2D72A2C9-F3CA-4216-8BAD-FA4C970C3C4E}"/>
          </ac:cxnSpMkLst>
        </pc:cxn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A0ADA3-E43B-4AFE-A82A-E5D63100C56D}" type="doc">
      <dgm:prSet loTypeId="urn:microsoft.com/office/officeart/2009/3/layout/SubStepProcess" loCatId="process" qsTypeId="urn:microsoft.com/office/officeart/2005/8/quickstyle/simple1" qsCatId="simple" csTypeId="urn:microsoft.com/office/officeart/2005/8/colors/accent3_2" csCatId="accent3" phldr="1"/>
      <dgm:spPr/>
      <dgm:t>
        <a:bodyPr/>
        <a:lstStyle/>
        <a:p>
          <a:endParaRPr lang="nl-NL"/>
        </a:p>
      </dgm:t>
    </dgm:pt>
    <dgm:pt modelId="{1C4DDFD6-D5DF-423D-90B6-779A156EA4B6}">
      <dgm:prSet phldrT="[Tekst]"/>
      <dgm:spPr/>
      <dgm:t>
        <a:bodyPr/>
        <a:lstStyle/>
        <a:p>
          <a:r>
            <a:rPr lang="nl-NL"/>
            <a:t>Entrepreneurs are everywhere</a:t>
          </a:r>
        </a:p>
      </dgm:t>
    </dgm:pt>
    <dgm:pt modelId="{B9E89F76-05BA-4141-A906-1AB950A34FA9}" type="parTrans" cxnId="{BECBBB51-196F-4572-8A43-DE7859858482}">
      <dgm:prSet/>
      <dgm:spPr/>
      <dgm:t>
        <a:bodyPr/>
        <a:lstStyle/>
        <a:p>
          <a:endParaRPr lang="nl-NL"/>
        </a:p>
      </dgm:t>
    </dgm:pt>
    <dgm:pt modelId="{2BDF087D-D9DA-45FC-A0C5-1179AE9F6887}" type="sibTrans" cxnId="{BECBBB51-196F-4572-8A43-DE7859858482}">
      <dgm:prSet/>
      <dgm:spPr/>
      <dgm:t>
        <a:bodyPr/>
        <a:lstStyle/>
        <a:p>
          <a:endParaRPr lang="nl-NL"/>
        </a:p>
      </dgm:t>
    </dgm:pt>
    <dgm:pt modelId="{DEF9412C-6330-4923-8C52-1453C1D4C53E}">
      <dgm:prSet phldrT="[Tekst]"/>
      <dgm:spPr/>
      <dgm:t>
        <a:bodyPr/>
        <a:lstStyle/>
        <a:p>
          <a:r>
            <a:rPr lang="nl-NL"/>
            <a:t>Entrepreneurship is management</a:t>
          </a:r>
        </a:p>
      </dgm:t>
    </dgm:pt>
    <dgm:pt modelId="{4007FCA8-55CE-48FD-8C99-8DE87BF832AE}" type="parTrans" cxnId="{E000C6BB-1F66-4217-94D1-EF6C157C2801}">
      <dgm:prSet/>
      <dgm:spPr/>
      <dgm:t>
        <a:bodyPr/>
        <a:lstStyle/>
        <a:p>
          <a:endParaRPr lang="nl-NL"/>
        </a:p>
      </dgm:t>
    </dgm:pt>
    <dgm:pt modelId="{273F966B-8D35-4212-A7FE-8BB8C9CE3F17}" type="sibTrans" cxnId="{E000C6BB-1F66-4217-94D1-EF6C157C2801}">
      <dgm:prSet/>
      <dgm:spPr/>
      <dgm:t>
        <a:bodyPr/>
        <a:lstStyle/>
        <a:p>
          <a:endParaRPr lang="nl-NL"/>
        </a:p>
      </dgm:t>
    </dgm:pt>
    <dgm:pt modelId="{FA0105F3-88E6-45AA-AE36-DB90B6E8CDF1}">
      <dgm:prSet phldrT="[Tekst]"/>
      <dgm:spPr/>
      <dgm:t>
        <a:bodyPr/>
        <a:lstStyle/>
        <a:p>
          <a:r>
            <a:rPr lang="nl-NL"/>
            <a:t>Validated learning</a:t>
          </a:r>
        </a:p>
      </dgm:t>
    </dgm:pt>
    <dgm:pt modelId="{6802F91F-E355-4944-AF8C-C428FF03EA53}" type="parTrans" cxnId="{B95DB42A-1770-451D-93DD-3F74920D6EF1}">
      <dgm:prSet/>
      <dgm:spPr/>
      <dgm:t>
        <a:bodyPr/>
        <a:lstStyle/>
        <a:p>
          <a:endParaRPr lang="nl-NL"/>
        </a:p>
      </dgm:t>
    </dgm:pt>
    <dgm:pt modelId="{7E5EF583-13AD-4F3E-8491-2FBB3FE6DEB5}" type="sibTrans" cxnId="{B95DB42A-1770-451D-93DD-3F74920D6EF1}">
      <dgm:prSet/>
      <dgm:spPr/>
      <dgm:t>
        <a:bodyPr/>
        <a:lstStyle/>
        <a:p>
          <a:endParaRPr lang="nl-NL"/>
        </a:p>
      </dgm:t>
    </dgm:pt>
    <dgm:pt modelId="{4743F50F-385F-4A7A-9DDA-05EAC9210DA2}">
      <dgm:prSet phldrT="[Tekst]"/>
      <dgm:spPr/>
      <dgm:t>
        <a:bodyPr/>
        <a:lstStyle/>
        <a:p>
          <a:r>
            <a:rPr lang="nl-NL"/>
            <a:t>Build-measure-Learn</a:t>
          </a:r>
        </a:p>
      </dgm:t>
    </dgm:pt>
    <dgm:pt modelId="{228C0DA5-3804-47A8-A39D-1193AAAFED1C}" type="parTrans" cxnId="{745BEDE2-DB8B-4EB6-9AC9-E0EAC0C027BE}">
      <dgm:prSet/>
      <dgm:spPr/>
      <dgm:t>
        <a:bodyPr/>
        <a:lstStyle/>
        <a:p>
          <a:endParaRPr lang="nl-NL"/>
        </a:p>
      </dgm:t>
    </dgm:pt>
    <dgm:pt modelId="{5DF980B1-E763-45D6-9BF2-71AE9B87AADB}" type="sibTrans" cxnId="{745BEDE2-DB8B-4EB6-9AC9-E0EAC0C027BE}">
      <dgm:prSet/>
      <dgm:spPr/>
      <dgm:t>
        <a:bodyPr/>
        <a:lstStyle/>
        <a:p>
          <a:endParaRPr lang="nl-NL"/>
        </a:p>
      </dgm:t>
    </dgm:pt>
    <dgm:pt modelId="{E3A5EA8B-477B-416D-8953-F62CA68439A4}">
      <dgm:prSet phldrT="[Tekst]"/>
      <dgm:spPr/>
      <dgm:t>
        <a:bodyPr/>
        <a:lstStyle/>
        <a:p>
          <a:r>
            <a:rPr lang="nl-NL"/>
            <a:t>Innovation accounting</a:t>
          </a:r>
        </a:p>
      </dgm:t>
    </dgm:pt>
    <dgm:pt modelId="{839ABCD7-A489-492C-B1DF-0F190B408E49}" type="parTrans" cxnId="{89BD9A90-951E-4BD3-8ECF-1E91E9AED7BF}">
      <dgm:prSet/>
      <dgm:spPr/>
      <dgm:t>
        <a:bodyPr/>
        <a:lstStyle/>
        <a:p>
          <a:endParaRPr lang="nl-NL"/>
        </a:p>
      </dgm:t>
    </dgm:pt>
    <dgm:pt modelId="{D6B71000-1FCA-428D-BB6F-F800392D8F4F}" type="sibTrans" cxnId="{89BD9A90-951E-4BD3-8ECF-1E91E9AED7BF}">
      <dgm:prSet/>
      <dgm:spPr/>
      <dgm:t>
        <a:bodyPr/>
        <a:lstStyle/>
        <a:p>
          <a:endParaRPr lang="nl-NL"/>
        </a:p>
      </dgm:t>
    </dgm:pt>
    <dgm:pt modelId="{BF1AE69D-377E-4CA4-A00D-5182A6EB4048}" type="pres">
      <dgm:prSet presAssocID="{55A0ADA3-E43B-4AFE-A82A-E5D63100C56D}" presName="Name0" presStyleCnt="0">
        <dgm:presLayoutVars>
          <dgm:chMax val="7"/>
          <dgm:dir/>
          <dgm:animOne val="branch"/>
        </dgm:presLayoutVars>
      </dgm:prSet>
      <dgm:spPr/>
    </dgm:pt>
    <dgm:pt modelId="{B070E6F9-1E38-4F95-B089-57D2AAB8698D}" type="pres">
      <dgm:prSet presAssocID="{1C4DDFD6-D5DF-423D-90B6-779A156EA4B6}" presName="parTx1" presStyleLbl="node1" presStyleIdx="0" presStyleCnt="5"/>
      <dgm:spPr/>
    </dgm:pt>
    <dgm:pt modelId="{B5CCFE27-00BD-4A18-93DF-F5ED2BD8DEE4}" type="pres">
      <dgm:prSet presAssocID="{DEF9412C-6330-4923-8C52-1453C1D4C53E}" presName="parTx2" presStyleLbl="node1" presStyleIdx="1" presStyleCnt="5"/>
      <dgm:spPr/>
    </dgm:pt>
    <dgm:pt modelId="{88B6AACE-DAD1-41B1-9CD3-81167A35DC3B}" type="pres">
      <dgm:prSet presAssocID="{FA0105F3-88E6-45AA-AE36-DB90B6E8CDF1}" presName="parTx3" presStyleLbl="node1" presStyleIdx="2" presStyleCnt="5"/>
      <dgm:spPr/>
    </dgm:pt>
    <dgm:pt modelId="{FF24BB6C-09AA-4B74-BA15-6BC996B00F19}" type="pres">
      <dgm:prSet presAssocID="{4743F50F-385F-4A7A-9DDA-05EAC9210DA2}" presName="parTx4" presStyleLbl="node1" presStyleIdx="3" presStyleCnt="5"/>
      <dgm:spPr/>
    </dgm:pt>
    <dgm:pt modelId="{2DA567B3-A43C-4FD5-9609-8253F9D21F68}" type="pres">
      <dgm:prSet presAssocID="{E3A5EA8B-477B-416D-8953-F62CA68439A4}" presName="parTx5" presStyleLbl="node1" presStyleIdx="4" presStyleCnt="5"/>
      <dgm:spPr/>
    </dgm:pt>
  </dgm:ptLst>
  <dgm:cxnLst>
    <dgm:cxn modelId="{F7839019-6998-4246-BF72-5FB4B22DC00F}" type="presOf" srcId="{4743F50F-385F-4A7A-9DDA-05EAC9210DA2}" destId="{FF24BB6C-09AA-4B74-BA15-6BC996B00F19}" srcOrd="0" destOrd="0" presId="urn:microsoft.com/office/officeart/2009/3/layout/SubStepProcess"/>
    <dgm:cxn modelId="{B95DB42A-1770-451D-93DD-3F74920D6EF1}" srcId="{55A0ADA3-E43B-4AFE-A82A-E5D63100C56D}" destId="{FA0105F3-88E6-45AA-AE36-DB90B6E8CDF1}" srcOrd="2" destOrd="0" parTransId="{6802F91F-E355-4944-AF8C-C428FF03EA53}" sibTransId="{7E5EF583-13AD-4F3E-8491-2FBB3FE6DEB5}"/>
    <dgm:cxn modelId="{C7C4BC3D-05B2-4599-9A62-7CBA9D849555}" type="presOf" srcId="{FA0105F3-88E6-45AA-AE36-DB90B6E8CDF1}" destId="{88B6AACE-DAD1-41B1-9CD3-81167A35DC3B}" srcOrd="0" destOrd="0" presId="urn:microsoft.com/office/officeart/2009/3/layout/SubStepProcess"/>
    <dgm:cxn modelId="{BECBBB51-196F-4572-8A43-DE7859858482}" srcId="{55A0ADA3-E43B-4AFE-A82A-E5D63100C56D}" destId="{1C4DDFD6-D5DF-423D-90B6-779A156EA4B6}" srcOrd="0" destOrd="0" parTransId="{B9E89F76-05BA-4141-A906-1AB950A34FA9}" sibTransId="{2BDF087D-D9DA-45FC-A0C5-1179AE9F6887}"/>
    <dgm:cxn modelId="{89BD9A90-951E-4BD3-8ECF-1E91E9AED7BF}" srcId="{55A0ADA3-E43B-4AFE-A82A-E5D63100C56D}" destId="{E3A5EA8B-477B-416D-8953-F62CA68439A4}" srcOrd="4" destOrd="0" parTransId="{839ABCD7-A489-492C-B1DF-0F190B408E49}" sibTransId="{D6B71000-1FCA-428D-BB6F-F800392D8F4F}"/>
    <dgm:cxn modelId="{E000C6BB-1F66-4217-94D1-EF6C157C2801}" srcId="{55A0ADA3-E43B-4AFE-A82A-E5D63100C56D}" destId="{DEF9412C-6330-4923-8C52-1453C1D4C53E}" srcOrd="1" destOrd="0" parTransId="{4007FCA8-55CE-48FD-8C99-8DE87BF832AE}" sibTransId="{273F966B-8D35-4212-A7FE-8BB8C9CE3F17}"/>
    <dgm:cxn modelId="{3FCBE8BF-C2BE-4534-8CE9-359D3C6A112B}" type="presOf" srcId="{1C4DDFD6-D5DF-423D-90B6-779A156EA4B6}" destId="{B070E6F9-1E38-4F95-B089-57D2AAB8698D}" srcOrd="0" destOrd="0" presId="urn:microsoft.com/office/officeart/2009/3/layout/SubStepProcess"/>
    <dgm:cxn modelId="{02CA9AC5-01F0-4FCB-9193-C3CFB4963FEF}" type="presOf" srcId="{E3A5EA8B-477B-416D-8953-F62CA68439A4}" destId="{2DA567B3-A43C-4FD5-9609-8253F9D21F68}" srcOrd="0" destOrd="0" presId="urn:microsoft.com/office/officeart/2009/3/layout/SubStepProcess"/>
    <dgm:cxn modelId="{F84CB6CA-8AF9-4BAE-B32A-B726DD2F66FC}" type="presOf" srcId="{55A0ADA3-E43B-4AFE-A82A-E5D63100C56D}" destId="{BF1AE69D-377E-4CA4-A00D-5182A6EB4048}" srcOrd="0" destOrd="0" presId="urn:microsoft.com/office/officeart/2009/3/layout/SubStepProcess"/>
    <dgm:cxn modelId="{745BEDE2-DB8B-4EB6-9AC9-E0EAC0C027BE}" srcId="{55A0ADA3-E43B-4AFE-A82A-E5D63100C56D}" destId="{4743F50F-385F-4A7A-9DDA-05EAC9210DA2}" srcOrd="3" destOrd="0" parTransId="{228C0DA5-3804-47A8-A39D-1193AAAFED1C}" sibTransId="{5DF980B1-E763-45D6-9BF2-71AE9B87AADB}"/>
    <dgm:cxn modelId="{EDD930EE-82B7-44FF-823E-34ECB11AD713}" type="presOf" srcId="{DEF9412C-6330-4923-8C52-1453C1D4C53E}" destId="{B5CCFE27-00BD-4A18-93DF-F5ED2BD8DEE4}" srcOrd="0" destOrd="0" presId="urn:microsoft.com/office/officeart/2009/3/layout/SubStepProcess"/>
    <dgm:cxn modelId="{ACB64CA3-5061-4E42-BF9D-30B4317D6EB3}" type="presParOf" srcId="{BF1AE69D-377E-4CA4-A00D-5182A6EB4048}" destId="{B070E6F9-1E38-4F95-B089-57D2AAB8698D}" srcOrd="0" destOrd="0" presId="urn:microsoft.com/office/officeart/2009/3/layout/SubStepProcess"/>
    <dgm:cxn modelId="{8F2AC36A-1468-4A98-B5D9-098F774C20FB}" type="presParOf" srcId="{BF1AE69D-377E-4CA4-A00D-5182A6EB4048}" destId="{B5CCFE27-00BD-4A18-93DF-F5ED2BD8DEE4}" srcOrd="1" destOrd="0" presId="urn:microsoft.com/office/officeart/2009/3/layout/SubStepProcess"/>
    <dgm:cxn modelId="{37796D8E-85FD-445E-9DBE-8A4F32038124}" type="presParOf" srcId="{BF1AE69D-377E-4CA4-A00D-5182A6EB4048}" destId="{88B6AACE-DAD1-41B1-9CD3-81167A35DC3B}" srcOrd="2" destOrd="0" presId="urn:microsoft.com/office/officeart/2009/3/layout/SubStepProcess"/>
    <dgm:cxn modelId="{EA446D14-A16C-42A9-B576-3AAA6485865F}" type="presParOf" srcId="{BF1AE69D-377E-4CA4-A00D-5182A6EB4048}" destId="{FF24BB6C-09AA-4B74-BA15-6BC996B00F19}" srcOrd="3" destOrd="0" presId="urn:microsoft.com/office/officeart/2009/3/layout/SubStepProcess"/>
    <dgm:cxn modelId="{24EF7CC3-8C52-44AC-AAFB-A16166DC6D88}" type="presParOf" srcId="{BF1AE69D-377E-4CA4-A00D-5182A6EB4048}" destId="{2DA567B3-A43C-4FD5-9609-8253F9D21F68}" srcOrd="4" destOrd="0" presId="urn:microsoft.com/office/officeart/2009/3/layout/SubSte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68DECC-DCB1-4D9C-913F-843E42A046F4}"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5BE3F4E-8033-4EF9-9352-EE7D0CE754CD}">
      <dgm:prSet/>
      <dgm:spPr/>
      <dgm:t>
        <a:bodyPr/>
        <a:lstStyle/>
        <a:p>
          <a:r>
            <a:rPr lang="nl-NL"/>
            <a:t>Start</a:t>
          </a:r>
          <a:endParaRPr lang="en-US"/>
        </a:p>
      </dgm:t>
    </dgm:pt>
    <dgm:pt modelId="{F8BF53DE-58E2-440D-A05F-D4AD7E2EC2BB}" type="parTrans" cxnId="{D21E285F-B3B1-4AE4-9E71-5F4699392ADF}">
      <dgm:prSet/>
      <dgm:spPr/>
      <dgm:t>
        <a:bodyPr/>
        <a:lstStyle/>
        <a:p>
          <a:endParaRPr lang="en-US"/>
        </a:p>
      </dgm:t>
    </dgm:pt>
    <dgm:pt modelId="{ACDB8749-C288-42A9-A021-945F9A9C3F50}" type="sibTrans" cxnId="{D21E285F-B3B1-4AE4-9E71-5F4699392ADF}">
      <dgm:prSet/>
      <dgm:spPr/>
      <dgm:t>
        <a:bodyPr/>
        <a:lstStyle/>
        <a:p>
          <a:endParaRPr lang="en-US"/>
        </a:p>
      </dgm:t>
    </dgm:pt>
    <dgm:pt modelId="{72223C1F-6794-4CD8-A536-35AEC4202E6A}">
      <dgm:prSet/>
      <dgm:spPr/>
      <dgm:t>
        <a:bodyPr/>
        <a:lstStyle/>
        <a:p>
          <a:r>
            <a:rPr lang="nl-NL"/>
            <a:t>Define</a:t>
          </a:r>
          <a:endParaRPr lang="en-US"/>
        </a:p>
      </dgm:t>
    </dgm:pt>
    <dgm:pt modelId="{4468B7D1-DE60-4C2D-8817-F1D222A4F25B}" type="parTrans" cxnId="{6F320344-9A10-4170-938D-BCEECF9311EF}">
      <dgm:prSet/>
      <dgm:spPr/>
      <dgm:t>
        <a:bodyPr/>
        <a:lstStyle/>
        <a:p>
          <a:endParaRPr lang="en-US"/>
        </a:p>
      </dgm:t>
    </dgm:pt>
    <dgm:pt modelId="{B1349E64-14CC-4791-A8CA-52CCF6871984}" type="sibTrans" cxnId="{6F320344-9A10-4170-938D-BCEECF9311EF}">
      <dgm:prSet/>
      <dgm:spPr/>
      <dgm:t>
        <a:bodyPr/>
        <a:lstStyle/>
        <a:p>
          <a:endParaRPr lang="en-US"/>
        </a:p>
      </dgm:t>
    </dgm:pt>
    <dgm:pt modelId="{87FD1C70-8D5E-43AF-B833-4BAC1012F101}">
      <dgm:prSet/>
      <dgm:spPr/>
      <dgm:t>
        <a:bodyPr/>
        <a:lstStyle/>
        <a:p>
          <a:r>
            <a:rPr lang="nl-NL"/>
            <a:t>Learn</a:t>
          </a:r>
          <a:endParaRPr lang="en-US"/>
        </a:p>
      </dgm:t>
    </dgm:pt>
    <dgm:pt modelId="{28684097-2D7B-48F2-9B7E-0A9F47007421}" type="parTrans" cxnId="{116781DD-F766-4305-BF36-69C32A74B39E}">
      <dgm:prSet/>
      <dgm:spPr/>
      <dgm:t>
        <a:bodyPr/>
        <a:lstStyle/>
        <a:p>
          <a:endParaRPr lang="en-US"/>
        </a:p>
      </dgm:t>
    </dgm:pt>
    <dgm:pt modelId="{74332263-7443-419D-9407-A6D45FD50156}" type="sibTrans" cxnId="{116781DD-F766-4305-BF36-69C32A74B39E}">
      <dgm:prSet/>
      <dgm:spPr/>
      <dgm:t>
        <a:bodyPr/>
        <a:lstStyle/>
        <a:p>
          <a:endParaRPr lang="en-US"/>
        </a:p>
      </dgm:t>
    </dgm:pt>
    <dgm:pt modelId="{EE3D4B43-017D-40AB-8343-BC431D364A00}">
      <dgm:prSet/>
      <dgm:spPr/>
      <dgm:t>
        <a:bodyPr/>
        <a:lstStyle/>
        <a:p>
          <a:r>
            <a:rPr lang="nl-NL"/>
            <a:t>Experiment</a:t>
          </a:r>
          <a:endParaRPr lang="en-US"/>
        </a:p>
      </dgm:t>
    </dgm:pt>
    <dgm:pt modelId="{9829C7C1-CC6D-48F6-999E-C3EF22F2CC04}" type="parTrans" cxnId="{9E926FF9-0E00-4DD3-BD6A-7ACEC360CE29}">
      <dgm:prSet/>
      <dgm:spPr/>
      <dgm:t>
        <a:bodyPr/>
        <a:lstStyle/>
        <a:p>
          <a:endParaRPr lang="en-US"/>
        </a:p>
      </dgm:t>
    </dgm:pt>
    <dgm:pt modelId="{9D456E6C-E76A-4525-9841-62F5C3B06947}" type="sibTrans" cxnId="{9E926FF9-0E00-4DD3-BD6A-7ACEC360CE29}">
      <dgm:prSet/>
      <dgm:spPr/>
      <dgm:t>
        <a:bodyPr/>
        <a:lstStyle/>
        <a:p>
          <a:endParaRPr lang="en-US"/>
        </a:p>
      </dgm:t>
    </dgm:pt>
    <dgm:pt modelId="{4AD1CC52-983E-4362-AF1C-BCF914C3DD62}" type="pres">
      <dgm:prSet presAssocID="{1B68DECC-DCB1-4D9C-913F-843E42A046F4}" presName="root" presStyleCnt="0">
        <dgm:presLayoutVars>
          <dgm:dir/>
          <dgm:resizeHandles val="exact"/>
        </dgm:presLayoutVars>
      </dgm:prSet>
      <dgm:spPr/>
    </dgm:pt>
    <dgm:pt modelId="{7BEE472F-16C9-488D-B7A5-EAC4DE72DCD9}" type="pres">
      <dgm:prSet presAssocID="{95BE3F4E-8033-4EF9-9352-EE7D0CE754CD}" presName="compNode" presStyleCnt="0"/>
      <dgm:spPr/>
    </dgm:pt>
    <dgm:pt modelId="{1C11368C-82DF-4C8A-B921-DAAE0C3696ED}" type="pres">
      <dgm:prSet presAssocID="{95BE3F4E-8033-4EF9-9352-EE7D0CE754CD}" presName="bgRect" presStyleLbl="bgShp" presStyleIdx="0" presStyleCnt="4"/>
      <dgm:spPr/>
    </dgm:pt>
    <dgm:pt modelId="{B67F3D23-22AE-42EF-8F81-525980A8549A}" type="pres">
      <dgm:prSet presAssocID="{95BE3F4E-8033-4EF9-9352-EE7D0CE754C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lay"/>
        </a:ext>
      </dgm:extLst>
    </dgm:pt>
    <dgm:pt modelId="{E37192E4-2C94-4F2E-87EA-F20A443E7647}" type="pres">
      <dgm:prSet presAssocID="{95BE3F4E-8033-4EF9-9352-EE7D0CE754CD}" presName="spaceRect" presStyleCnt="0"/>
      <dgm:spPr/>
    </dgm:pt>
    <dgm:pt modelId="{75426E31-68AB-4346-9E0C-7A39C4AECBC1}" type="pres">
      <dgm:prSet presAssocID="{95BE3F4E-8033-4EF9-9352-EE7D0CE754CD}" presName="parTx" presStyleLbl="revTx" presStyleIdx="0" presStyleCnt="4">
        <dgm:presLayoutVars>
          <dgm:chMax val="0"/>
          <dgm:chPref val="0"/>
        </dgm:presLayoutVars>
      </dgm:prSet>
      <dgm:spPr/>
    </dgm:pt>
    <dgm:pt modelId="{F42A52AA-0582-4523-BE6F-A5D2CE371F82}" type="pres">
      <dgm:prSet presAssocID="{ACDB8749-C288-42A9-A021-945F9A9C3F50}" presName="sibTrans" presStyleCnt="0"/>
      <dgm:spPr/>
    </dgm:pt>
    <dgm:pt modelId="{EA3742BA-7CC5-4517-8CE9-AFAFE7748514}" type="pres">
      <dgm:prSet presAssocID="{72223C1F-6794-4CD8-A536-35AEC4202E6A}" presName="compNode" presStyleCnt="0"/>
      <dgm:spPr/>
    </dgm:pt>
    <dgm:pt modelId="{3FD94430-49C2-4545-ADC1-8ECE736CE3B5}" type="pres">
      <dgm:prSet presAssocID="{72223C1F-6794-4CD8-A536-35AEC4202E6A}" presName="bgRect" presStyleLbl="bgShp" presStyleIdx="1" presStyleCnt="4"/>
      <dgm:spPr/>
    </dgm:pt>
    <dgm:pt modelId="{E768F3F5-4704-483E-BE53-7658F7514E2C}" type="pres">
      <dgm:prSet presAssocID="{72223C1F-6794-4CD8-A536-35AEC4202E6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lp"/>
        </a:ext>
      </dgm:extLst>
    </dgm:pt>
    <dgm:pt modelId="{C80672BC-E0FA-4D2C-BCCC-272AD48CAAB5}" type="pres">
      <dgm:prSet presAssocID="{72223C1F-6794-4CD8-A536-35AEC4202E6A}" presName="spaceRect" presStyleCnt="0"/>
      <dgm:spPr/>
    </dgm:pt>
    <dgm:pt modelId="{9E1840E3-A582-49D1-B9EA-19D572B34C88}" type="pres">
      <dgm:prSet presAssocID="{72223C1F-6794-4CD8-A536-35AEC4202E6A}" presName="parTx" presStyleLbl="revTx" presStyleIdx="1" presStyleCnt="4">
        <dgm:presLayoutVars>
          <dgm:chMax val="0"/>
          <dgm:chPref val="0"/>
        </dgm:presLayoutVars>
      </dgm:prSet>
      <dgm:spPr/>
    </dgm:pt>
    <dgm:pt modelId="{4F9552D6-1C0D-417E-82A6-0C7299775203}" type="pres">
      <dgm:prSet presAssocID="{B1349E64-14CC-4791-A8CA-52CCF6871984}" presName="sibTrans" presStyleCnt="0"/>
      <dgm:spPr/>
    </dgm:pt>
    <dgm:pt modelId="{CDD55E97-4C84-441C-9C2B-9C61FFA857F2}" type="pres">
      <dgm:prSet presAssocID="{87FD1C70-8D5E-43AF-B833-4BAC1012F101}" presName="compNode" presStyleCnt="0"/>
      <dgm:spPr/>
    </dgm:pt>
    <dgm:pt modelId="{B506585E-47B9-4EB1-9BDB-CFE8D413B21E}" type="pres">
      <dgm:prSet presAssocID="{87FD1C70-8D5E-43AF-B833-4BAC1012F101}" presName="bgRect" presStyleLbl="bgShp" presStyleIdx="2" presStyleCnt="4"/>
      <dgm:spPr/>
    </dgm:pt>
    <dgm:pt modelId="{A048C536-F89C-4E32-BEB8-ED95056A6DDA}" type="pres">
      <dgm:prSet presAssocID="{87FD1C70-8D5E-43AF-B833-4BAC1012F10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9670D664-753F-4ECF-B4B3-C4F19B6937E5}" type="pres">
      <dgm:prSet presAssocID="{87FD1C70-8D5E-43AF-B833-4BAC1012F101}" presName="spaceRect" presStyleCnt="0"/>
      <dgm:spPr/>
    </dgm:pt>
    <dgm:pt modelId="{78D29D1E-D423-45B1-8A45-E09536E16D47}" type="pres">
      <dgm:prSet presAssocID="{87FD1C70-8D5E-43AF-B833-4BAC1012F101}" presName="parTx" presStyleLbl="revTx" presStyleIdx="2" presStyleCnt="4">
        <dgm:presLayoutVars>
          <dgm:chMax val="0"/>
          <dgm:chPref val="0"/>
        </dgm:presLayoutVars>
      </dgm:prSet>
      <dgm:spPr/>
    </dgm:pt>
    <dgm:pt modelId="{06F48344-4E26-4B0F-89C1-C5663C1A4AB7}" type="pres">
      <dgm:prSet presAssocID="{74332263-7443-419D-9407-A6D45FD50156}" presName="sibTrans" presStyleCnt="0"/>
      <dgm:spPr/>
    </dgm:pt>
    <dgm:pt modelId="{5607814C-84F5-4991-BA40-86D7AB6FB94C}" type="pres">
      <dgm:prSet presAssocID="{EE3D4B43-017D-40AB-8343-BC431D364A00}" presName="compNode" presStyleCnt="0"/>
      <dgm:spPr/>
    </dgm:pt>
    <dgm:pt modelId="{2A6727EF-926D-4491-88AF-3AAC4AC981A9}" type="pres">
      <dgm:prSet presAssocID="{EE3D4B43-017D-40AB-8343-BC431D364A00}" presName="bgRect" presStyleLbl="bgShp" presStyleIdx="3" presStyleCnt="4"/>
      <dgm:spPr/>
    </dgm:pt>
    <dgm:pt modelId="{74AC5EB1-0682-4D43-A8A5-CE71EFC6EFC1}" type="pres">
      <dgm:prSet presAssocID="{EE3D4B43-017D-40AB-8343-BC431D364A0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ask"/>
        </a:ext>
      </dgm:extLst>
    </dgm:pt>
    <dgm:pt modelId="{9D68F2AF-69F3-453C-AB3E-C111F610A5D7}" type="pres">
      <dgm:prSet presAssocID="{EE3D4B43-017D-40AB-8343-BC431D364A00}" presName="spaceRect" presStyleCnt="0"/>
      <dgm:spPr/>
    </dgm:pt>
    <dgm:pt modelId="{5EE6A091-58A0-4AA3-A8CC-72271863BBEA}" type="pres">
      <dgm:prSet presAssocID="{EE3D4B43-017D-40AB-8343-BC431D364A00}" presName="parTx" presStyleLbl="revTx" presStyleIdx="3" presStyleCnt="4">
        <dgm:presLayoutVars>
          <dgm:chMax val="0"/>
          <dgm:chPref val="0"/>
        </dgm:presLayoutVars>
      </dgm:prSet>
      <dgm:spPr/>
    </dgm:pt>
  </dgm:ptLst>
  <dgm:cxnLst>
    <dgm:cxn modelId="{DD08EB1B-2558-4200-8DF8-2950A2B0D48B}" type="presOf" srcId="{72223C1F-6794-4CD8-A536-35AEC4202E6A}" destId="{9E1840E3-A582-49D1-B9EA-19D572B34C88}" srcOrd="0" destOrd="0" presId="urn:microsoft.com/office/officeart/2018/2/layout/IconVerticalSolidList"/>
    <dgm:cxn modelId="{D21E285F-B3B1-4AE4-9E71-5F4699392ADF}" srcId="{1B68DECC-DCB1-4D9C-913F-843E42A046F4}" destId="{95BE3F4E-8033-4EF9-9352-EE7D0CE754CD}" srcOrd="0" destOrd="0" parTransId="{F8BF53DE-58E2-440D-A05F-D4AD7E2EC2BB}" sibTransId="{ACDB8749-C288-42A9-A021-945F9A9C3F50}"/>
    <dgm:cxn modelId="{6F320344-9A10-4170-938D-BCEECF9311EF}" srcId="{1B68DECC-DCB1-4D9C-913F-843E42A046F4}" destId="{72223C1F-6794-4CD8-A536-35AEC4202E6A}" srcOrd="1" destOrd="0" parTransId="{4468B7D1-DE60-4C2D-8817-F1D222A4F25B}" sibTransId="{B1349E64-14CC-4791-A8CA-52CCF6871984}"/>
    <dgm:cxn modelId="{4EC89747-15E3-4B03-8BB8-4663ABE53376}" type="presOf" srcId="{87FD1C70-8D5E-43AF-B833-4BAC1012F101}" destId="{78D29D1E-D423-45B1-8A45-E09536E16D47}" srcOrd="0" destOrd="0" presId="urn:microsoft.com/office/officeart/2018/2/layout/IconVerticalSolidList"/>
    <dgm:cxn modelId="{6492916E-7ED5-4B4D-BB15-63BE0E42DBAB}" type="presOf" srcId="{95BE3F4E-8033-4EF9-9352-EE7D0CE754CD}" destId="{75426E31-68AB-4346-9E0C-7A39C4AECBC1}" srcOrd="0" destOrd="0" presId="urn:microsoft.com/office/officeart/2018/2/layout/IconVerticalSolidList"/>
    <dgm:cxn modelId="{FAE2A054-F20E-465D-983A-2B36877E94B4}" type="presOf" srcId="{EE3D4B43-017D-40AB-8343-BC431D364A00}" destId="{5EE6A091-58A0-4AA3-A8CC-72271863BBEA}" srcOrd="0" destOrd="0" presId="urn:microsoft.com/office/officeart/2018/2/layout/IconVerticalSolidList"/>
    <dgm:cxn modelId="{0FCEC49B-E32D-4BD8-910E-979D3A20A1EE}" type="presOf" srcId="{1B68DECC-DCB1-4D9C-913F-843E42A046F4}" destId="{4AD1CC52-983E-4362-AF1C-BCF914C3DD62}" srcOrd="0" destOrd="0" presId="urn:microsoft.com/office/officeart/2018/2/layout/IconVerticalSolidList"/>
    <dgm:cxn modelId="{116781DD-F766-4305-BF36-69C32A74B39E}" srcId="{1B68DECC-DCB1-4D9C-913F-843E42A046F4}" destId="{87FD1C70-8D5E-43AF-B833-4BAC1012F101}" srcOrd="2" destOrd="0" parTransId="{28684097-2D7B-48F2-9B7E-0A9F47007421}" sibTransId="{74332263-7443-419D-9407-A6D45FD50156}"/>
    <dgm:cxn modelId="{9E926FF9-0E00-4DD3-BD6A-7ACEC360CE29}" srcId="{1B68DECC-DCB1-4D9C-913F-843E42A046F4}" destId="{EE3D4B43-017D-40AB-8343-BC431D364A00}" srcOrd="3" destOrd="0" parTransId="{9829C7C1-CC6D-48F6-999E-C3EF22F2CC04}" sibTransId="{9D456E6C-E76A-4525-9841-62F5C3B06947}"/>
    <dgm:cxn modelId="{E1EDCB38-49C5-4E71-8860-6E85667168BE}" type="presParOf" srcId="{4AD1CC52-983E-4362-AF1C-BCF914C3DD62}" destId="{7BEE472F-16C9-488D-B7A5-EAC4DE72DCD9}" srcOrd="0" destOrd="0" presId="urn:microsoft.com/office/officeart/2018/2/layout/IconVerticalSolidList"/>
    <dgm:cxn modelId="{6BD0E62C-DBB7-411F-9827-4810253F62D0}" type="presParOf" srcId="{7BEE472F-16C9-488D-B7A5-EAC4DE72DCD9}" destId="{1C11368C-82DF-4C8A-B921-DAAE0C3696ED}" srcOrd="0" destOrd="0" presId="urn:microsoft.com/office/officeart/2018/2/layout/IconVerticalSolidList"/>
    <dgm:cxn modelId="{72DF64E7-9DC1-4B11-B957-F15EF1CCED98}" type="presParOf" srcId="{7BEE472F-16C9-488D-B7A5-EAC4DE72DCD9}" destId="{B67F3D23-22AE-42EF-8F81-525980A8549A}" srcOrd="1" destOrd="0" presId="urn:microsoft.com/office/officeart/2018/2/layout/IconVerticalSolidList"/>
    <dgm:cxn modelId="{981F67A7-98C9-4E27-BC1E-55AAF66037A0}" type="presParOf" srcId="{7BEE472F-16C9-488D-B7A5-EAC4DE72DCD9}" destId="{E37192E4-2C94-4F2E-87EA-F20A443E7647}" srcOrd="2" destOrd="0" presId="urn:microsoft.com/office/officeart/2018/2/layout/IconVerticalSolidList"/>
    <dgm:cxn modelId="{36E1061A-4B39-4DB1-BE67-93CC3706DB2F}" type="presParOf" srcId="{7BEE472F-16C9-488D-B7A5-EAC4DE72DCD9}" destId="{75426E31-68AB-4346-9E0C-7A39C4AECBC1}" srcOrd="3" destOrd="0" presId="urn:microsoft.com/office/officeart/2018/2/layout/IconVerticalSolidList"/>
    <dgm:cxn modelId="{095A75D5-729C-48B9-9E05-18BD7596923E}" type="presParOf" srcId="{4AD1CC52-983E-4362-AF1C-BCF914C3DD62}" destId="{F42A52AA-0582-4523-BE6F-A5D2CE371F82}" srcOrd="1" destOrd="0" presId="urn:microsoft.com/office/officeart/2018/2/layout/IconVerticalSolidList"/>
    <dgm:cxn modelId="{F5FA9F79-5F00-4E2D-9660-82B821FDFF85}" type="presParOf" srcId="{4AD1CC52-983E-4362-AF1C-BCF914C3DD62}" destId="{EA3742BA-7CC5-4517-8CE9-AFAFE7748514}" srcOrd="2" destOrd="0" presId="urn:microsoft.com/office/officeart/2018/2/layout/IconVerticalSolidList"/>
    <dgm:cxn modelId="{8F250CDA-C165-4A63-A499-88D038E2C4FB}" type="presParOf" srcId="{EA3742BA-7CC5-4517-8CE9-AFAFE7748514}" destId="{3FD94430-49C2-4545-ADC1-8ECE736CE3B5}" srcOrd="0" destOrd="0" presId="urn:microsoft.com/office/officeart/2018/2/layout/IconVerticalSolidList"/>
    <dgm:cxn modelId="{66AA65E5-E7B0-44DD-95C0-1E0022F84E92}" type="presParOf" srcId="{EA3742BA-7CC5-4517-8CE9-AFAFE7748514}" destId="{E768F3F5-4704-483E-BE53-7658F7514E2C}" srcOrd="1" destOrd="0" presId="urn:microsoft.com/office/officeart/2018/2/layout/IconVerticalSolidList"/>
    <dgm:cxn modelId="{E6EF0FB6-9F86-4854-972C-91D18D1162A0}" type="presParOf" srcId="{EA3742BA-7CC5-4517-8CE9-AFAFE7748514}" destId="{C80672BC-E0FA-4D2C-BCCC-272AD48CAAB5}" srcOrd="2" destOrd="0" presId="urn:microsoft.com/office/officeart/2018/2/layout/IconVerticalSolidList"/>
    <dgm:cxn modelId="{369B433E-5C38-4EB8-B0D9-D09644F492EC}" type="presParOf" srcId="{EA3742BA-7CC5-4517-8CE9-AFAFE7748514}" destId="{9E1840E3-A582-49D1-B9EA-19D572B34C88}" srcOrd="3" destOrd="0" presId="urn:microsoft.com/office/officeart/2018/2/layout/IconVerticalSolidList"/>
    <dgm:cxn modelId="{5532AA3A-E7C9-4BF3-BD33-8C560913FA98}" type="presParOf" srcId="{4AD1CC52-983E-4362-AF1C-BCF914C3DD62}" destId="{4F9552D6-1C0D-417E-82A6-0C7299775203}" srcOrd="3" destOrd="0" presId="urn:microsoft.com/office/officeart/2018/2/layout/IconVerticalSolidList"/>
    <dgm:cxn modelId="{9B45EE7A-561A-43C8-A9DA-AD7B14250885}" type="presParOf" srcId="{4AD1CC52-983E-4362-AF1C-BCF914C3DD62}" destId="{CDD55E97-4C84-441C-9C2B-9C61FFA857F2}" srcOrd="4" destOrd="0" presId="urn:microsoft.com/office/officeart/2018/2/layout/IconVerticalSolidList"/>
    <dgm:cxn modelId="{312A5C27-4DA0-4348-A247-229F2E689E92}" type="presParOf" srcId="{CDD55E97-4C84-441C-9C2B-9C61FFA857F2}" destId="{B506585E-47B9-4EB1-9BDB-CFE8D413B21E}" srcOrd="0" destOrd="0" presId="urn:microsoft.com/office/officeart/2018/2/layout/IconVerticalSolidList"/>
    <dgm:cxn modelId="{C4135698-E447-41B0-9BC2-B472357D0629}" type="presParOf" srcId="{CDD55E97-4C84-441C-9C2B-9C61FFA857F2}" destId="{A048C536-F89C-4E32-BEB8-ED95056A6DDA}" srcOrd="1" destOrd="0" presId="urn:microsoft.com/office/officeart/2018/2/layout/IconVerticalSolidList"/>
    <dgm:cxn modelId="{4707ABD5-F449-40FA-8835-FDA756269A5C}" type="presParOf" srcId="{CDD55E97-4C84-441C-9C2B-9C61FFA857F2}" destId="{9670D664-753F-4ECF-B4B3-C4F19B6937E5}" srcOrd="2" destOrd="0" presId="urn:microsoft.com/office/officeart/2018/2/layout/IconVerticalSolidList"/>
    <dgm:cxn modelId="{F8362535-FB85-41EC-B8C1-5F82038D4817}" type="presParOf" srcId="{CDD55E97-4C84-441C-9C2B-9C61FFA857F2}" destId="{78D29D1E-D423-45B1-8A45-E09536E16D47}" srcOrd="3" destOrd="0" presId="urn:microsoft.com/office/officeart/2018/2/layout/IconVerticalSolidList"/>
    <dgm:cxn modelId="{591DA5C7-4830-4274-8E12-673597E48D06}" type="presParOf" srcId="{4AD1CC52-983E-4362-AF1C-BCF914C3DD62}" destId="{06F48344-4E26-4B0F-89C1-C5663C1A4AB7}" srcOrd="5" destOrd="0" presId="urn:microsoft.com/office/officeart/2018/2/layout/IconVerticalSolidList"/>
    <dgm:cxn modelId="{1A0F7D3F-CCC5-45DB-8160-1E63A9AC8F08}" type="presParOf" srcId="{4AD1CC52-983E-4362-AF1C-BCF914C3DD62}" destId="{5607814C-84F5-4991-BA40-86D7AB6FB94C}" srcOrd="6" destOrd="0" presId="urn:microsoft.com/office/officeart/2018/2/layout/IconVerticalSolidList"/>
    <dgm:cxn modelId="{F690D99C-9CAF-4FFD-BFD3-4C0904CE8D01}" type="presParOf" srcId="{5607814C-84F5-4991-BA40-86D7AB6FB94C}" destId="{2A6727EF-926D-4491-88AF-3AAC4AC981A9}" srcOrd="0" destOrd="0" presId="urn:microsoft.com/office/officeart/2018/2/layout/IconVerticalSolidList"/>
    <dgm:cxn modelId="{360A80A5-A3A6-45B2-8DC3-45CAC9184344}" type="presParOf" srcId="{5607814C-84F5-4991-BA40-86D7AB6FB94C}" destId="{74AC5EB1-0682-4D43-A8A5-CE71EFC6EFC1}" srcOrd="1" destOrd="0" presId="urn:microsoft.com/office/officeart/2018/2/layout/IconVerticalSolidList"/>
    <dgm:cxn modelId="{9E626F31-AEE1-473B-97C4-ADDD7D0E8704}" type="presParOf" srcId="{5607814C-84F5-4991-BA40-86D7AB6FB94C}" destId="{9D68F2AF-69F3-453C-AB3E-C111F610A5D7}" srcOrd="2" destOrd="0" presId="urn:microsoft.com/office/officeart/2018/2/layout/IconVerticalSolidList"/>
    <dgm:cxn modelId="{E27AE2FE-429A-485B-AAA0-53743F76659C}" type="presParOf" srcId="{5607814C-84F5-4991-BA40-86D7AB6FB94C}" destId="{5EE6A091-58A0-4AA3-A8CC-72271863BBE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93501F-8C88-4688-ACF8-3CB053EEEB9D}" type="doc">
      <dgm:prSet loTypeId="urn:microsoft.com/office/officeart/2005/8/layout/pyramid1" loCatId="pyramid" qsTypeId="urn:microsoft.com/office/officeart/2005/8/quickstyle/simple1" qsCatId="simple" csTypeId="urn:microsoft.com/office/officeart/2005/8/colors/accent3_5" csCatId="accent3" phldr="1"/>
      <dgm:spPr/>
    </dgm:pt>
    <dgm:pt modelId="{2BDAFECE-DD53-42FE-8A3F-C0DB68571D69}">
      <dgm:prSet phldrT="[Tekst]" custT="1"/>
      <dgm:spPr/>
      <dgm:t>
        <a:bodyPr/>
        <a:lstStyle/>
        <a:p>
          <a:endParaRPr lang="nl-NL" sz="2400" dirty="0"/>
        </a:p>
        <a:p>
          <a:endParaRPr lang="nl-NL" sz="2400" dirty="0"/>
        </a:p>
        <a:p>
          <a:r>
            <a:rPr lang="nl-NL" sz="2400" dirty="0"/>
            <a:t>Product</a:t>
          </a:r>
        </a:p>
      </dgm:t>
    </dgm:pt>
    <dgm:pt modelId="{3A1CF4B6-F297-47D6-9488-B4FF6F991711}" type="parTrans" cxnId="{DDE6558A-16D9-4C9B-AFF8-5435BB599452}">
      <dgm:prSet/>
      <dgm:spPr/>
      <dgm:t>
        <a:bodyPr/>
        <a:lstStyle/>
        <a:p>
          <a:endParaRPr lang="nl-NL"/>
        </a:p>
      </dgm:t>
    </dgm:pt>
    <dgm:pt modelId="{4541A973-CAC2-4D5D-A8BD-3313EA7C01A2}" type="sibTrans" cxnId="{DDE6558A-16D9-4C9B-AFF8-5435BB599452}">
      <dgm:prSet/>
      <dgm:spPr/>
      <dgm:t>
        <a:bodyPr/>
        <a:lstStyle/>
        <a:p>
          <a:endParaRPr lang="nl-NL"/>
        </a:p>
      </dgm:t>
    </dgm:pt>
    <dgm:pt modelId="{CE1BEC3B-2E51-4349-B41E-8A92C367C029}">
      <dgm:prSet phldrT="[Tekst]" custT="1"/>
      <dgm:spPr/>
      <dgm:t>
        <a:bodyPr/>
        <a:lstStyle/>
        <a:p>
          <a:r>
            <a:rPr lang="nl-NL" sz="2800" dirty="0" err="1"/>
            <a:t>Strategy</a:t>
          </a:r>
          <a:endParaRPr lang="nl-NL" sz="2800" dirty="0"/>
        </a:p>
      </dgm:t>
    </dgm:pt>
    <dgm:pt modelId="{F4278715-E7C7-43DB-A409-5F7F1C3EE504}" type="parTrans" cxnId="{CAA205E0-84D9-4B2B-87A7-DDEAD99AE8BB}">
      <dgm:prSet/>
      <dgm:spPr/>
      <dgm:t>
        <a:bodyPr/>
        <a:lstStyle/>
        <a:p>
          <a:endParaRPr lang="nl-NL"/>
        </a:p>
      </dgm:t>
    </dgm:pt>
    <dgm:pt modelId="{F4CCB81B-4884-48D9-A70F-0DB7DE5FA8B7}" type="sibTrans" cxnId="{CAA205E0-84D9-4B2B-87A7-DDEAD99AE8BB}">
      <dgm:prSet/>
      <dgm:spPr/>
      <dgm:t>
        <a:bodyPr/>
        <a:lstStyle/>
        <a:p>
          <a:endParaRPr lang="nl-NL"/>
        </a:p>
      </dgm:t>
    </dgm:pt>
    <dgm:pt modelId="{DEB9708A-579A-46A4-BF07-34E76B06EDF4}">
      <dgm:prSet phldrT="[Tekst]" custT="1"/>
      <dgm:spPr/>
      <dgm:t>
        <a:bodyPr/>
        <a:lstStyle/>
        <a:p>
          <a:r>
            <a:rPr lang="nl-NL" sz="3600" dirty="0" err="1"/>
            <a:t>Vision</a:t>
          </a:r>
          <a:endParaRPr lang="nl-NL" sz="3600" dirty="0"/>
        </a:p>
      </dgm:t>
    </dgm:pt>
    <dgm:pt modelId="{3DF7156F-24AA-4699-B631-582118D79F18}" type="parTrans" cxnId="{84C1B59B-4E71-41B3-9EF6-2D70C9CA0EA7}">
      <dgm:prSet/>
      <dgm:spPr/>
      <dgm:t>
        <a:bodyPr/>
        <a:lstStyle/>
        <a:p>
          <a:endParaRPr lang="nl-NL"/>
        </a:p>
      </dgm:t>
    </dgm:pt>
    <dgm:pt modelId="{D7C36475-9CE3-4D27-8582-48BEE0F1C5DC}" type="sibTrans" cxnId="{84C1B59B-4E71-41B3-9EF6-2D70C9CA0EA7}">
      <dgm:prSet/>
      <dgm:spPr/>
      <dgm:t>
        <a:bodyPr/>
        <a:lstStyle/>
        <a:p>
          <a:endParaRPr lang="nl-NL"/>
        </a:p>
      </dgm:t>
    </dgm:pt>
    <dgm:pt modelId="{4306B4BE-DD35-4924-ADAF-7BF41088D8F7}" type="pres">
      <dgm:prSet presAssocID="{1D93501F-8C88-4688-ACF8-3CB053EEEB9D}" presName="Name0" presStyleCnt="0">
        <dgm:presLayoutVars>
          <dgm:dir/>
          <dgm:animLvl val="lvl"/>
          <dgm:resizeHandles val="exact"/>
        </dgm:presLayoutVars>
      </dgm:prSet>
      <dgm:spPr/>
    </dgm:pt>
    <dgm:pt modelId="{A680A6E1-4A26-4AE1-8157-43AE53F6769D}" type="pres">
      <dgm:prSet presAssocID="{2BDAFECE-DD53-42FE-8A3F-C0DB68571D69}" presName="Name8" presStyleCnt="0"/>
      <dgm:spPr/>
    </dgm:pt>
    <dgm:pt modelId="{78248A5A-1A83-4840-B70E-4E46AC85E915}" type="pres">
      <dgm:prSet presAssocID="{2BDAFECE-DD53-42FE-8A3F-C0DB68571D69}" presName="level" presStyleLbl="node1" presStyleIdx="0" presStyleCnt="3">
        <dgm:presLayoutVars>
          <dgm:chMax val="1"/>
          <dgm:bulletEnabled val="1"/>
        </dgm:presLayoutVars>
      </dgm:prSet>
      <dgm:spPr/>
    </dgm:pt>
    <dgm:pt modelId="{4EB877A0-1E65-46C6-944D-365165FC3E38}" type="pres">
      <dgm:prSet presAssocID="{2BDAFECE-DD53-42FE-8A3F-C0DB68571D69}" presName="levelTx" presStyleLbl="revTx" presStyleIdx="0" presStyleCnt="0">
        <dgm:presLayoutVars>
          <dgm:chMax val="1"/>
          <dgm:bulletEnabled val="1"/>
        </dgm:presLayoutVars>
      </dgm:prSet>
      <dgm:spPr/>
    </dgm:pt>
    <dgm:pt modelId="{3BDB0234-4F21-4299-87C3-EADED512D278}" type="pres">
      <dgm:prSet presAssocID="{CE1BEC3B-2E51-4349-B41E-8A92C367C029}" presName="Name8" presStyleCnt="0"/>
      <dgm:spPr/>
    </dgm:pt>
    <dgm:pt modelId="{ABA0310E-65A1-4FDC-B019-BB3775B01363}" type="pres">
      <dgm:prSet presAssocID="{CE1BEC3B-2E51-4349-B41E-8A92C367C029}" presName="level" presStyleLbl="node1" presStyleIdx="1" presStyleCnt="3">
        <dgm:presLayoutVars>
          <dgm:chMax val="1"/>
          <dgm:bulletEnabled val="1"/>
        </dgm:presLayoutVars>
      </dgm:prSet>
      <dgm:spPr/>
    </dgm:pt>
    <dgm:pt modelId="{6C9A20DC-398C-4A29-8D67-AD85D57CCCF5}" type="pres">
      <dgm:prSet presAssocID="{CE1BEC3B-2E51-4349-B41E-8A92C367C029}" presName="levelTx" presStyleLbl="revTx" presStyleIdx="0" presStyleCnt="0">
        <dgm:presLayoutVars>
          <dgm:chMax val="1"/>
          <dgm:bulletEnabled val="1"/>
        </dgm:presLayoutVars>
      </dgm:prSet>
      <dgm:spPr/>
    </dgm:pt>
    <dgm:pt modelId="{530F8975-C14A-4255-8F98-115662D6485B}" type="pres">
      <dgm:prSet presAssocID="{DEB9708A-579A-46A4-BF07-34E76B06EDF4}" presName="Name8" presStyleCnt="0"/>
      <dgm:spPr/>
    </dgm:pt>
    <dgm:pt modelId="{0940B29C-420F-4398-B9CE-4381968A5A49}" type="pres">
      <dgm:prSet presAssocID="{DEB9708A-579A-46A4-BF07-34E76B06EDF4}" presName="level" presStyleLbl="node1" presStyleIdx="2" presStyleCnt="3">
        <dgm:presLayoutVars>
          <dgm:chMax val="1"/>
          <dgm:bulletEnabled val="1"/>
        </dgm:presLayoutVars>
      </dgm:prSet>
      <dgm:spPr/>
    </dgm:pt>
    <dgm:pt modelId="{AD713B71-5E9E-41BF-95AD-8A0508629C02}" type="pres">
      <dgm:prSet presAssocID="{DEB9708A-579A-46A4-BF07-34E76B06EDF4}" presName="levelTx" presStyleLbl="revTx" presStyleIdx="0" presStyleCnt="0">
        <dgm:presLayoutVars>
          <dgm:chMax val="1"/>
          <dgm:bulletEnabled val="1"/>
        </dgm:presLayoutVars>
      </dgm:prSet>
      <dgm:spPr/>
    </dgm:pt>
  </dgm:ptLst>
  <dgm:cxnLst>
    <dgm:cxn modelId="{61091901-209B-4525-8ABD-6C7D4F4184F8}" type="presOf" srcId="{2BDAFECE-DD53-42FE-8A3F-C0DB68571D69}" destId="{4EB877A0-1E65-46C6-944D-365165FC3E38}" srcOrd="1" destOrd="0" presId="urn:microsoft.com/office/officeart/2005/8/layout/pyramid1"/>
    <dgm:cxn modelId="{76F1D209-7DC3-4EB1-A7CB-FDCFBDC71E93}" type="presOf" srcId="{CE1BEC3B-2E51-4349-B41E-8A92C367C029}" destId="{ABA0310E-65A1-4FDC-B019-BB3775B01363}" srcOrd="0" destOrd="0" presId="urn:microsoft.com/office/officeart/2005/8/layout/pyramid1"/>
    <dgm:cxn modelId="{2C7E0B26-04C0-43A2-BE5D-D28DDF0FE144}" type="presOf" srcId="{DEB9708A-579A-46A4-BF07-34E76B06EDF4}" destId="{AD713B71-5E9E-41BF-95AD-8A0508629C02}" srcOrd="1" destOrd="0" presId="urn:microsoft.com/office/officeart/2005/8/layout/pyramid1"/>
    <dgm:cxn modelId="{149AAA52-B9FC-410E-973F-7CE75F912CCC}" type="presOf" srcId="{CE1BEC3B-2E51-4349-B41E-8A92C367C029}" destId="{6C9A20DC-398C-4A29-8D67-AD85D57CCCF5}" srcOrd="1" destOrd="0" presId="urn:microsoft.com/office/officeart/2005/8/layout/pyramid1"/>
    <dgm:cxn modelId="{DDE6558A-16D9-4C9B-AFF8-5435BB599452}" srcId="{1D93501F-8C88-4688-ACF8-3CB053EEEB9D}" destId="{2BDAFECE-DD53-42FE-8A3F-C0DB68571D69}" srcOrd="0" destOrd="0" parTransId="{3A1CF4B6-F297-47D6-9488-B4FF6F991711}" sibTransId="{4541A973-CAC2-4D5D-A8BD-3313EA7C01A2}"/>
    <dgm:cxn modelId="{84C1B59B-4E71-41B3-9EF6-2D70C9CA0EA7}" srcId="{1D93501F-8C88-4688-ACF8-3CB053EEEB9D}" destId="{DEB9708A-579A-46A4-BF07-34E76B06EDF4}" srcOrd="2" destOrd="0" parTransId="{3DF7156F-24AA-4699-B631-582118D79F18}" sibTransId="{D7C36475-9CE3-4D27-8582-48BEE0F1C5DC}"/>
    <dgm:cxn modelId="{EC1354DC-1DE7-425E-A288-DF6C01F50AFF}" type="presOf" srcId="{1D93501F-8C88-4688-ACF8-3CB053EEEB9D}" destId="{4306B4BE-DD35-4924-ADAF-7BF41088D8F7}" srcOrd="0" destOrd="0" presId="urn:microsoft.com/office/officeart/2005/8/layout/pyramid1"/>
    <dgm:cxn modelId="{CAA205E0-84D9-4B2B-87A7-DDEAD99AE8BB}" srcId="{1D93501F-8C88-4688-ACF8-3CB053EEEB9D}" destId="{CE1BEC3B-2E51-4349-B41E-8A92C367C029}" srcOrd="1" destOrd="0" parTransId="{F4278715-E7C7-43DB-A409-5F7F1C3EE504}" sibTransId="{F4CCB81B-4884-48D9-A70F-0DB7DE5FA8B7}"/>
    <dgm:cxn modelId="{430A67EB-A2CA-4BB2-BC25-87DCA39FD535}" type="presOf" srcId="{2BDAFECE-DD53-42FE-8A3F-C0DB68571D69}" destId="{78248A5A-1A83-4840-B70E-4E46AC85E915}" srcOrd="0" destOrd="0" presId="urn:microsoft.com/office/officeart/2005/8/layout/pyramid1"/>
    <dgm:cxn modelId="{792AD4FE-6389-407A-9311-DCB803A1609E}" type="presOf" srcId="{DEB9708A-579A-46A4-BF07-34E76B06EDF4}" destId="{0940B29C-420F-4398-B9CE-4381968A5A49}" srcOrd="0" destOrd="0" presId="urn:microsoft.com/office/officeart/2005/8/layout/pyramid1"/>
    <dgm:cxn modelId="{54096801-2FE1-4857-8548-A2DE5DB1D4B6}" type="presParOf" srcId="{4306B4BE-DD35-4924-ADAF-7BF41088D8F7}" destId="{A680A6E1-4A26-4AE1-8157-43AE53F6769D}" srcOrd="0" destOrd="0" presId="urn:microsoft.com/office/officeart/2005/8/layout/pyramid1"/>
    <dgm:cxn modelId="{55FEE64F-6B19-4552-B08B-42DCFA45A085}" type="presParOf" srcId="{A680A6E1-4A26-4AE1-8157-43AE53F6769D}" destId="{78248A5A-1A83-4840-B70E-4E46AC85E915}" srcOrd="0" destOrd="0" presId="urn:microsoft.com/office/officeart/2005/8/layout/pyramid1"/>
    <dgm:cxn modelId="{4CCF2E46-4921-4F91-9B3B-D87B0D94EA58}" type="presParOf" srcId="{A680A6E1-4A26-4AE1-8157-43AE53F6769D}" destId="{4EB877A0-1E65-46C6-944D-365165FC3E38}" srcOrd="1" destOrd="0" presId="urn:microsoft.com/office/officeart/2005/8/layout/pyramid1"/>
    <dgm:cxn modelId="{8E052240-1B6E-4618-9F77-3B5B9968EFD9}" type="presParOf" srcId="{4306B4BE-DD35-4924-ADAF-7BF41088D8F7}" destId="{3BDB0234-4F21-4299-87C3-EADED512D278}" srcOrd="1" destOrd="0" presId="urn:microsoft.com/office/officeart/2005/8/layout/pyramid1"/>
    <dgm:cxn modelId="{0E14682D-DB6D-4752-8057-3DDF204B5846}" type="presParOf" srcId="{3BDB0234-4F21-4299-87C3-EADED512D278}" destId="{ABA0310E-65A1-4FDC-B019-BB3775B01363}" srcOrd="0" destOrd="0" presId="urn:microsoft.com/office/officeart/2005/8/layout/pyramid1"/>
    <dgm:cxn modelId="{155ADC99-00DF-41D8-BA84-9C7C7D85848B}" type="presParOf" srcId="{3BDB0234-4F21-4299-87C3-EADED512D278}" destId="{6C9A20DC-398C-4A29-8D67-AD85D57CCCF5}" srcOrd="1" destOrd="0" presId="urn:microsoft.com/office/officeart/2005/8/layout/pyramid1"/>
    <dgm:cxn modelId="{26087503-E3E6-4DC3-B0B9-34908F3B1585}" type="presParOf" srcId="{4306B4BE-DD35-4924-ADAF-7BF41088D8F7}" destId="{530F8975-C14A-4255-8F98-115662D6485B}" srcOrd="2" destOrd="0" presId="urn:microsoft.com/office/officeart/2005/8/layout/pyramid1"/>
    <dgm:cxn modelId="{2E400DE6-948A-49DB-AB4E-E30F4AAEBB23}" type="presParOf" srcId="{530F8975-C14A-4255-8F98-115662D6485B}" destId="{0940B29C-420F-4398-B9CE-4381968A5A49}" srcOrd="0" destOrd="0" presId="urn:microsoft.com/office/officeart/2005/8/layout/pyramid1"/>
    <dgm:cxn modelId="{F73437A7-47AE-4B07-90D2-5A8F990ABBC1}" type="presParOf" srcId="{530F8975-C14A-4255-8F98-115662D6485B}" destId="{AD713B71-5E9E-41BF-95AD-8A0508629C02}" srcOrd="1" destOrd="0" presId="urn:microsoft.com/office/officeart/2005/8/layout/pyramid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9DB3847-B903-49C5-BB88-A1309257F34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0A15B37-3926-4B51-8E98-5A489D4CEC2F}">
      <dgm:prSet/>
      <dgm:spPr/>
      <dgm:t>
        <a:bodyPr/>
        <a:lstStyle/>
        <a:p>
          <a:r>
            <a:rPr lang="nl-NL" dirty="0" err="1"/>
            <a:t>Establish</a:t>
          </a:r>
          <a:r>
            <a:rPr lang="nl-NL" dirty="0"/>
            <a:t> </a:t>
          </a:r>
          <a:r>
            <a:rPr lang="nl-NL" dirty="0" err="1"/>
            <a:t>the</a:t>
          </a:r>
          <a:r>
            <a:rPr lang="nl-NL" dirty="0"/>
            <a:t> baseline</a:t>
          </a:r>
          <a:endParaRPr lang="en-US" dirty="0"/>
        </a:p>
      </dgm:t>
    </dgm:pt>
    <dgm:pt modelId="{A0C28BB0-FE5D-4F08-A46C-98A9A354D01E}" type="parTrans" cxnId="{07E88D3C-E335-4CF2-B22F-1F1CF3D5E88C}">
      <dgm:prSet/>
      <dgm:spPr/>
      <dgm:t>
        <a:bodyPr/>
        <a:lstStyle/>
        <a:p>
          <a:endParaRPr lang="en-US"/>
        </a:p>
      </dgm:t>
    </dgm:pt>
    <dgm:pt modelId="{57CD1C0A-EB34-4103-B438-3A0C7FBACA09}" type="sibTrans" cxnId="{07E88D3C-E335-4CF2-B22F-1F1CF3D5E88C}">
      <dgm:prSet/>
      <dgm:spPr/>
      <dgm:t>
        <a:bodyPr/>
        <a:lstStyle/>
        <a:p>
          <a:endParaRPr lang="en-US"/>
        </a:p>
      </dgm:t>
    </dgm:pt>
    <dgm:pt modelId="{3332BD98-5DA3-48BB-B506-E4CD50042B5F}">
      <dgm:prSet/>
      <dgm:spPr/>
      <dgm:t>
        <a:bodyPr/>
        <a:lstStyle/>
        <a:p>
          <a:r>
            <a:rPr lang="nl-NL"/>
            <a:t>Tuning the engine</a:t>
          </a:r>
          <a:endParaRPr lang="en-US"/>
        </a:p>
      </dgm:t>
    </dgm:pt>
    <dgm:pt modelId="{F873EC8F-4AF7-4180-AF19-B33C7FCA0F28}" type="parTrans" cxnId="{7A5360CB-5BDD-4C5C-9256-605388128E0A}">
      <dgm:prSet/>
      <dgm:spPr/>
      <dgm:t>
        <a:bodyPr/>
        <a:lstStyle/>
        <a:p>
          <a:endParaRPr lang="en-US"/>
        </a:p>
      </dgm:t>
    </dgm:pt>
    <dgm:pt modelId="{2CFBDFBC-85E9-4996-A0EF-FBF485881107}" type="sibTrans" cxnId="{7A5360CB-5BDD-4C5C-9256-605388128E0A}">
      <dgm:prSet/>
      <dgm:spPr/>
      <dgm:t>
        <a:bodyPr/>
        <a:lstStyle/>
        <a:p>
          <a:endParaRPr lang="en-US"/>
        </a:p>
      </dgm:t>
    </dgm:pt>
    <dgm:pt modelId="{6CF84698-6182-472B-8A40-5420397A0576}">
      <dgm:prSet/>
      <dgm:spPr/>
      <dgm:t>
        <a:bodyPr/>
        <a:lstStyle/>
        <a:p>
          <a:r>
            <a:rPr lang="nl-NL"/>
            <a:t>Pivot or persevere</a:t>
          </a:r>
          <a:endParaRPr lang="en-US"/>
        </a:p>
      </dgm:t>
    </dgm:pt>
    <dgm:pt modelId="{1F462758-0B15-4B55-944A-A2685CFA1E57}" type="parTrans" cxnId="{C5E49064-205A-4A7E-8F13-F53E17A05790}">
      <dgm:prSet/>
      <dgm:spPr/>
      <dgm:t>
        <a:bodyPr/>
        <a:lstStyle/>
        <a:p>
          <a:endParaRPr lang="en-US"/>
        </a:p>
      </dgm:t>
    </dgm:pt>
    <dgm:pt modelId="{A92A1C8D-0DEB-4119-AE78-4986F5009A1E}" type="sibTrans" cxnId="{C5E49064-205A-4A7E-8F13-F53E17A05790}">
      <dgm:prSet/>
      <dgm:spPr/>
      <dgm:t>
        <a:bodyPr/>
        <a:lstStyle/>
        <a:p>
          <a:endParaRPr lang="en-US"/>
        </a:p>
      </dgm:t>
    </dgm:pt>
    <dgm:pt modelId="{315C0113-A53A-41BA-A0FF-AE1C14A79C9D}" type="pres">
      <dgm:prSet presAssocID="{C9DB3847-B903-49C5-BB88-A1309257F341}" presName="root" presStyleCnt="0">
        <dgm:presLayoutVars>
          <dgm:dir/>
          <dgm:resizeHandles val="exact"/>
        </dgm:presLayoutVars>
      </dgm:prSet>
      <dgm:spPr/>
    </dgm:pt>
    <dgm:pt modelId="{7F766CF5-4738-4D43-9568-AAAABD0C9E15}" type="pres">
      <dgm:prSet presAssocID="{10A15B37-3926-4B51-8E98-5A489D4CEC2F}" presName="compNode" presStyleCnt="0"/>
      <dgm:spPr/>
    </dgm:pt>
    <dgm:pt modelId="{A138FA23-C390-4C3D-9BD5-B6EF924F6DEC}" type="pres">
      <dgm:prSet presAssocID="{10A15B37-3926-4B51-8E98-5A489D4CEC2F}" presName="bgRect" presStyleLbl="bgShp" presStyleIdx="0" presStyleCnt="3"/>
      <dgm:spPr/>
    </dgm:pt>
    <dgm:pt modelId="{362881F0-0613-4E66-ABF8-C741CD16D277}" type="pres">
      <dgm:prSet presAssocID="{10A15B37-3926-4B51-8E98-5A489D4CEC2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list"/>
        </a:ext>
      </dgm:extLst>
    </dgm:pt>
    <dgm:pt modelId="{59201CE6-9EF3-4EA3-A9F2-C730513E5C3E}" type="pres">
      <dgm:prSet presAssocID="{10A15B37-3926-4B51-8E98-5A489D4CEC2F}" presName="spaceRect" presStyleCnt="0"/>
      <dgm:spPr/>
    </dgm:pt>
    <dgm:pt modelId="{CD2FCD20-B9E3-4056-A5C6-86D0047CF31D}" type="pres">
      <dgm:prSet presAssocID="{10A15B37-3926-4B51-8E98-5A489D4CEC2F}" presName="parTx" presStyleLbl="revTx" presStyleIdx="0" presStyleCnt="3">
        <dgm:presLayoutVars>
          <dgm:chMax val="0"/>
          <dgm:chPref val="0"/>
        </dgm:presLayoutVars>
      </dgm:prSet>
      <dgm:spPr/>
    </dgm:pt>
    <dgm:pt modelId="{0C136A2E-E1EF-4A94-A4E8-BAF9B12A1508}" type="pres">
      <dgm:prSet presAssocID="{57CD1C0A-EB34-4103-B438-3A0C7FBACA09}" presName="sibTrans" presStyleCnt="0"/>
      <dgm:spPr/>
    </dgm:pt>
    <dgm:pt modelId="{42873614-E903-4C16-A6F1-4F1832C3B429}" type="pres">
      <dgm:prSet presAssocID="{3332BD98-5DA3-48BB-B506-E4CD50042B5F}" presName="compNode" presStyleCnt="0"/>
      <dgm:spPr/>
    </dgm:pt>
    <dgm:pt modelId="{EABA1034-51CA-4878-8E41-BE248210CF90}" type="pres">
      <dgm:prSet presAssocID="{3332BD98-5DA3-48BB-B506-E4CD50042B5F}" presName="bgRect" presStyleLbl="bgShp" presStyleIdx="1" presStyleCnt="3"/>
      <dgm:spPr/>
    </dgm:pt>
    <dgm:pt modelId="{B82C7713-21B8-4D92-8688-B3E526C3F4FC}" type="pres">
      <dgm:prSet presAssocID="{3332BD98-5DA3-48BB-B506-E4CD50042B5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45A3C58E-63AC-40B6-802D-DE255A5CE957}" type="pres">
      <dgm:prSet presAssocID="{3332BD98-5DA3-48BB-B506-E4CD50042B5F}" presName="spaceRect" presStyleCnt="0"/>
      <dgm:spPr/>
    </dgm:pt>
    <dgm:pt modelId="{5E123755-4C51-466A-A09E-E7618631DF9A}" type="pres">
      <dgm:prSet presAssocID="{3332BD98-5DA3-48BB-B506-E4CD50042B5F}" presName="parTx" presStyleLbl="revTx" presStyleIdx="1" presStyleCnt="3">
        <dgm:presLayoutVars>
          <dgm:chMax val="0"/>
          <dgm:chPref val="0"/>
        </dgm:presLayoutVars>
      </dgm:prSet>
      <dgm:spPr/>
    </dgm:pt>
    <dgm:pt modelId="{A32A3E13-E724-4E4A-AEDE-A3AFA6D5EF98}" type="pres">
      <dgm:prSet presAssocID="{2CFBDFBC-85E9-4996-A0EF-FBF485881107}" presName="sibTrans" presStyleCnt="0"/>
      <dgm:spPr/>
    </dgm:pt>
    <dgm:pt modelId="{4B07BDB3-21A3-46DC-B26B-5ACFF3F0711E}" type="pres">
      <dgm:prSet presAssocID="{6CF84698-6182-472B-8A40-5420397A0576}" presName="compNode" presStyleCnt="0"/>
      <dgm:spPr/>
    </dgm:pt>
    <dgm:pt modelId="{C86FAD16-9635-4CAF-B558-7623657D9529}" type="pres">
      <dgm:prSet presAssocID="{6CF84698-6182-472B-8A40-5420397A0576}" presName="bgRect" presStyleLbl="bgShp" presStyleIdx="2" presStyleCnt="3"/>
      <dgm:spPr/>
    </dgm:pt>
    <dgm:pt modelId="{20DC7222-5D7E-4A07-867E-1E76C5302D08}" type="pres">
      <dgm:prSet presAssocID="{6CF84698-6182-472B-8A40-5420397A057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aybook"/>
        </a:ext>
      </dgm:extLst>
    </dgm:pt>
    <dgm:pt modelId="{FD150193-0654-4371-9321-222EDC398779}" type="pres">
      <dgm:prSet presAssocID="{6CF84698-6182-472B-8A40-5420397A0576}" presName="spaceRect" presStyleCnt="0"/>
      <dgm:spPr/>
    </dgm:pt>
    <dgm:pt modelId="{F8E86D68-FB7B-4E05-A592-8F9EA9331CB9}" type="pres">
      <dgm:prSet presAssocID="{6CF84698-6182-472B-8A40-5420397A0576}" presName="parTx" presStyleLbl="revTx" presStyleIdx="2" presStyleCnt="3">
        <dgm:presLayoutVars>
          <dgm:chMax val="0"/>
          <dgm:chPref val="0"/>
        </dgm:presLayoutVars>
      </dgm:prSet>
      <dgm:spPr/>
    </dgm:pt>
  </dgm:ptLst>
  <dgm:cxnLst>
    <dgm:cxn modelId="{07E88D3C-E335-4CF2-B22F-1F1CF3D5E88C}" srcId="{C9DB3847-B903-49C5-BB88-A1309257F341}" destId="{10A15B37-3926-4B51-8E98-5A489D4CEC2F}" srcOrd="0" destOrd="0" parTransId="{A0C28BB0-FE5D-4F08-A46C-98A9A354D01E}" sibTransId="{57CD1C0A-EB34-4103-B438-3A0C7FBACA09}"/>
    <dgm:cxn modelId="{2347FA5E-79C1-4DE5-BC13-5FBD91639C4C}" type="presOf" srcId="{10A15B37-3926-4B51-8E98-5A489D4CEC2F}" destId="{CD2FCD20-B9E3-4056-A5C6-86D0047CF31D}" srcOrd="0" destOrd="0" presId="urn:microsoft.com/office/officeart/2018/2/layout/IconVerticalSolidList"/>
    <dgm:cxn modelId="{C5E49064-205A-4A7E-8F13-F53E17A05790}" srcId="{C9DB3847-B903-49C5-BB88-A1309257F341}" destId="{6CF84698-6182-472B-8A40-5420397A0576}" srcOrd="2" destOrd="0" parTransId="{1F462758-0B15-4B55-944A-A2685CFA1E57}" sibTransId="{A92A1C8D-0DEB-4119-AE78-4986F5009A1E}"/>
    <dgm:cxn modelId="{FBC62350-4732-4017-87F4-4ADD9B9A45A7}" type="presOf" srcId="{C9DB3847-B903-49C5-BB88-A1309257F341}" destId="{315C0113-A53A-41BA-A0FF-AE1C14A79C9D}" srcOrd="0" destOrd="0" presId="urn:microsoft.com/office/officeart/2018/2/layout/IconVerticalSolidList"/>
    <dgm:cxn modelId="{578AFC87-3F98-4B41-AF5C-EF5FA9B4E8C9}" type="presOf" srcId="{6CF84698-6182-472B-8A40-5420397A0576}" destId="{F8E86D68-FB7B-4E05-A592-8F9EA9331CB9}" srcOrd="0" destOrd="0" presId="urn:microsoft.com/office/officeart/2018/2/layout/IconVerticalSolidList"/>
    <dgm:cxn modelId="{7A5360CB-5BDD-4C5C-9256-605388128E0A}" srcId="{C9DB3847-B903-49C5-BB88-A1309257F341}" destId="{3332BD98-5DA3-48BB-B506-E4CD50042B5F}" srcOrd="1" destOrd="0" parTransId="{F873EC8F-4AF7-4180-AF19-B33C7FCA0F28}" sibTransId="{2CFBDFBC-85E9-4996-A0EF-FBF485881107}"/>
    <dgm:cxn modelId="{309A3FCE-9605-4FA9-932B-7CB2E8456805}" type="presOf" srcId="{3332BD98-5DA3-48BB-B506-E4CD50042B5F}" destId="{5E123755-4C51-466A-A09E-E7618631DF9A}" srcOrd="0" destOrd="0" presId="urn:microsoft.com/office/officeart/2018/2/layout/IconVerticalSolidList"/>
    <dgm:cxn modelId="{1DB3F82A-B9DD-4FA9-8D51-9E2F55DC77F8}" type="presParOf" srcId="{315C0113-A53A-41BA-A0FF-AE1C14A79C9D}" destId="{7F766CF5-4738-4D43-9568-AAAABD0C9E15}" srcOrd="0" destOrd="0" presId="urn:microsoft.com/office/officeart/2018/2/layout/IconVerticalSolidList"/>
    <dgm:cxn modelId="{2F969ABE-4E94-4FC7-8DBF-F1FCB338D0C0}" type="presParOf" srcId="{7F766CF5-4738-4D43-9568-AAAABD0C9E15}" destId="{A138FA23-C390-4C3D-9BD5-B6EF924F6DEC}" srcOrd="0" destOrd="0" presId="urn:microsoft.com/office/officeart/2018/2/layout/IconVerticalSolidList"/>
    <dgm:cxn modelId="{2247239F-31E3-4439-A4D1-50C425F8B2B0}" type="presParOf" srcId="{7F766CF5-4738-4D43-9568-AAAABD0C9E15}" destId="{362881F0-0613-4E66-ABF8-C741CD16D277}" srcOrd="1" destOrd="0" presId="urn:microsoft.com/office/officeart/2018/2/layout/IconVerticalSolidList"/>
    <dgm:cxn modelId="{7C07B085-1680-4C15-816D-15D33466276C}" type="presParOf" srcId="{7F766CF5-4738-4D43-9568-AAAABD0C9E15}" destId="{59201CE6-9EF3-4EA3-A9F2-C730513E5C3E}" srcOrd="2" destOrd="0" presId="urn:microsoft.com/office/officeart/2018/2/layout/IconVerticalSolidList"/>
    <dgm:cxn modelId="{30819D9C-A098-4FA3-87E2-4E9BBA2548F4}" type="presParOf" srcId="{7F766CF5-4738-4D43-9568-AAAABD0C9E15}" destId="{CD2FCD20-B9E3-4056-A5C6-86D0047CF31D}" srcOrd="3" destOrd="0" presId="urn:microsoft.com/office/officeart/2018/2/layout/IconVerticalSolidList"/>
    <dgm:cxn modelId="{3AC78BBC-2E67-45DE-AABD-74851A8EA9C1}" type="presParOf" srcId="{315C0113-A53A-41BA-A0FF-AE1C14A79C9D}" destId="{0C136A2E-E1EF-4A94-A4E8-BAF9B12A1508}" srcOrd="1" destOrd="0" presId="urn:microsoft.com/office/officeart/2018/2/layout/IconVerticalSolidList"/>
    <dgm:cxn modelId="{C203779E-196C-4BDE-9A26-5448630D6196}" type="presParOf" srcId="{315C0113-A53A-41BA-A0FF-AE1C14A79C9D}" destId="{42873614-E903-4C16-A6F1-4F1832C3B429}" srcOrd="2" destOrd="0" presId="urn:microsoft.com/office/officeart/2018/2/layout/IconVerticalSolidList"/>
    <dgm:cxn modelId="{33B80637-10AE-492C-A42E-12BF85EA4547}" type="presParOf" srcId="{42873614-E903-4C16-A6F1-4F1832C3B429}" destId="{EABA1034-51CA-4878-8E41-BE248210CF90}" srcOrd="0" destOrd="0" presId="urn:microsoft.com/office/officeart/2018/2/layout/IconVerticalSolidList"/>
    <dgm:cxn modelId="{7B4CECF9-4611-47A8-970E-7404D58CC5AF}" type="presParOf" srcId="{42873614-E903-4C16-A6F1-4F1832C3B429}" destId="{B82C7713-21B8-4D92-8688-B3E526C3F4FC}" srcOrd="1" destOrd="0" presId="urn:microsoft.com/office/officeart/2018/2/layout/IconVerticalSolidList"/>
    <dgm:cxn modelId="{9551400E-00FA-46B4-857B-790C49367C42}" type="presParOf" srcId="{42873614-E903-4C16-A6F1-4F1832C3B429}" destId="{45A3C58E-63AC-40B6-802D-DE255A5CE957}" srcOrd="2" destOrd="0" presId="urn:microsoft.com/office/officeart/2018/2/layout/IconVerticalSolidList"/>
    <dgm:cxn modelId="{93158C47-E675-4554-872D-0ABDCDDD1AB1}" type="presParOf" srcId="{42873614-E903-4C16-A6F1-4F1832C3B429}" destId="{5E123755-4C51-466A-A09E-E7618631DF9A}" srcOrd="3" destOrd="0" presId="urn:microsoft.com/office/officeart/2018/2/layout/IconVerticalSolidList"/>
    <dgm:cxn modelId="{01457826-03B5-44EE-9087-2D8A77F09042}" type="presParOf" srcId="{315C0113-A53A-41BA-A0FF-AE1C14A79C9D}" destId="{A32A3E13-E724-4E4A-AEDE-A3AFA6D5EF98}" srcOrd="3" destOrd="0" presId="urn:microsoft.com/office/officeart/2018/2/layout/IconVerticalSolidList"/>
    <dgm:cxn modelId="{1141CCF4-4D50-442F-BF8E-DCC862676D74}" type="presParOf" srcId="{315C0113-A53A-41BA-A0FF-AE1C14A79C9D}" destId="{4B07BDB3-21A3-46DC-B26B-5ACFF3F0711E}" srcOrd="4" destOrd="0" presId="urn:microsoft.com/office/officeart/2018/2/layout/IconVerticalSolidList"/>
    <dgm:cxn modelId="{DBD9EE49-3E99-4FED-B2B9-D5B8B1004CAF}" type="presParOf" srcId="{4B07BDB3-21A3-46DC-B26B-5ACFF3F0711E}" destId="{C86FAD16-9635-4CAF-B558-7623657D9529}" srcOrd="0" destOrd="0" presId="urn:microsoft.com/office/officeart/2018/2/layout/IconVerticalSolidList"/>
    <dgm:cxn modelId="{79853BAD-F81B-40B5-8BD0-873DC00B3381}" type="presParOf" srcId="{4B07BDB3-21A3-46DC-B26B-5ACFF3F0711E}" destId="{20DC7222-5D7E-4A07-867E-1E76C5302D08}" srcOrd="1" destOrd="0" presId="urn:microsoft.com/office/officeart/2018/2/layout/IconVerticalSolidList"/>
    <dgm:cxn modelId="{1A4B6AA5-4A03-4ED6-8A00-1F690058EB7F}" type="presParOf" srcId="{4B07BDB3-21A3-46DC-B26B-5ACFF3F0711E}" destId="{FD150193-0654-4371-9321-222EDC398779}" srcOrd="2" destOrd="0" presId="urn:microsoft.com/office/officeart/2018/2/layout/IconVerticalSolidList"/>
    <dgm:cxn modelId="{3C4A5B01-33F5-4E45-BCB8-011978EBAC30}" type="presParOf" srcId="{4B07BDB3-21A3-46DC-B26B-5ACFF3F0711E}" destId="{F8E86D68-FB7B-4E05-A592-8F9EA9331CB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F791797-1F5D-4AC4-950E-AE467B8B2272}" type="doc">
      <dgm:prSet loTypeId="urn:microsoft.com/office/officeart/2005/8/layout/vList5" loCatId="list" qsTypeId="urn:microsoft.com/office/officeart/2005/8/quickstyle/simple4" qsCatId="simple" csTypeId="urn:microsoft.com/office/officeart/2005/8/colors/accent0_3" csCatId="mainScheme" phldr="1"/>
      <dgm:spPr/>
      <dgm:t>
        <a:bodyPr/>
        <a:lstStyle/>
        <a:p>
          <a:endParaRPr lang="nl-NL"/>
        </a:p>
      </dgm:t>
    </dgm:pt>
    <dgm:pt modelId="{132A8238-CC31-4042-A0B4-3F7655BE9126}">
      <dgm:prSet phldrT="[Tekst]"/>
      <dgm:spPr/>
      <dgm:t>
        <a:bodyPr/>
        <a:lstStyle/>
        <a:p>
          <a:r>
            <a:rPr lang="nl-NL">
              <a:ln/>
            </a:rPr>
            <a:t>Actionable</a:t>
          </a:r>
          <a:endParaRPr lang="nl-NL" dirty="0">
            <a:ln/>
          </a:endParaRPr>
        </a:p>
      </dgm:t>
    </dgm:pt>
    <dgm:pt modelId="{53AF81B9-079E-4586-BB63-5BDD860D85FC}" type="parTrans" cxnId="{795EC438-5E7F-4C3F-AF00-D1F224F97DA4}">
      <dgm:prSet/>
      <dgm:spPr/>
      <dgm:t>
        <a:bodyPr/>
        <a:lstStyle/>
        <a:p>
          <a:endParaRPr lang="nl-NL">
            <a:ln>
              <a:noFill/>
            </a:ln>
            <a:solidFill>
              <a:schemeClr val="lt1"/>
            </a:solidFill>
          </a:endParaRPr>
        </a:p>
      </dgm:t>
    </dgm:pt>
    <dgm:pt modelId="{42F10FC9-7E53-4250-AB16-98CD6C31D5E4}" type="sibTrans" cxnId="{795EC438-5E7F-4C3F-AF00-D1F224F97DA4}">
      <dgm:prSet/>
      <dgm:spPr/>
      <dgm:t>
        <a:bodyPr/>
        <a:lstStyle/>
        <a:p>
          <a:endParaRPr lang="nl-NL">
            <a:ln>
              <a:noFill/>
            </a:ln>
            <a:solidFill>
              <a:schemeClr val="lt1"/>
            </a:solidFill>
          </a:endParaRPr>
        </a:p>
      </dgm:t>
    </dgm:pt>
    <dgm:pt modelId="{8489F192-A2E3-47ED-966A-D7A36E3DD7C6}">
      <dgm:prSet phldrT="[Tekst]"/>
      <dgm:spPr/>
      <dgm:t>
        <a:bodyPr/>
        <a:lstStyle/>
        <a:p>
          <a:r>
            <a:rPr lang="nl-NL">
              <a:ln/>
            </a:rPr>
            <a:t>Causaliteit van data</a:t>
          </a:r>
          <a:endParaRPr lang="nl-NL" dirty="0">
            <a:ln/>
          </a:endParaRPr>
        </a:p>
      </dgm:t>
    </dgm:pt>
    <dgm:pt modelId="{E7C0B081-4C0D-42A4-8D9C-36F9D712B518}" type="parTrans" cxnId="{FF7AAA37-63A7-495E-8562-112D11B32E23}">
      <dgm:prSet/>
      <dgm:spPr/>
      <dgm:t>
        <a:bodyPr/>
        <a:lstStyle/>
        <a:p>
          <a:endParaRPr lang="nl-NL">
            <a:ln>
              <a:noFill/>
            </a:ln>
            <a:solidFill>
              <a:schemeClr val="lt1"/>
            </a:solidFill>
          </a:endParaRPr>
        </a:p>
      </dgm:t>
    </dgm:pt>
    <dgm:pt modelId="{5AF82DDB-150E-4CFB-A712-2405BF8C0562}" type="sibTrans" cxnId="{FF7AAA37-63A7-495E-8562-112D11B32E23}">
      <dgm:prSet/>
      <dgm:spPr/>
      <dgm:t>
        <a:bodyPr/>
        <a:lstStyle/>
        <a:p>
          <a:endParaRPr lang="nl-NL">
            <a:ln>
              <a:noFill/>
            </a:ln>
            <a:solidFill>
              <a:schemeClr val="lt1"/>
            </a:solidFill>
          </a:endParaRPr>
        </a:p>
      </dgm:t>
    </dgm:pt>
    <dgm:pt modelId="{77FE72F8-D0C0-4B7A-B855-CB5B513EA4E4}">
      <dgm:prSet phldrT="[Tekst]"/>
      <dgm:spPr/>
      <dgm:t>
        <a:bodyPr/>
        <a:lstStyle/>
        <a:p>
          <a:r>
            <a:rPr lang="nl-NL" dirty="0">
              <a:ln/>
            </a:rPr>
            <a:t>Bijvoorbeeld: Is de omzetstijging te danken aan je wijziging of aan in de media komen</a:t>
          </a:r>
        </a:p>
      </dgm:t>
    </dgm:pt>
    <dgm:pt modelId="{004DC95F-504E-4126-B168-9674896B33E0}" type="parTrans" cxnId="{6B517F63-91CF-4ABF-A52B-E17A2E9C041D}">
      <dgm:prSet/>
      <dgm:spPr/>
      <dgm:t>
        <a:bodyPr/>
        <a:lstStyle/>
        <a:p>
          <a:endParaRPr lang="nl-NL">
            <a:ln>
              <a:noFill/>
            </a:ln>
            <a:solidFill>
              <a:schemeClr val="lt1"/>
            </a:solidFill>
          </a:endParaRPr>
        </a:p>
      </dgm:t>
    </dgm:pt>
    <dgm:pt modelId="{4C70DF56-BF17-47DD-899C-DB2D4C4EA931}" type="sibTrans" cxnId="{6B517F63-91CF-4ABF-A52B-E17A2E9C041D}">
      <dgm:prSet/>
      <dgm:spPr/>
      <dgm:t>
        <a:bodyPr/>
        <a:lstStyle/>
        <a:p>
          <a:endParaRPr lang="nl-NL">
            <a:ln>
              <a:noFill/>
            </a:ln>
            <a:solidFill>
              <a:schemeClr val="lt1"/>
            </a:solidFill>
          </a:endParaRPr>
        </a:p>
      </dgm:t>
    </dgm:pt>
    <dgm:pt modelId="{A23649D9-0A63-488F-BAA0-399FE8743C2A}">
      <dgm:prSet phldrT="[Tekst]"/>
      <dgm:spPr/>
      <dgm:t>
        <a:bodyPr/>
        <a:lstStyle/>
        <a:p>
          <a:r>
            <a:rPr lang="nl-NL">
              <a:ln/>
            </a:rPr>
            <a:t>Accesible</a:t>
          </a:r>
          <a:endParaRPr lang="nl-NL" dirty="0">
            <a:ln/>
          </a:endParaRPr>
        </a:p>
      </dgm:t>
    </dgm:pt>
    <dgm:pt modelId="{778A421E-8EF6-4D8D-9106-F590082628F1}" type="parTrans" cxnId="{087BCA9C-23CB-420B-946A-3BED970107A0}">
      <dgm:prSet/>
      <dgm:spPr/>
      <dgm:t>
        <a:bodyPr/>
        <a:lstStyle/>
        <a:p>
          <a:endParaRPr lang="nl-NL">
            <a:ln>
              <a:noFill/>
            </a:ln>
            <a:solidFill>
              <a:schemeClr val="lt1"/>
            </a:solidFill>
          </a:endParaRPr>
        </a:p>
      </dgm:t>
    </dgm:pt>
    <dgm:pt modelId="{840F1992-6F14-4128-B874-C59E36F57447}" type="sibTrans" cxnId="{087BCA9C-23CB-420B-946A-3BED970107A0}">
      <dgm:prSet/>
      <dgm:spPr/>
      <dgm:t>
        <a:bodyPr/>
        <a:lstStyle/>
        <a:p>
          <a:endParaRPr lang="nl-NL">
            <a:ln>
              <a:noFill/>
            </a:ln>
            <a:solidFill>
              <a:schemeClr val="lt1"/>
            </a:solidFill>
          </a:endParaRPr>
        </a:p>
      </dgm:t>
    </dgm:pt>
    <dgm:pt modelId="{16EBF7C3-06B8-4A33-A449-DBCB61C19ED3}">
      <dgm:prSet phldrT="[Tekst]"/>
      <dgm:spPr/>
      <dgm:t>
        <a:bodyPr/>
        <a:lstStyle/>
        <a:p>
          <a:r>
            <a:rPr lang="nl-NL">
              <a:ln/>
            </a:rPr>
            <a:t>Verspreid de data over de organisatie</a:t>
          </a:r>
          <a:endParaRPr lang="nl-NL" dirty="0">
            <a:ln/>
          </a:endParaRPr>
        </a:p>
      </dgm:t>
    </dgm:pt>
    <dgm:pt modelId="{B4FB295A-D125-40C0-A36D-539DEB03E04F}" type="parTrans" cxnId="{2BF38A0E-29DF-4D75-BB23-80928D0F2958}">
      <dgm:prSet/>
      <dgm:spPr/>
      <dgm:t>
        <a:bodyPr/>
        <a:lstStyle/>
        <a:p>
          <a:endParaRPr lang="nl-NL">
            <a:ln>
              <a:noFill/>
            </a:ln>
            <a:solidFill>
              <a:schemeClr val="lt1"/>
            </a:solidFill>
          </a:endParaRPr>
        </a:p>
      </dgm:t>
    </dgm:pt>
    <dgm:pt modelId="{6875C556-FBD3-40FD-984E-EC8B20248043}" type="sibTrans" cxnId="{2BF38A0E-29DF-4D75-BB23-80928D0F2958}">
      <dgm:prSet/>
      <dgm:spPr/>
      <dgm:t>
        <a:bodyPr/>
        <a:lstStyle/>
        <a:p>
          <a:endParaRPr lang="nl-NL">
            <a:ln>
              <a:noFill/>
            </a:ln>
            <a:solidFill>
              <a:schemeClr val="lt1"/>
            </a:solidFill>
          </a:endParaRPr>
        </a:p>
      </dgm:t>
    </dgm:pt>
    <dgm:pt modelId="{D600E12D-EA54-4A26-B0DE-95F6B91A10E9}">
      <dgm:prSet phldrT="[Tekst]"/>
      <dgm:spPr/>
      <dgm:t>
        <a:bodyPr/>
        <a:lstStyle/>
        <a:p>
          <a:r>
            <a:rPr lang="nl-NL">
              <a:ln/>
            </a:rPr>
            <a:t>Maak de data duidelijk door taal en beeld</a:t>
          </a:r>
          <a:endParaRPr lang="nl-NL" dirty="0">
            <a:ln/>
          </a:endParaRPr>
        </a:p>
      </dgm:t>
    </dgm:pt>
    <dgm:pt modelId="{85DA18C0-B261-452E-9857-C7C8E764C2D6}" type="parTrans" cxnId="{31186B40-93A7-48E0-9414-F2337FD4364B}">
      <dgm:prSet/>
      <dgm:spPr/>
      <dgm:t>
        <a:bodyPr/>
        <a:lstStyle/>
        <a:p>
          <a:endParaRPr lang="nl-NL">
            <a:ln>
              <a:noFill/>
            </a:ln>
            <a:solidFill>
              <a:schemeClr val="lt1"/>
            </a:solidFill>
          </a:endParaRPr>
        </a:p>
      </dgm:t>
    </dgm:pt>
    <dgm:pt modelId="{9161B2D3-74AA-4E8D-A476-9E0189312A6D}" type="sibTrans" cxnId="{31186B40-93A7-48E0-9414-F2337FD4364B}">
      <dgm:prSet/>
      <dgm:spPr/>
      <dgm:t>
        <a:bodyPr/>
        <a:lstStyle/>
        <a:p>
          <a:endParaRPr lang="nl-NL">
            <a:ln>
              <a:noFill/>
            </a:ln>
            <a:solidFill>
              <a:schemeClr val="lt1"/>
            </a:solidFill>
          </a:endParaRPr>
        </a:p>
      </dgm:t>
    </dgm:pt>
    <dgm:pt modelId="{91D24500-9771-459A-8B47-E8BD1A62E42D}">
      <dgm:prSet phldrT="[Tekst]"/>
      <dgm:spPr/>
      <dgm:t>
        <a:bodyPr/>
        <a:lstStyle/>
        <a:p>
          <a:r>
            <a:rPr lang="nl-NL">
              <a:ln/>
            </a:rPr>
            <a:t>Auditable</a:t>
          </a:r>
          <a:endParaRPr lang="nl-NL" dirty="0">
            <a:ln/>
          </a:endParaRPr>
        </a:p>
      </dgm:t>
    </dgm:pt>
    <dgm:pt modelId="{7FEEA7D6-7907-4BE9-B1D6-E56BAB118BCD}" type="parTrans" cxnId="{E3214B8A-B408-4DB1-95A4-7F52C6A9438B}">
      <dgm:prSet/>
      <dgm:spPr/>
      <dgm:t>
        <a:bodyPr/>
        <a:lstStyle/>
        <a:p>
          <a:endParaRPr lang="nl-NL">
            <a:ln>
              <a:noFill/>
            </a:ln>
            <a:solidFill>
              <a:schemeClr val="lt1"/>
            </a:solidFill>
          </a:endParaRPr>
        </a:p>
      </dgm:t>
    </dgm:pt>
    <dgm:pt modelId="{CA8688FF-D2EA-44E4-A5C9-858E545B47F7}" type="sibTrans" cxnId="{E3214B8A-B408-4DB1-95A4-7F52C6A9438B}">
      <dgm:prSet/>
      <dgm:spPr/>
      <dgm:t>
        <a:bodyPr/>
        <a:lstStyle/>
        <a:p>
          <a:endParaRPr lang="nl-NL">
            <a:ln>
              <a:noFill/>
            </a:ln>
            <a:solidFill>
              <a:schemeClr val="lt1"/>
            </a:solidFill>
          </a:endParaRPr>
        </a:p>
      </dgm:t>
    </dgm:pt>
    <dgm:pt modelId="{E2C523F6-A009-42B2-88DA-92B4E1333EEE}">
      <dgm:prSet phldrT="[Tekst]"/>
      <dgm:spPr/>
      <dgm:t>
        <a:bodyPr/>
        <a:lstStyle/>
        <a:p>
          <a:r>
            <a:rPr lang="nl-NL">
              <a:ln/>
            </a:rPr>
            <a:t>Het controleren van de feiten</a:t>
          </a:r>
          <a:endParaRPr lang="nl-NL" dirty="0">
            <a:ln/>
          </a:endParaRPr>
        </a:p>
      </dgm:t>
    </dgm:pt>
    <dgm:pt modelId="{27B730AD-5525-4E8D-AA1B-C4A4FCF2B385}" type="parTrans" cxnId="{FD78D491-5189-4691-9816-3B4B1509BD3D}">
      <dgm:prSet/>
      <dgm:spPr/>
      <dgm:t>
        <a:bodyPr/>
        <a:lstStyle/>
        <a:p>
          <a:endParaRPr lang="nl-NL">
            <a:ln>
              <a:noFill/>
            </a:ln>
            <a:solidFill>
              <a:schemeClr val="lt1"/>
            </a:solidFill>
          </a:endParaRPr>
        </a:p>
      </dgm:t>
    </dgm:pt>
    <dgm:pt modelId="{CBC1214C-B073-4706-A9FB-44E07DEBF62A}" type="sibTrans" cxnId="{FD78D491-5189-4691-9816-3B4B1509BD3D}">
      <dgm:prSet/>
      <dgm:spPr/>
      <dgm:t>
        <a:bodyPr/>
        <a:lstStyle/>
        <a:p>
          <a:endParaRPr lang="nl-NL">
            <a:ln>
              <a:noFill/>
            </a:ln>
            <a:solidFill>
              <a:schemeClr val="lt1"/>
            </a:solidFill>
          </a:endParaRPr>
        </a:p>
      </dgm:t>
    </dgm:pt>
    <dgm:pt modelId="{A9E544B3-CCE7-447E-8468-EB017B36410A}" type="pres">
      <dgm:prSet presAssocID="{BF791797-1F5D-4AC4-950E-AE467B8B2272}" presName="Name0" presStyleCnt="0">
        <dgm:presLayoutVars>
          <dgm:dir/>
          <dgm:animLvl val="lvl"/>
          <dgm:resizeHandles val="exact"/>
        </dgm:presLayoutVars>
      </dgm:prSet>
      <dgm:spPr/>
    </dgm:pt>
    <dgm:pt modelId="{0EF7FEFE-0F0D-47A7-934C-C9AE4477675B}" type="pres">
      <dgm:prSet presAssocID="{132A8238-CC31-4042-A0B4-3F7655BE9126}" presName="linNode" presStyleCnt="0"/>
      <dgm:spPr/>
    </dgm:pt>
    <dgm:pt modelId="{717F4C2D-BFDF-4EB9-BF1B-16AB6380763A}" type="pres">
      <dgm:prSet presAssocID="{132A8238-CC31-4042-A0B4-3F7655BE9126}" presName="parentText" presStyleLbl="node1" presStyleIdx="0" presStyleCnt="3">
        <dgm:presLayoutVars>
          <dgm:chMax val="1"/>
          <dgm:bulletEnabled val="1"/>
        </dgm:presLayoutVars>
      </dgm:prSet>
      <dgm:spPr/>
    </dgm:pt>
    <dgm:pt modelId="{D30B911F-CD1A-4D93-ADF6-599335BBC43F}" type="pres">
      <dgm:prSet presAssocID="{132A8238-CC31-4042-A0B4-3F7655BE9126}" presName="descendantText" presStyleLbl="alignAccFollowNode1" presStyleIdx="0" presStyleCnt="3">
        <dgm:presLayoutVars>
          <dgm:bulletEnabled val="1"/>
        </dgm:presLayoutVars>
      </dgm:prSet>
      <dgm:spPr/>
    </dgm:pt>
    <dgm:pt modelId="{032678D4-88FE-42DD-8CBA-8DCF8843E586}" type="pres">
      <dgm:prSet presAssocID="{42F10FC9-7E53-4250-AB16-98CD6C31D5E4}" presName="sp" presStyleCnt="0"/>
      <dgm:spPr/>
    </dgm:pt>
    <dgm:pt modelId="{2BA9673E-47F2-4DEA-B876-5296DACB3AC3}" type="pres">
      <dgm:prSet presAssocID="{A23649D9-0A63-488F-BAA0-399FE8743C2A}" presName="linNode" presStyleCnt="0"/>
      <dgm:spPr/>
    </dgm:pt>
    <dgm:pt modelId="{C6754182-C98B-40F1-980D-76767502DBA4}" type="pres">
      <dgm:prSet presAssocID="{A23649D9-0A63-488F-BAA0-399FE8743C2A}" presName="parentText" presStyleLbl="node1" presStyleIdx="1" presStyleCnt="3">
        <dgm:presLayoutVars>
          <dgm:chMax val="1"/>
          <dgm:bulletEnabled val="1"/>
        </dgm:presLayoutVars>
      </dgm:prSet>
      <dgm:spPr/>
    </dgm:pt>
    <dgm:pt modelId="{CDD6305E-1AA2-43C9-B227-33B9C5E47D55}" type="pres">
      <dgm:prSet presAssocID="{A23649D9-0A63-488F-BAA0-399FE8743C2A}" presName="descendantText" presStyleLbl="alignAccFollowNode1" presStyleIdx="1" presStyleCnt="3">
        <dgm:presLayoutVars>
          <dgm:bulletEnabled val="1"/>
        </dgm:presLayoutVars>
      </dgm:prSet>
      <dgm:spPr/>
    </dgm:pt>
    <dgm:pt modelId="{AF792B55-ECA9-4133-BABC-F0CC4288F8CE}" type="pres">
      <dgm:prSet presAssocID="{840F1992-6F14-4128-B874-C59E36F57447}" presName="sp" presStyleCnt="0"/>
      <dgm:spPr/>
    </dgm:pt>
    <dgm:pt modelId="{1525DFAE-C997-43DC-8BDB-2728E382C00C}" type="pres">
      <dgm:prSet presAssocID="{91D24500-9771-459A-8B47-E8BD1A62E42D}" presName="linNode" presStyleCnt="0"/>
      <dgm:spPr/>
    </dgm:pt>
    <dgm:pt modelId="{10A00DF0-35DE-4BE9-9159-7A6A4E9D9B65}" type="pres">
      <dgm:prSet presAssocID="{91D24500-9771-459A-8B47-E8BD1A62E42D}" presName="parentText" presStyleLbl="node1" presStyleIdx="2" presStyleCnt="3">
        <dgm:presLayoutVars>
          <dgm:chMax val="1"/>
          <dgm:bulletEnabled val="1"/>
        </dgm:presLayoutVars>
      </dgm:prSet>
      <dgm:spPr/>
    </dgm:pt>
    <dgm:pt modelId="{7204EBCF-5C6B-4FA4-8EDF-45BED775732D}" type="pres">
      <dgm:prSet presAssocID="{91D24500-9771-459A-8B47-E8BD1A62E42D}" presName="descendantText" presStyleLbl="alignAccFollowNode1" presStyleIdx="2" presStyleCnt="3">
        <dgm:presLayoutVars>
          <dgm:bulletEnabled val="1"/>
        </dgm:presLayoutVars>
      </dgm:prSet>
      <dgm:spPr/>
    </dgm:pt>
  </dgm:ptLst>
  <dgm:cxnLst>
    <dgm:cxn modelId="{2BF38A0E-29DF-4D75-BB23-80928D0F2958}" srcId="{A23649D9-0A63-488F-BAA0-399FE8743C2A}" destId="{16EBF7C3-06B8-4A33-A449-DBCB61C19ED3}" srcOrd="0" destOrd="0" parTransId="{B4FB295A-D125-40C0-A36D-539DEB03E04F}" sibTransId="{6875C556-FBD3-40FD-984E-EC8B20248043}"/>
    <dgm:cxn modelId="{FF7AAA37-63A7-495E-8562-112D11B32E23}" srcId="{132A8238-CC31-4042-A0B4-3F7655BE9126}" destId="{8489F192-A2E3-47ED-966A-D7A36E3DD7C6}" srcOrd="0" destOrd="0" parTransId="{E7C0B081-4C0D-42A4-8D9C-36F9D712B518}" sibTransId="{5AF82DDB-150E-4CFB-A712-2405BF8C0562}"/>
    <dgm:cxn modelId="{795EC438-5E7F-4C3F-AF00-D1F224F97DA4}" srcId="{BF791797-1F5D-4AC4-950E-AE467B8B2272}" destId="{132A8238-CC31-4042-A0B4-3F7655BE9126}" srcOrd="0" destOrd="0" parTransId="{53AF81B9-079E-4586-BB63-5BDD860D85FC}" sibTransId="{42F10FC9-7E53-4250-AB16-98CD6C31D5E4}"/>
    <dgm:cxn modelId="{31186B40-93A7-48E0-9414-F2337FD4364B}" srcId="{A23649D9-0A63-488F-BAA0-399FE8743C2A}" destId="{D600E12D-EA54-4A26-B0DE-95F6B91A10E9}" srcOrd="1" destOrd="0" parTransId="{85DA18C0-B261-452E-9857-C7C8E764C2D6}" sibTransId="{9161B2D3-74AA-4E8D-A476-9E0189312A6D}"/>
    <dgm:cxn modelId="{6B517F63-91CF-4ABF-A52B-E17A2E9C041D}" srcId="{132A8238-CC31-4042-A0B4-3F7655BE9126}" destId="{77FE72F8-D0C0-4B7A-B855-CB5B513EA4E4}" srcOrd="1" destOrd="0" parTransId="{004DC95F-504E-4126-B168-9674896B33E0}" sibTransId="{4C70DF56-BF17-47DD-899C-DB2D4C4EA931}"/>
    <dgm:cxn modelId="{18A2CE6B-04FA-4819-9231-F3644025E3D2}" type="presOf" srcId="{16EBF7C3-06B8-4A33-A449-DBCB61C19ED3}" destId="{CDD6305E-1AA2-43C9-B227-33B9C5E47D55}" srcOrd="0" destOrd="0" presId="urn:microsoft.com/office/officeart/2005/8/layout/vList5"/>
    <dgm:cxn modelId="{6D9CEE6B-301D-40A9-A658-625F526C675E}" type="presOf" srcId="{91D24500-9771-459A-8B47-E8BD1A62E42D}" destId="{10A00DF0-35DE-4BE9-9159-7A6A4E9D9B65}" srcOrd="0" destOrd="0" presId="urn:microsoft.com/office/officeart/2005/8/layout/vList5"/>
    <dgm:cxn modelId="{16D7B871-05E3-48FF-91BD-BAF49E02DAB8}" type="presOf" srcId="{D600E12D-EA54-4A26-B0DE-95F6B91A10E9}" destId="{CDD6305E-1AA2-43C9-B227-33B9C5E47D55}" srcOrd="0" destOrd="1" presId="urn:microsoft.com/office/officeart/2005/8/layout/vList5"/>
    <dgm:cxn modelId="{BB4D6455-7A89-4E30-9129-8623C9D2D409}" type="presOf" srcId="{132A8238-CC31-4042-A0B4-3F7655BE9126}" destId="{717F4C2D-BFDF-4EB9-BF1B-16AB6380763A}" srcOrd="0" destOrd="0" presId="urn:microsoft.com/office/officeart/2005/8/layout/vList5"/>
    <dgm:cxn modelId="{57BC3876-00C8-4CBC-9F49-CBC890C07CAB}" type="presOf" srcId="{BF791797-1F5D-4AC4-950E-AE467B8B2272}" destId="{A9E544B3-CCE7-447E-8468-EB017B36410A}" srcOrd="0" destOrd="0" presId="urn:microsoft.com/office/officeart/2005/8/layout/vList5"/>
    <dgm:cxn modelId="{E3214B8A-B408-4DB1-95A4-7F52C6A9438B}" srcId="{BF791797-1F5D-4AC4-950E-AE467B8B2272}" destId="{91D24500-9771-459A-8B47-E8BD1A62E42D}" srcOrd="2" destOrd="0" parTransId="{7FEEA7D6-7907-4BE9-B1D6-E56BAB118BCD}" sibTransId="{CA8688FF-D2EA-44E4-A5C9-858E545B47F7}"/>
    <dgm:cxn modelId="{FD78D491-5189-4691-9816-3B4B1509BD3D}" srcId="{91D24500-9771-459A-8B47-E8BD1A62E42D}" destId="{E2C523F6-A009-42B2-88DA-92B4E1333EEE}" srcOrd="0" destOrd="0" parTransId="{27B730AD-5525-4E8D-AA1B-C4A4FCF2B385}" sibTransId="{CBC1214C-B073-4706-A9FB-44E07DEBF62A}"/>
    <dgm:cxn modelId="{087BCA9C-23CB-420B-946A-3BED970107A0}" srcId="{BF791797-1F5D-4AC4-950E-AE467B8B2272}" destId="{A23649D9-0A63-488F-BAA0-399FE8743C2A}" srcOrd="1" destOrd="0" parTransId="{778A421E-8EF6-4D8D-9106-F590082628F1}" sibTransId="{840F1992-6F14-4128-B874-C59E36F57447}"/>
    <dgm:cxn modelId="{065D7B9F-4E37-430B-94F8-A881599A43E1}" type="presOf" srcId="{E2C523F6-A009-42B2-88DA-92B4E1333EEE}" destId="{7204EBCF-5C6B-4FA4-8EDF-45BED775732D}" srcOrd="0" destOrd="0" presId="urn:microsoft.com/office/officeart/2005/8/layout/vList5"/>
    <dgm:cxn modelId="{7F14BABA-496A-480E-AFF8-F2227B2B4E7E}" type="presOf" srcId="{77FE72F8-D0C0-4B7A-B855-CB5B513EA4E4}" destId="{D30B911F-CD1A-4D93-ADF6-599335BBC43F}" srcOrd="0" destOrd="1" presId="urn:microsoft.com/office/officeart/2005/8/layout/vList5"/>
    <dgm:cxn modelId="{BBC3C7ED-23B0-4DD3-BBB7-E928F851AE7F}" type="presOf" srcId="{A23649D9-0A63-488F-BAA0-399FE8743C2A}" destId="{C6754182-C98B-40F1-980D-76767502DBA4}" srcOrd="0" destOrd="0" presId="urn:microsoft.com/office/officeart/2005/8/layout/vList5"/>
    <dgm:cxn modelId="{F7E28AF9-2AB7-4CAB-A902-F0EF7877E690}" type="presOf" srcId="{8489F192-A2E3-47ED-966A-D7A36E3DD7C6}" destId="{D30B911F-CD1A-4D93-ADF6-599335BBC43F}" srcOrd="0" destOrd="0" presId="urn:microsoft.com/office/officeart/2005/8/layout/vList5"/>
    <dgm:cxn modelId="{00800296-07D0-439F-8AEA-682C15D4582E}" type="presParOf" srcId="{A9E544B3-CCE7-447E-8468-EB017B36410A}" destId="{0EF7FEFE-0F0D-47A7-934C-C9AE4477675B}" srcOrd="0" destOrd="0" presId="urn:microsoft.com/office/officeart/2005/8/layout/vList5"/>
    <dgm:cxn modelId="{AFBB5686-3B5C-449F-A866-45343223DB21}" type="presParOf" srcId="{0EF7FEFE-0F0D-47A7-934C-C9AE4477675B}" destId="{717F4C2D-BFDF-4EB9-BF1B-16AB6380763A}" srcOrd="0" destOrd="0" presId="urn:microsoft.com/office/officeart/2005/8/layout/vList5"/>
    <dgm:cxn modelId="{BB1D9A28-4E87-4CD4-8E0A-3E1B72211CB1}" type="presParOf" srcId="{0EF7FEFE-0F0D-47A7-934C-C9AE4477675B}" destId="{D30B911F-CD1A-4D93-ADF6-599335BBC43F}" srcOrd="1" destOrd="0" presId="urn:microsoft.com/office/officeart/2005/8/layout/vList5"/>
    <dgm:cxn modelId="{E4DB1E35-7C61-44F0-BB09-720FA7DEAE98}" type="presParOf" srcId="{A9E544B3-CCE7-447E-8468-EB017B36410A}" destId="{032678D4-88FE-42DD-8CBA-8DCF8843E586}" srcOrd="1" destOrd="0" presId="urn:microsoft.com/office/officeart/2005/8/layout/vList5"/>
    <dgm:cxn modelId="{C59D65E1-452B-432E-826E-CC3DF89F1EB0}" type="presParOf" srcId="{A9E544B3-CCE7-447E-8468-EB017B36410A}" destId="{2BA9673E-47F2-4DEA-B876-5296DACB3AC3}" srcOrd="2" destOrd="0" presId="urn:microsoft.com/office/officeart/2005/8/layout/vList5"/>
    <dgm:cxn modelId="{1BB37CA7-94FB-4FB3-B634-B50CCDF13C4C}" type="presParOf" srcId="{2BA9673E-47F2-4DEA-B876-5296DACB3AC3}" destId="{C6754182-C98B-40F1-980D-76767502DBA4}" srcOrd="0" destOrd="0" presId="urn:microsoft.com/office/officeart/2005/8/layout/vList5"/>
    <dgm:cxn modelId="{3A5FF3FA-F2ED-4EBE-880C-7FFA4583B768}" type="presParOf" srcId="{2BA9673E-47F2-4DEA-B876-5296DACB3AC3}" destId="{CDD6305E-1AA2-43C9-B227-33B9C5E47D55}" srcOrd="1" destOrd="0" presId="urn:microsoft.com/office/officeart/2005/8/layout/vList5"/>
    <dgm:cxn modelId="{80789CAB-08F8-45DD-910F-D45713B820F0}" type="presParOf" srcId="{A9E544B3-CCE7-447E-8468-EB017B36410A}" destId="{AF792B55-ECA9-4133-BABC-F0CC4288F8CE}" srcOrd="3" destOrd="0" presId="urn:microsoft.com/office/officeart/2005/8/layout/vList5"/>
    <dgm:cxn modelId="{EEAF9FD3-EBA3-41D4-B23C-F654852271D9}" type="presParOf" srcId="{A9E544B3-CCE7-447E-8468-EB017B36410A}" destId="{1525DFAE-C997-43DC-8BDB-2728E382C00C}" srcOrd="4" destOrd="0" presId="urn:microsoft.com/office/officeart/2005/8/layout/vList5"/>
    <dgm:cxn modelId="{48ABD739-E205-4FDF-BE42-79AABB1D7489}" type="presParOf" srcId="{1525DFAE-C997-43DC-8BDB-2728E382C00C}" destId="{10A00DF0-35DE-4BE9-9159-7A6A4E9D9B65}" srcOrd="0" destOrd="0" presId="urn:microsoft.com/office/officeart/2005/8/layout/vList5"/>
    <dgm:cxn modelId="{55242C1E-7F07-49F4-8957-013E766FFCD4}" type="presParOf" srcId="{1525DFAE-C997-43DC-8BDB-2728E382C00C}" destId="{7204EBCF-5C6B-4FA4-8EDF-45BED775732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F3EDACA-2B1B-4187-8FE0-56C90A2DD666}"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97ED117-72E8-47A5-A136-13BAE131FE60}">
      <dgm:prSet/>
      <dgm:spPr/>
      <dgm:t>
        <a:bodyPr/>
        <a:lstStyle/>
        <a:p>
          <a:pPr>
            <a:defRPr cap="all"/>
          </a:pPr>
          <a:r>
            <a:rPr lang="nl-NL"/>
            <a:t>The sticky engine of growth</a:t>
          </a:r>
          <a:endParaRPr lang="en-US"/>
        </a:p>
      </dgm:t>
    </dgm:pt>
    <dgm:pt modelId="{6B110734-A55D-4B53-9014-6B3821758CD8}" type="parTrans" cxnId="{8463A0F4-A760-4A3B-B949-EB2CF1465949}">
      <dgm:prSet/>
      <dgm:spPr/>
      <dgm:t>
        <a:bodyPr/>
        <a:lstStyle/>
        <a:p>
          <a:endParaRPr lang="en-US"/>
        </a:p>
      </dgm:t>
    </dgm:pt>
    <dgm:pt modelId="{34C51486-371B-4073-B7FD-A8659275E700}" type="sibTrans" cxnId="{8463A0F4-A760-4A3B-B949-EB2CF1465949}">
      <dgm:prSet/>
      <dgm:spPr/>
      <dgm:t>
        <a:bodyPr/>
        <a:lstStyle/>
        <a:p>
          <a:endParaRPr lang="en-US"/>
        </a:p>
      </dgm:t>
    </dgm:pt>
    <dgm:pt modelId="{DC2E4D52-1D44-4FD8-B271-78978C55B212}">
      <dgm:prSet/>
      <dgm:spPr/>
      <dgm:t>
        <a:bodyPr/>
        <a:lstStyle/>
        <a:p>
          <a:pPr>
            <a:defRPr cap="all"/>
          </a:pPr>
          <a:r>
            <a:rPr lang="nl-NL"/>
            <a:t>The viral engine of growth</a:t>
          </a:r>
          <a:endParaRPr lang="en-US"/>
        </a:p>
      </dgm:t>
    </dgm:pt>
    <dgm:pt modelId="{DC0982C6-BC74-422C-9447-532DB1B6A423}" type="parTrans" cxnId="{ECD9378E-4F5B-4D00-9EBE-CB1CDD36C1F3}">
      <dgm:prSet/>
      <dgm:spPr/>
      <dgm:t>
        <a:bodyPr/>
        <a:lstStyle/>
        <a:p>
          <a:endParaRPr lang="en-US"/>
        </a:p>
      </dgm:t>
    </dgm:pt>
    <dgm:pt modelId="{572ED458-70AB-4440-8AFC-FE0487DBC4AF}" type="sibTrans" cxnId="{ECD9378E-4F5B-4D00-9EBE-CB1CDD36C1F3}">
      <dgm:prSet/>
      <dgm:spPr/>
      <dgm:t>
        <a:bodyPr/>
        <a:lstStyle/>
        <a:p>
          <a:endParaRPr lang="en-US"/>
        </a:p>
      </dgm:t>
    </dgm:pt>
    <dgm:pt modelId="{01E967E2-303A-45E4-B353-0AB45C467845}">
      <dgm:prSet/>
      <dgm:spPr/>
      <dgm:t>
        <a:bodyPr/>
        <a:lstStyle/>
        <a:p>
          <a:pPr>
            <a:defRPr cap="all"/>
          </a:pPr>
          <a:r>
            <a:rPr lang="nl-NL"/>
            <a:t>The paid engine of growth</a:t>
          </a:r>
          <a:endParaRPr lang="en-US"/>
        </a:p>
      </dgm:t>
    </dgm:pt>
    <dgm:pt modelId="{FC17AD3A-7492-4428-B897-1C7C4811B82C}" type="parTrans" cxnId="{383AE6D0-C690-4F29-8303-4E4C6AA398BF}">
      <dgm:prSet/>
      <dgm:spPr/>
      <dgm:t>
        <a:bodyPr/>
        <a:lstStyle/>
        <a:p>
          <a:endParaRPr lang="en-US"/>
        </a:p>
      </dgm:t>
    </dgm:pt>
    <dgm:pt modelId="{463EE979-F422-4C72-B8D0-5B8AFC61CBB8}" type="sibTrans" cxnId="{383AE6D0-C690-4F29-8303-4E4C6AA398BF}">
      <dgm:prSet/>
      <dgm:spPr/>
      <dgm:t>
        <a:bodyPr/>
        <a:lstStyle/>
        <a:p>
          <a:endParaRPr lang="en-US"/>
        </a:p>
      </dgm:t>
    </dgm:pt>
    <dgm:pt modelId="{ED85ED63-A6FF-4150-89E4-7B889E69D6E5}" type="pres">
      <dgm:prSet presAssocID="{DF3EDACA-2B1B-4187-8FE0-56C90A2DD666}" presName="root" presStyleCnt="0">
        <dgm:presLayoutVars>
          <dgm:dir/>
          <dgm:resizeHandles val="exact"/>
        </dgm:presLayoutVars>
      </dgm:prSet>
      <dgm:spPr/>
    </dgm:pt>
    <dgm:pt modelId="{433ACB7B-C3D3-4CD7-AC7C-907FEFDC5E7F}" type="pres">
      <dgm:prSet presAssocID="{D97ED117-72E8-47A5-A136-13BAE131FE60}" presName="compNode" presStyleCnt="0"/>
      <dgm:spPr/>
    </dgm:pt>
    <dgm:pt modelId="{4732EAAF-8DF3-42A5-8CBD-A724E7077A24}" type="pres">
      <dgm:prSet presAssocID="{D97ED117-72E8-47A5-A136-13BAE131FE60}" presName="iconBgRect" presStyleLbl="bgShp" presStyleIdx="0" presStyleCnt="3"/>
      <dgm:spPr/>
    </dgm:pt>
    <dgm:pt modelId="{809C4AD8-0C0D-40A3-AAF6-4A7135633D18}" type="pres">
      <dgm:prSet presAssocID="{D97ED117-72E8-47A5-A136-13BAE131FE6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6CDD8346-B0D3-4FFD-8ECA-4CF0F6EC9B0A}" type="pres">
      <dgm:prSet presAssocID="{D97ED117-72E8-47A5-A136-13BAE131FE60}" presName="spaceRect" presStyleCnt="0"/>
      <dgm:spPr/>
    </dgm:pt>
    <dgm:pt modelId="{FE5E59D7-A5C6-4BB5-B30E-7E0104554D99}" type="pres">
      <dgm:prSet presAssocID="{D97ED117-72E8-47A5-A136-13BAE131FE60}" presName="textRect" presStyleLbl="revTx" presStyleIdx="0" presStyleCnt="3">
        <dgm:presLayoutVars>
          <dgm:chMax val="1"/>
          <dgm:chPref val="1"/>
        </dgm:presLayoutVars>
      </dgm:prSet>
      <dgm:spPr/>
    </dgm:pt>
    <dgm:pt modelId="{CB728929-CF70-482E-AE44-BDDB285BC15E}" type="pres">
      <dgm:prSet presAssocID="{34C51486-371B-4073-B7FD-A8659275E700}" presName="sibTrans" presStyleCnt="0"/>
      <dgm:spPr/>
    </dgm:pt>
    <dgm:pt modelId="{51242F1A-0DE2-451B-854C-ADD879650157}" type="pres">
      <dgm:prSet presAssocID="{DC2E4D52-1D44-4FD8-B271-78978C55B212}" presName="compNode" presStyleCnt="0"/>
      <dgm:spPr/>
    </dgm:pt>
    <dgm:pt modelId="{3B9607BE-9E7C-466F-95C4-71A534903309}" type="pres">
      <dgm:prSet presAssocID="{DC2E4D52-1D44-4FD8-B271-78978C55B212}" presName="iconBgRect" presStyleLbl="bgShp" presStyleIdx="1" presStyleCnt="3"/>
      <dgm:spPr/>
    </dgm:pt>
    <dgm:pt modelId="{7ECC5704-4532-4CC9-8C77-C3A7BA32AED7}" type="pres">
      <dgm:prSet presAssocID="{DC2E4D52-1D44-4FD8-B271-78978C55B21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DFB8019B-3654-489C-BBFB-073BC3FEF518}" type="pres">
      <dgm:prSet presAssocID="{DC2E4D52-1D44-4FD8-B271-78978C55B212}" presName="spaceRect" presStyleCnt="0"/>
      <dgm:spPr/>
    </dgm:pt>
    <dgm:pt modelId="{D1CAA25F-E379-4335-A2FA-3186937ADD71}" type="pres">
      <dgm:prSet presAssocID="{DC2E4D52-1D44-4FD8-B271-78978C55B212}" presName="textRect" presStyleLbl="revTx" presStyleIdx="1" presStyleCnt="3">
        <dgm:presLayoutVars>
          <dgm:chMax val="1"/>
          <dgm:chPref val="1"/>
        </dgm:presLayoutVars>
      </dgm:prSet>
      <dgm:spPr/>
    </dgm:pt>
    <dgm:pt modelId="{BBDA57F9-FDCF-42B5-B8A4-CF3674FA5A8B}" type="pres">
      <dgm:prSet presAssocID="{572ED458-70AB-4440-8AFC-FE0487DBC4AF}" presName="sibTrans" presStyleCnt="0"/>
      <dgm:spPr/>
    </dgm:pt>
    <dgm:pt modelId="{FA34DB78-C908-4221-9628-73EF2944C9D4}" type="pres">
      <dgm:prSet presAssocID="{01E967E2-303A-45E4-B353-0AB45C467845}" presName="compNode" presStyleCnt="0"/>
      <dgm:spPr/>
    </dgm:pt>
    <dgm:pt modelId="{B9F6F7F7-FE1A-4B6C-9049-78F7C1761959}" type="pres">
      <dgm:prSet presAssocID="{01E967E2-303A-45E4-B353-0AB45C467845}" presName="iconBgRect" presStyleLbl="bgShp" presStyleIdx="2" presStyleCnt="3"/>
      <dgm:spPr/>
    </dgm:pt>
    <dgm:pt modelId="{A4C9A0A6-590B-41FE-B61B-2F607547235A}" type="pres">
      <dgm:prSet presAssocID="{01E967E2-303A-45E4-B353-0AB45C46784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A4532BD9-F14B-4716-B8C2-C51040AA945E}" type="pres">
      <dgm:prSet presAssocID="{01E967E2-303A-45E4-B353-0AB45C467845}" presName="spaceRect" presStyleCnt="0"/>
      <dgm:spPr/>
    </dgm:pt>
    <dgm:pt modelId="{C089EA8A-E4FE-41D3-A1B8-184724D91F14}" type="pres">
      <dgm:prSet presAssocID="{01E967E2-303A-45E4-B353-0AB45C467845}" presName="textRect" presStyleLbl="revTx" presStyleIdx="2" presStyleCnt="3">
        <dgm:presLayoutVars>
          <dgm:chMax val="1"/>
          <dgm:chPref val="1"/>
        </dgm:presLayoutVars>
      </dgm:prSet>
      <dgm:spPr/>
    </dgm:pt>
  </dgm:ptLst>
  <dgm:cxnLst>
    <dgm:cxn modelId="{A2AFAF0B-9C0F-4056-80ED-265E85420F1C}" type="presOf" srcId="{DF3EDACA-2B1B-4187-8FE0-56C90A2DD666}" destId="{ED85ED63-A6FF-4150-89E4-7B889E69D6E5}" srcOrd="0" destOrd="0" presId="urn:microsoft.com/office/officeart/2018/5/layout/IconCircleLabelList"/>
    <dgm:cxn modelId="{5ECD9924-85B0-415E-8CCB-9DBF5AD61B31}" type="presOf" srcId="{D97ED117-72E8-47A5-A136-13BAE131FE60}" destId="{FE5E59D7-A5C6-4BB5-B30E-7E0104554D99}" srcOrd="0" destOrd="0" presId="urn:microsoft.com/office/officeart/2018/5/layout/IconCircleLabelList"/>
    <dgm:cxn modelId="{ECD9378E-4F5B-4D00-9EBE-CB1CDD36C1F3}" srcId="{DF3EDACA-2B1B-4187-8FE0-56C90A2DD666}" destId="{DC2E4D52-1D44-4FD8-B271-78978C55B212}" srcOrd="1" destOrd="0" parTransId="{DC0982C6-BC74-422C-9447-532DB1B6A423}" sibTransId="{572ED458-70AB-4440-8AFC-FE0487DBC4AF}"/>
    <dgm:cxn modelId="{6BAD419C-974F-477B-9011-9E44392F2E25}" type="presOf" srcId="{01E967E2-303A-45E4-B353-0AB45C467845}" destId="{C089EA8A-E4FE-41D3-A1B8-184724D91F14}" srcOrd="0" destOrd="0" presId="urn:microsoft.com/office/officeart/2018/5/layout/IconCircleLabelList"/>
    <dgm:cxn modelId="{383AE6D0-C690-4F29-8303-4E4C6AA398BF}" srcId="{DF3EDACA-2B1B-4187-8FE0-56C90A2DD666}" destId="{01E967E2-303A-45E4-B353-0AB45C467845}" srcOrd="2" destOrd="0" parTransId="{FC17AD3A-7492-4428-B897-1C7C4811B82C}" sibTransId="{463EE979-F422-4C72-B8D0-5B8AFC61CBB8}"/>
    <dgm:cxn modelId="{7688A1DC-1327-423B-A73B-7C411A5B1B79}" type="presOf" srcId="{DC2E4D52-1D44-4FD8-B271-78978C55B212}" destId="{D1CAA25F-E379-4335-A2FA-3186937ADD71}" srcOrd="0" destOrd="0" presId="urn:microsoft.com/office/officeart/2018/5/layout/IconCircleLabelList"/>
    <dgm:cxn modelId="{8463A0F4-A760-4A3B-B949-EB2CF1465949}" srcId="{DF3EDACA-2B1B-4187-8FE0-56C90A2DD666}" destId="{D97ED117-72E8-47A5-A136-13BAE131FE60}" srcOrd="0" destOrd="0" parTransId="{6B110734-A55D-4B53-9014-6B3821758CD8}" sibTransId="{34C51486-371B-4073-B7FD-A8659275E700}"/>
    <dgm:cxn modelId="{2C0AFF19-F4B3-487A-9134-61CD2BD18E3D}" type="presParOf" srcId="{ED85ED63-A6FF-4150-89E4-7B889E69D6E5}" destId="{433ACB7B-C3D3-4CD7-AC7C-907FEFDC5E7F}" srcOrd="0" destOrd="0" presId="urn:microsoft.com/office/officeart/2018/5/layout/IconCircleLabelList"/>
    <dgm:cxn modelId="{025A24E2-E05C-477B-A707-057F68950AA7}" type="presParOf" srcId="{433ACB7B-C3D3-4CD7-AC7C-907FEFDC5E7F}" destId="{4732EAAF-8DF3-42A5-8CBD-A724E7077A24}" srcOrd="0" destOrd="0" presId="urn:microsoft.com/office/officeart/2018/5/layout/IconCircleLabelList"/>
    <dgm:cxn modelId="{6EB601B9-DBFB-489D-9845-0B63460604D4}" type="presParOf" srcId="{433ACB7B-C3D3-4CD7-AC7C-907FEFDC5E7F}" destId="{809C4AD8-0C0D-40A3-AAF6-4A7135633D18}" srcOrd="1" destOrd="0" presId="urn:microsoft.com/office/officeart/2018/5/layout/IconCircleLabelList"/>
    <dgm:cxn modelId="{8D0AC2EE-22CB-4A80-9EE6-ED8617C4AC5F}" type="presParOf" srcId="{433ACB7B-C3D3-4CD7-AC7C-907FEFDC5E7F}" destId="{6CDD8346-B0D3-4FFD-8ECA-4CF0F6EC9B0A}" srcOrd="2" destOrd="0" presId="urn:microsoft.com/office/officeart/2018/5/layout/IconCircleLabelList"/>
    <dgm:cxn modelId="{3A8E70D9-3E89-4020-AAD2-55A8DB8284BF}" type="presParOf" srcId="{433ACB7B-C3D3-4CD7-AC7C-907FEFDC5E7F}" destId="{FE5E59D7-A5C6-4BB5-B30E-7E0104554D99}" srcOrd="3" destOrd="0" presId="urn:microsoft.com/office/officeart/2018/5/layout/IconCircleLabelList"/>
    <dgm:cxn modelId="{61A453D9-230E-425A-A17D-EA3F7A565FFD}" type="presParOf" srcId="{ED85ED63-A6FF-4150-89E4-7B889E69D6E5}" destId="{CB728929-CF70-482E-AE44-BDDB285BC15E}" srcOrd="1" destOrd="0" presId="urn:microsoft.com/office/officeart/2018/5/layout/IconCircleLabelList"/>
    <dgm:cxn modelId="{C8DD13BF-EDC2-41A4-A850-68C1AEE16B36}" type="presParOf" srcId="{ED85ED63-A6FF-4150-89E4-7B889E69D6E5}" destId="{51242F1A-0DE2-451B-854C-ADD879650157}" srcOrd="2" destOrd="0" presId="urn:microsoft.com/office/officeart/2018/5/layout/IconCircleLabelList"/>
    <dgm:cxn modelId="{7A022712-616E-40DA-B4D2-0E98BB3CB267}" type="presParOf" srcId="{51242F1A-0DE2-451B-854C-ADD879650157}" destId="{3B9607BE-9E7C-466F-95C4-71A534903309}" srcOrd="0" destOrd="0" presId="urn:microsoft.com/office/officeart/2018/5/layout/IconCircleLabelList"/>
    <dgm:cxn modelId="{1DDB9FCE-A0B3-4CA7-B565-7F93A798A07F}" type="presParOf" srcId="{51242F1A-0DE2-451B-854C-ADD879650157}" destId="{7ECC5704-4532-4CC9-8C77-C3A7BA32AED7}" srcOrd="1" destOrd="0" presId="urn:microsoft.com/office/officeart/2018/5/layout/IconCircleLabelList"/>
    <dgm:cxn modelId="{6104F00A-97AA-4BBE-9679-E6BBB017DFD3}" type="presParOf" srcId="{51242F1A-0DE2-451B-854C-ADD879650157}" destId="{DFB8019B-3654-489C-BBFB-073BC3FEF518}" srcOrd="2" destOrd="0" presId="urn:microsoft.com/office/officeart/2018/5/layout/IconCircleLabelList"/>
    <dgm:cxn modelId="{CF4159AF-28B6-4875-AFF6-5E48BBAB48C2}" type="presParOf" srcId="{51242F1A-0DE2-451B-854C-ADD879650157}" destId="{D1CAA25F-E379-4335-A2FA-3186937ADD71}" srcOrd="3" destOrd="0" presId="urn:microsoft.com/office/officeart/2018/5/layout/IconCircleLabelList"/>
    <dgm:cxn modelId="{B2DD5F82-6157-48DF-8DC4-071C82F04942}" type="presParOf" srcId="{ED85ED63-A6FF-4150-89E4-7B889E69D6E5}" destId="{BBDA57F9-FDCF-42B5-B8A4-CF3674FA5A8B}" srcOrd="3" destOrd="0" presId="urn:microsoft.com/office/officeart/2018/5/layout/IconCircleLabelList"/>
    <dgm:cxn modelId="{0E38FAD0-B23A-4642-9A31-CA7322039D69}" type="presParOf" srcId="{ED85ED63-A6FF-4150-89E4-7B889E69D6E5}" destId="{FA34DB78-C908-4221-9628-73EF2944C9D4}" srcOrd="4" destOrd="0" presId="urn:microsoft.com/office/officeart/2018/5/layout/IconCircleLabelList"/>
    <dgm:cxn modelId="{518F60B5-FB27-45B6-A02F-5C2619ECDE42}" type="presParOf" srcId="{FA34DB78-C908-4221-9628-73EF2944C9D4}" destId="{B9F6F7F7-FE1A-4B6C-9049-78F7C1761959}" srcOrd="0" destOrd="0" presId="urn:microsoft.com/office/officeart/2018/5/layout/IconCircleLabelList"/>
    <dgm:cxn modelId="{B83F2C4C-0B55-4B4F-A302-31C0DBAD9AFB}" type="presParOf" srcId="{FA34DB78-C908-4221-9628-73EF2944C9D4}" destId="{A4C9A0A6-590B-41FE-B61B-2F607547235A}" srcOrd="1" destOrd="0" presId="urn:microsoft.com/office/officeart/2018/5/layout/IconCircleLabelList"/>
    <dgm:cxn modelId="{FBF58034-11DD-4232-AB3A-926E5EE7E28C}" type="presParOf" srcId="{FA34DB78-C908-4221-9628-73EF2944C9D4}" destId="{A4532BD9-F14B-4716-B8C2-C51040AA945E}" srcOrd="2" destOrd="0" presId="urn:microsoft.com/office/officeart/2018/5/layout/IconCircleLabelList"/>
    <dgm:cxn modelId="{19D89CB8-AECB-4787-A7C2-471ECBF1D3E4}" type="presParOf" srcId="{FA34DB78-C908-4221-9628-73EF2944C9D4}" destId="{C089EA8A-E4FE-41D3-A1B8-184724D91F1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5973B46-7F26-43C4-AAF2-EDF08BDD0DDB}" type="doc">
      <dgm:prSet loTypeId="urn:microsoft.com/office/officeart/2005/8/layout/chevron1" loCatId="process" qsTypeId="urn:microsoft.com/office/officeart/2005/8/quickstyle/simple1" qsCatId="simple" csTypeId="urn:microsoft.com/office/officeart/2005/8/colors/accent3_2" csCatId="accent3" phldr="1"/>
      <dgm:spPr/>
      <dgm:t>
        <a:bodyPr/>
        <a:lstStyle/>
        <a:p>
          <a:endParaRPr lang="en-US"/>
        </a:p>
      </dgm:t>
    </dgm:pt>
    <dgm:pt modelId="{393FBF30-63B5-463E-85C4-619E7695F490}">
      <dgm:prSet/>
      <dgm:spPr/>
      <dgm:t>
        <a:bodyPr/>
        <a:lstStyle/>
        <a:p>
          <a:r>
            <a:rPr lang="nl-NL"/>
            <a:t>5 why</a:t>
          </a:r>
          <a:endParaRPr lang="en-US"/>
        </a:p>
      </dgm:t>
    </dgm:pt>
    <dgm:pt modelId="{DF99A289-D7BE-4CDF-9FAD-19B32A62FA98}" type="parTrans" cxnId="{A9372298-1E42-4EA1-9E46-5AAE6EE485A0}">
      <dgm:prSet/>
      <dgm:spPr/>
      <dgm:t>
        <a:bodyPr/>
        <a:lstStyle/>
        <a:p>
          <a:endParaRPr lang="en-US"/>
        </a:p>
      </dgm:t>
    </dgm:pt>
    <dgm:pt modelId="{610AFB3D-59B7-4037-B12C-BF659567B4A8}" type="sibTrans" cxnId="{A9372298-1E42-4EA1-9E46-5AAE6EE485A0}">
      <dgm:prSet/>
      <dgm:spPr/>
      <dgm:t>
        <a:bodyPr/>
        <a:lstStyle/>
        <a:p>
          <a:endParaRPr lang="en-US"/>
        </a:p>
      </dgm:t>
    </dgm:pt>
    <dgm:pt modelId="{9C8AC933-F038-4391-A0D9-C3C34108EB84}">
      <dgm:prSet/>
      <dgm:spPr/>
      <dgm:t>
        <a:bodyPr/>
        <a:lstStyle/>
        <a:p>
          <a:r>
            <a:rPr lang="nl-NL" dirty="0" err="1"/>
            <a:t>Prevent</a:t>
          </a:r>
          <a:r>
            <a:rPr lang="nl-NL" dirty="0"/>
            <a:t> 5 </a:t>
          </a:r>
          <a:r>
            <a:rPr lang="nl-NL" dirty="0" err="1"/>
            <a:t>blames</a:t>
          </a:r>
          <a:endParaRPr lang="en-US" dirty="0"/>
        </a:p>
      </dgm:t>
    </dgm:pt>
    <dgm:pt modelId="{29655DFB-F2F1-4BCD-B9C7-00C5548C9679}" type="parTrans" cxnId="{0CF809C6-C18E-4F26-AA7D-E34F82DF3C6D}">
      <dgm:prSet/>
      <dgm:spPr/>
      <dgm:t>
        <a:bodyPr/>
        <a:lstStyle/>
        <a:p>
          <a:endParaRPr lang="en-US"/>
        </a:p>
      </dgm:t>
    </dgm:pt>
    <dgm:pt modelId="{B6B99256-17D2-4600-89E7-0867A389CB33}" type="sibTrans" cxnId="{0CF809C6-C18E-4F26-AA7D-E34F82DF3C6D}">
      <dgm:prSet/>
      <dgm:spPr/>
      <dgm:t>
        <a:bodyPr/>
        <a:lstStyle/>
        <a:p>
          <a:endParaRPr lang="en-US"/>
        </a:p>
      </dgm:t>
    </dgm:pt>
    <dgm:pt modelId="{29277E10-C95B-4639-9F28-B851B3C46605}">
      <dgm:prSet/>
      <dgm:spPr/>
      <dgm:t>
        <a:bodyPr/>
        <a:lstStyle/>
        <a:p>
          <a:r>
            <a:rPr lang="nl-NL"/>
            <a:t>Start small, Be specific</a:t>
          </a:r>
          <a:endParaRPr lang="en-US"/>
        </a:p>
      </dgm:t>
    </dgm:pt>
    <dgm:pt modelId="{1553204F-13AE-4888-A903-384D075C4214}" type="parTrans" cxnId="{24A68C4F-DB96-4418-B2A1-A2E3BAFC10AA}">
      <dgm:prSet/>
      <dgm:spPr/>
      <dgm:t>
        <a:bodyPr/>
        <a:lstStyle/>
        <a:p>
          <a:endParaRPr lang="en-US"/>
        </a:p>
      </dgm:t>
    </dgm:pt>
    <dgm:pt modelId="{A5877586-D509-4366-A1B6-81ACF9863055}" type="sibTrans" cxnId="{24A68C4F-DB96-4418-B2A1-A2E3BAFC10AA}">
      <dgm:prSet/>
      <dgm:spPr/>
      <dgm:t>
        <a:bodyPr/>
        <a:lstStyle/>
        <a:p>
          <a:endParaRPr lang="en-US"/>
        </a:p>
      </dgm:t>
    </dgm:pt>
    <dgm:pt modelId="{2F9D46F9-1824-421F-824F-EC535CC5CCB5}">
      <dgm:prSet/>
      <dgm:spPr/>
      <dgm:t>
        <a:bodyPr/>
        <a:lstStyle/>
        <a:p>
          <a:r>
            <a:rPr lang="nl-NL"/>
            <a:t>Appoint a 5 why master</a:t>
          </a:r>
          <a:endParaRPr lang="en-US"/>
        </a:p>
      </dgm:t>
    </dgm:pt>
    <dgm:pt modelId="{D269279B-C5D6-4D38-B7AF-2B961784EB07}" type="parTrans" cxnId="{BF47030A-23C2-467B-89F2-E3A5C1645964}">
      <dgm:prSet/>
      <dgm:spPr/>
      <dgm:t>
        <a:bodyPr/>
        <a:lstStyle/>
        <a:p>
          <a:endParaRPr lang="en-US"/>
        </a:p>
      </dgm:t>
    </dgm:pt>
    <dgm:pt modelId="{BA75F7FD-D65D-4F86-9F18-1A65E744AEE6}" type="sibTrans" cxnId="{BF47030A-23C2-467B-89F2-E3A5C1645964}">
      <dgm:prSet/>
      <dgm:spPr/>
      <dgm:t>
        <a:bodyPr/>
        <a:lstStyle/>
        <a:p>
          <a:endParaRPr lang="en-US"/>
        </a:p>
      </dgm:t>
    </dgm:pt>
    <dgm:pt modelId="{91740740-4199-42ED-9175-B5C8779F428D}" type="pres">
      <dgm:prSet presAssocID="{75973B46-7F26-43C4-AAF2-EDF08BDD0DDB}" presName="Name0" presStyleCnt="0">
        <dgm:presLayoutVars>
          <dgm:dir/>
          <dgm:animLvl val="lvl"/>
          <dgm:resizeHandles val="exact"/>
        </dgm:presLayoutVars>
      </dgm:prSet>
      <dgm:spPr/>
    </dgm:pt>
    <dgm:pt modelId="{4D5D1F7A-F3A4-4795-8FB4-90B3226C604A}" type="pres">
      <dgm:prSet presAssocID="{393FBF30-63B5-463E-85C4-619E7695F490}" presName="parTxOnly" presStyleLbl="node1" presStyleIdx="0" presStyleCnt="4">
        <dgm:presLayoutVars>
          <dgm:chMax val="0"/>
          <dgm:chPref val="0"/>
          <dgm:bulletEnabled val="1"/>
        </dgm:presLayoutVars>
      </dgm:prSet>
      <dgm:spPr/>
    </dgm:pt>
    <dgm:pt modelId="{3E7CA437-045A-4197-82DA-815718BD187A}" type="pres">
      <dgm:prSet presAssocID="{610AFB3D-59B7-4037-B12C-BF659567B4A8}" presName="parTxOnlySpace" presStyleCnt="0"/>
      <dgm:spPr/>
    </dgm:pt>
    <dgm:pt modelId="{BE0998BC-5BD0-4A18-984C-37AD9A788CC9}" type="pres">
      <dgm:prSet presAssocID="{9C8AC933-F038-4391-A0D9-C3C34108EB84}" presName="parTxOnly" presStyleLbl="node1" presStyleIdx="1" presStyleCnt="4">
        <dgm:presLayoutVars>
          <dgm:chMax val="0"/>
          <dgm:chPref val="0"/>
          <dgm:bulletEnabled val="1"/>
        </dgm:presLayoutVars>
      </dgm:prSet>
      <dgm:spPr/>
    </dgm:pt>
    <dgm:pt modelId="{873632DB-91E8-413D-A895-F412EB075BCB}" type="pres">
      <dgm:prSet presAssocID="{B6B99256-17D2-4600-89E7-0867A389CB33}" presName="parTxOnlySpace" presStyleCnt="0"/>
      <dgm:spPr/>
    </dgm:pt>
    <dgm:pt modelId="{24E61447-52B7-4B5E-9876-EDDF098E14AF}" type="pres">
      <dgm:prSet presAssocID="{29277E10-C95B-4639-9F28-B851B3C46605}" presName="parTxOnly" presStyleLbl="node1" presStyleIdx="2" presStyleCnt="4">
        <dgm:presLayoutVars>
          <dgm:chMax val="0"/>
          <dgm:chPref val="0"/>
          <dgm:bulletEnabled val="1"/>
        </dgm:presLayoutVars>
      </dgm:prSet>
      <dgm:spPr/>
    </dgm:pt>
    <dgm:pt modelId="{A8E9A4D0-211A-4F22-99AC-B9E625EE52FC}" type="pres">
      <dgm:prSet presAssocID="{A5877586-D509-4366-A1B6-81ACF9863055}" presName="parTxOnlySpace" presStyleCnt="0"/>
      <dgm:spPr/>
    </dgm:pt>
    <dgm:pt modelId="{858FFA56-CE98-4D20-827A-D629E91D939C}" type="pres">
      <dgm:prSet presAssocID="{2F9D46F9-1824-421F-824F-EC535CC5CCB5}" presName="parTxOnly" presStyleLbl="node1" presStyleIdx="3" presStyleCnt="4">
        <dgm:presLayoutVars>
          <dgm:chMax val="0"/>
          <dgm:chPref val="0"/>
          <dgm:bulletEnabled val="1"/>
        </dgm:presLayoutVars>
      </dgm:prSet>
      <dgm:spPr/>
    </dgm:pt>
  </dgm:ptLst>
  <dgm:cxnLst>
    <dgm:cxn modelId="{8D532204-12BA-4742-A913-B4BAC849F820}" type="presOf" srcId="{75973B46-7F26-43C4-AAF2-EDF08BDD0DDB}" destId="{91740740-4199-42ED-9175-B5C8779F428D}" srcOrd="0" destOrd="0" presId="urn:microsoft.com/office/officeart/2005/8/layout/chevron1"/>
    <dgm:cxn modelId="{BF47030A-23C2-467B-89F2-E3A5C1645964}" srcId="{75973B46-7F26-43C4-AAF2-EDF08BDD0DDB}" destId="{2F9D46F9-1824-421F-824F-EC535CC5CCB5}" srcOrd="3" destOrd="0" parTransId="{D269279B-C5D6-4D38-B7AF-2B961784EB07}" sibTransId="{BA75F7FD-D65D-4F86-9F18-1A65E744AEE6}"/>
    <dgm:cxn modelId="{24A68C4F-DB96-4418-B2A1-A2E3BAFC10AA}" srcId="{75973B46-7F26-43C4-AAF2-EDF08BDD0DDB}" destId="{29277E10-C95B-4639-9F28-B851B3C46605}" srcOrd="2" destOrd="0" parTransId="{1553204F-13AE-4888-A903-384D075C4214}" sibTransId="{A5877586-D509-4366-A1B6-81ACF9863055}"/>
    <dgm:cxn modelId="{087E4B76-0016-4876-8669-973FA307B67B}" type="presOf" srcId="{9C8AC933-F038-4391-A0D9-C3C34108EB84}" destId="{BE0998BC-5BD0-4A18-984C-37AD9A788CC9}" srcOrd="0" destOrd="0" presId="urn:microsoft.com/office/officeart/2005/8/layout/chevron1"/>
    <dgm:cxn modelId="{40D7298C-AC53-4459-8C24-1C49DF071AE8}" type="presOf" srcId="{393FBF30-63B5-463E-85C4-619E7695F490}" destId="{4D5D1F7A-F3A4-4795-8FB4-90B3226C604A}" srcOrd="0" destOrd="0" presId="urn:microsoft.com/office/officeart/2005/8/layout/chevron1"/>
    <dgm:cxn modelId="{A9372298-1E42-4EA1-9E46-5AAE6EE485A0}" srcId="{75973B46-7F26-43C4-AAF2-EDF08BDD0DDB}" destId="{393FBF30-63B5-463E-85C4-619E7695F490}" srcOrd="0" destOrd="0" parTransId="{DF99A289-D7BE-4CDF-9FAD-19B32A62FA98}" sibTransId="{610AFB3D-59B7-4037-B12C-BF659567B4A8}"/>
    <dgm:cxn modelId="{0CF809C6-C18E-4F26-AA7D-E34F82DF3C6D}" srcId="{75973B46-7F26-43C4-AAF2-EDF08BDD0DDB}" destId="{9C8AC933-F038-4391-A0D9-C3C34108EB84}" srcOrd="1" destOrd="0" parTransId="{29655DFB-F2F1-4BCD-B9C7-00C5548C9679}" sibTransId="{B6B99256-17D2-4600-89E7-0867A389CB33}"/>
    <dgm:cxn modelId="{1DDD48E3-CBD3-4A75-9234-846A6F9CF70A}" type="presOf" srcId="{2F9D46F9-1824-421F-824F-EC535CC5CCB5}" destId="{858FFA56-CE98-4D20-827A-D629E91D939C}" srcOrd="0" destOrd="0" presId="urn:microsoft.com/office/officeart/2005/8/layout/chevron1"/>
    <dgm:cxn modelId="{76888FFE-D02A-40E1-AC27-4684A85DA378}" type="presOf" srcId="{29277E10-C95B-4639-9F28-B851B3C46605}" destId="{24E61447-52B7-4B5E-9876-EDDF098E14AF}" srcOrd="0" destOrd="0" presId="urn:microsoft.com/office/officeart/2005/8/layout/chevron1"/>
    <dgm:cxn modelId="{8577DF58-5E5F-4B07-AC1E-71B234573E8F}" type="presParOf" srcId="{91740740-4199-42ED-9175-B5C8779F428D}" destId="{4D5D1F7A-F3A4-4795-8FB4-90B3226C604A}" srcOrd="0" destOrd="0" presId="urn:microsoft.com/office/officeart/2005/8/layout/chevron1"/>
    <dgm:cxn modelId="{7DA61CB4-4583-401A-91E8-A0C16A19773F}" type="presParOf" srcId="{91740740-4199-42ED-9175-B5C8779F428D}" destId="{3E7CA437-045A-4197-82DA-815718BD187A}" srcOrd="1" destOrd="0" presId="urn:microsoft.com/office/officeart/2005/8/layout/chevron1"/>
    <dgm:cxn modelId="{25764364-1F11-4815-A4FD-4FD5E3194F87}" type="presParOf" srcId="{91740740-4199-42ED-9175-B5C8779F428D}" destId="{BE0998BC-5BD0-4A18-984C-37AD9A788CC9}" srcOrd="2" destOrd="0" presId="urn:microsoft.com/office/officeart/2005/8/layout/chevron1"/>
    <dgm:cxn modelId="{A967EAC7-D896-42C0-B62E-99986D089C44}" type="presParOf" srcId="{91740740-4199-42ED-9175-B5C8779F428D}" destId="{873632DB-91E8-413D-A895-F412EB075BCB}" srcOrd="3" destOrd="0" presId="urn:microsoft.com/office/officeart/2005/8/layout/chevron1"/>
    <dgm:cxn modelId="{D7DD8AFC-87F9-44AA-9E88-D467EFA73ABB}" type="presParOf" srcId="{91740740-4199-42ED-9175-B5C8779F428D}" destId="{24E61447-52B7-4B5E-9876-EDDF098E14AF}" srcOrd="4" destOrd="0" presId="urn:microsoft.com/office/officeart/2005/8/layout/chevron1"/>
    <dgm:cxn modelId="{BBDB7846-2285-48F3-8F54-0196A996544D}" type="presParOf" srcId="{91740740-4199-42ED-9175-B5C8779F428D}" destId="{A8E9A4D0-211A-4F22-99AC-B9E625EE52FC}" srcOrd="5" destOrd="0" presId="urn:microsoft.com/office/officeart/2005/8/layout/chevron1"/>
    <dgm:cxn modelId="{F77B2BC2-631D-4699-A694-01B17D6FB465}" type="presParOf" srcId="{91740740-4199-42ED-9175-B5C8779F428D}" destId="{858FFA56-CE98-4D20-827A-D629E91D939C}"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C2D8CFC-0FEC-4DA0-83E7-B01DB5C9C9D9}" type="doc">
      <dgm:prSet loTypeId="urn:microsoft.com/office/officeart/2005/8/layout/cycle4" loCatId="matrix" qsTypeId="urn:microsoft.com/office/officeart/2005/8/quickstyle/simple1" qsCatId="simple" csTypeId="urn:microsoft.com/office/officeart/2005/8/colors/accent0_3" csCatId="mainScheme" phldr="1"/>
      <dgm:spPr/>
      <dgm:t>
        <a:bodyPr/>
        <a:lstStyle/>
        <a:p>
          <a:endParaRPr lang="en-US"/>
        </a:p>
      </dgm:t>
    </dgm:pt>
    <dgm:pt modelId="{617EDB3B-12CD-44B3-8E29-534DF306C5B6}">
      <dgm:prSet/>
      <dgm:spPr/>
      <dgm:t>
        <a:bodyPr/>
        <a:lstStyle/>
        <a:p>
          <a:r>
            <a:rPr lang="nl-NL"/>
            <a:t>Scarce but secure resources</a:t>
          </a:r>
          <a:endParaRPr lang="en-US"/>
        </a:p>
      </dgm:t>
    </dgm:pt>
    <dgm:pt modelId="{1E842AF2-3ED6-414D-B750-256E9BFC0149}" type="parTrans" cxnId="{487D18C7-E3EE-4205-B52F-869B38B6FDC9}">
      <dgm:prSet/>
      <dgm:spPr/>
      <dgm:t>
        <a:bodyPr/>
        <a:lstStyle/>
        <a:p>
          <a:endParaRPr lang="en-US"/>
        </a:p>
      </dgm:t>
    </dgm:pt>
    <dgm:pt modelId="{0F58AFEB-9256-4CB2-BD37-D3ADC440599A}" type="sibTrans" cxnId="{487D18C7-E3EE-4205-B52F-869B38B6FDC9}">
      <dgm:prSet/>
      <dgm:spPr/>
      <dgm:t>
        <a:bodyPr/>
        <a:lstStyle/>
        <a:p>
          <a:endParaRPr lang="en-US"/>
        </a:p>
      </dgm:t>
    </dgm:pt>
    <dgm:pt modelId="{CBF5FA77-23F8-4FA6-BEDB-9C5E4F1E45C0}">
      <dgm:prSet/>
      <dgm:spPr/>
      <dgm:t>
        <a:bodyPr/>
        <a:lstStyle/>
        <a:p>
          <a:r>
            <a:rPr lang="nl-NL"/>
            <a:t>Independent development authority</a:t>
          </a:r>
          <a:endParaRPr lang="en-US"/>
        </a:p>
      </dgm:t>
    </dgm:pt>
    <dgm:pt modelId="{D744FCD4-3879-43B5-8ADA-5C7004EF82E7}" type="parTrans" cxnId="{F599E230-127D-4680-B609-FE7B54136D5F}">
      <dgm:prSet/>
      <dgm:spPr/>
      <dgm:t>
        <a:bodyPr/>
        <a:lstStyle/>
        <a:p>
          <a:endParaRPr lang="en-US"/>
        </a:p>
      </dgm:t>
    </dgm:pt>
    <dgm:pt modelId="{A90B181A-6353-4476-9392-AA3203C5FD07}" type="sibTrans" cxnId="{F599E230-127D-4680-B609-FE7B54136D5F}">
      <dgm:prSet/>
      <dgm:spPr/>
      <dgm:t>
        <a:bodyPr/>
        <a:lstStyle/>
        <a:p>
          <a:endParaRPr lang="en-US"/>
        </a:p>
      </dgm:t>
    </dgm:pt>
    <dgm:pt modelId="{C55CE643-FC0E-4448-B0B3-E42B0A93452C}">
      <dgm:prSet/>
      <dgm:spPr/>
      <dgm:t>
        <a:bodyPr/>
        <a:lstStyle/>
        <a:p>
          <a:r>
            <a:rPr lang="nl-NL"/>
            <a:t>A personal stake in the outcome</a:t>
          </a:r>
          <a:endParaRPr lang="en-US"/>
        </a:p>
      </dgm:t>
    </dgm:pt>
    <dgm:pt modelId="{DDC1B694-34A6-43BE-A45A-27BC670400D9}" type="parTrans" cxnId="{6A7D8B09-940B-4BC7-A899-3E9CD53AE5AC}">
      <dgm:prSet/>
      <dgm:spPr/>
      <dgm:t>
        <a:bodyPr/>
        <a:lstStyle/>
        <a:p>
          <a:endParaRPr lang="en-US"/>
        </a:p>
      </dgm:t>
    </dgm:pt>
    <dgm:pt modelId="{EB6DA932-C8CF-4BAA-A845-3BE4CD9286C3}" type="sibTrans" cxnId="{6A7D8B09-940B-4BC7-A899-3E9CD53AE5AC}">
      <dgm:prSet/>
      <dgm:spPr/>
      <dgm:t>
        <a:bodyPr/>
        <a:lstStyle/>
        <a:p>
          <a:endParaRPr lang="en-US"/>
        </a:p>
      </dgm:t>
    </dgm:pt>
    <dgm:pt modelId="{E430A8B0-9164-477A-AEA7-6C3A3EA4C696}">
      <dgm:prSet/>
      <dgm:spPr/>
      <dgm:t>
        <a:bodyPr/>
        <a:lstStyle/>
        <a:p>
          <a:r>
            <a:rPr lang="nl-NL" dirty="0" err="1"/>
            <a:t>Create</a:t>
          </a:r>
          <a:r>
            <a:rPr lang="nl-NL" dirty="0"/>
            <a:t> </a:t>
          </a:r>
          <a:r>
            <a:rPr lang="nl-NL" dirty="0" err="1"/>
            <a:t>an</a:t>
          </a:r>
          <a:r>
            <a:rPr lang="nl-NL" dirty="0"/>
            <a:t> </a:t>
          </a:r>
          <a:r>
            <a:rPr lang="nl-NL" dirty="0" err="1"/>
            <a:t>innovation</a:t>
          </a:r>
          <a:r>
            <a:rPr lang="nl-NL" dirty="0"/>
            <a:t> </a:t>
          </a:r>
          <a:r>
            <a:rPr lang="nl-NL" dirty="0" err="1"/>
            <a:t>sandbox</a:t>
          </a:r>
          <a:endParaRPr lang="en-US" dirty="0"/>
        </a:p>
      </dgm:t>
    </dgm:pt>
    <dgm:pt modelId="{36F1AACD-C533-4421-9E15-8E28AF6DCF0A}" type="parTrans" cxnId="{E8ED454E-431C-4EB6-8B75-63A0500CD132}">
      <dgm:prSet/>
      <dgm:spPr/>
      <dgm:t>
        <a:bodyPr/>
        <a:lstStyle/>
        <a:p>
          <a:endParaRPr lang="en-US"/>
        </a:p>
      </dgm:t>
    </dgm:pt>
    <dgm:pt modelId="{3D594C1E-6B2A-48FD-B822-081195583EFF}" type="sibTrans" cxnId="{E8ED454E-431C-4EB6-8B75-63A0500CD132}">
      <dgm:prSet/>
      <dgm:spPr/>
      <dgm:t>
        <a:bodyPr/>
        <a:lstStyle/>
        <a:p>
          <a:endParaRPr lang="en-US"/>
        </a:p>
      </dgm:t>
    </dgm:pt>
    <dgm:pt modelId="{E3C04D6F-DD32-452C-BCA3-9C4101E4CC8B}" type="pres">
      <dgm:prSet presAssocID="{EC2D8CFC-0FEC-4DA0-83E7-B01DB5C9C9D9}" presName="cycleMatrixDiagram" presStyleCnt="0">
        <dgm:presLayoutVars>
          <dgm:chMax val="1"/>
          <dgm:dir/>
          <dgm:animLvl val="lvl"/>
          <dgm:resizeHandles val="exact"/>
        </dgm:presLayoutVars>
      </dgm:prSet>
      <dgm:spPr/>
    </dgm:pt>
    <dgm:pt modelId="{C5F12FE9-BC48-467D-8B76-6D3D6B2B8322}" type="pres">
      <dgm:prSet presAssocID="{EC2D8CFC-0FEC-4DA0-83E7-B01DB5C9C9D9}" presName="children" presStyleCnt="0"/>
      <dgm:spPr/>
    </dgm:pt>
    <dgm:pt modelId="{3E880784-1939-42C3-B39B-E44BB8F33F9E}" type="pres">
      <dgm:prSet presAssocID="{EC2D8CFC-0FEC-4DA0-83E7-B01DB5C9C9D9}" presName="childPlaceholder" presStyleCnt="0"/>
      <dgm:spPr/>
    </dgm:pt>
    <dgm:pt modelId="{F2962167-1C58-43ED-9B21-7D68E7505DF8}" type="pres">
      <dgm:prSet presAssocID="{EC2D8CFC-0FEC-4DA0-83E7-B01DB5C9C9D9}" presName="circle" presStyleCnt="0"/>
      <dgm:spPr/>
    </dgm:pt>
    <dgm:pt modelId="{D32883D9-3707-4BC3-BAD9-3C8EEA78A363}" type="pres">
      <dgm:prSet presAssocID="{EC2D8CFC-0FEC-4DA0-83E7-B01DB5C9C9D9}" presName="quadrant1" presStyleLbl="node1" presStyleIdx="0" presStyleCnt="4">
        <dgm:presLayoutVars>
          <dgm:chMax val="1"/>
          <dgm:bulletEnabled val="1"/>
        </dgm:presLayoutVars>
      </dgm:prSet>
      <dgm:spPr/>
    </dgm:pt>
    <dgm:pt modelId="{DA05CA10-8EB8-4D2C-8A19-EAF28F82E95D}" type="pres">
      <dgm:prSet presAssocID="{EC2D8CFC-0FEC-4DA0-83E7-B01DB5C9C9D9}" presName="quadrant2" presStyleLbl="node1" presStyleIdx="1" presStyleCnt="4">
        <dgm:presLayoutVars>
          <dgm:chMax val="1"/>
          <dgm:bulletEnabled val="1"/>
        </dgm:presLayoutVars>
      </dgm:prSet>
      <dgm:spPr/>
    </dgm:pt>
    <dgm:pt modelId="{07DC7253-69E7-435A-A0A1-7CD212CA695E}" type="pres">
      <dgm:prSet presAssocID="{EC2D8CFC-0FEC-4DA0-83E7-B01DB5C9C9D9}" presName="quadrant3" presStyleLbl="node1" presStyleIdx="2" presStyleCnt="4">
        <dgm:presLayoutVars>
          <dgm:chMax val="1"/>
          <dgm:bulletEnabled val="1"/>
        </dgm:presLayoutVars>
      </dgm:prSet>
      <dgm:spPr/>
    </dgm:pt>
    <dgm:pt modelId="{08182475-BED0-4BFE-8A9E-B7652B296B31}" type="pres">
      <dgm:prSet presAssocID="{EC2D8CFC-0FEC-4DA0-83E7-B01DB5C9C9D9}" presName="quadrant4" presStyleLbl="node1" presStyleIdx="3" presStyleCnt="4">
        <dgm:presLayoutVars>
          <dgm:chMax val="1"/>
          <dgm:bulletEnabled val="1"/>
        </dgm:presLayoutVars>
      </dgm:prSet>
      <dgm:spPr/>
    </dgm:pt>
    <dgm:pt modelId="{CD886959-0C39-4A69-9927-26E0B69F519C}" type="pres">
      <dgm:prSet presAssocID="{EC2D8CFC-0FEC-4DA0-83E7-B01DB5C9C9D9}" presName="quadrantPlaceholder" presStyleCnt="0"/>
      <dgm:spPr/>
    </dgm:pt>
    <dgm:pt modelId="{80BF622B-43E8-43BD-A885-E37971B8F851}" type="pres">
      <dgm:prSet presAssocID="{EC2D8CFC-0FEC-4DA0-83E7-B01DB5C9C9D9}" presName="center1" presStyleLbl="fgShp" presStyleIdx="0" presStyleCnt="2"/>
      <dgm:spPr/>
    </dgm:pt>
    <dgm:pt modelId="{EC77A713-E1F1-46DF-8987-8E30AAF497E0}" type="pres">
      <dgm:prSet presAssocID="{EC2D8CFC-0FEC-4DA0-83E7-B01DB5C9C9D9}" presName="center2" presStyleLbl="fgShp" presStyleIdx="1" presStyleCnt="2"/>
      <dgm:spPr/>
    </dgm:pt>
  </dgm:ptLst>
  <dgm:cxnLst>
    <dgm:cxn modelId="{6A7D8B09-940B-4BC7-A899-3E9CD53AE5AC}" srcId="{EC2D8CFC-0FEC-4DA0-83E7-B01DB5C9C9D9}" destId="{C55CE643-FC0E-4448-B0B3-E42B0A93452C}" srcOrd="2" destOrd="0" parTransId="{DDC1B694-34A6-43BE-A45A-27BC670400D9}" sibTransId="{EB6DA932-C8CF-4BAA-A845-3BE4CD9286C3}"/>
    <dgm:cxn modelId="{CBDF0113-E94D-4338-8149-2D4026C17380}" type="presOf" srcId="{617EDB3B-12CD-44B3-8E29-534DF306C5B6}" destId="{D32883D9-3707-4BC3-BAD9-3C8EEA78A363}" srcOrd="0" destOrd="0" presId="urn:microsoft.com/office/officeart/2005/8/layout/cycle4"/>
    <dgm:cxn modelId="{F599E230-127D-4680-B609-FE7B54136D5F}" srcId="{EC2D8CFC-0FEC-4DA0-83E7-B01DB5C9C9D9}" destId="{CBF5FA77-23F8-4FA6-BEDB-9C5E4F1E45C0}" srcOrd="1" destOrd="0" parTransId="{D744FCD4-3879-43B5-8ADA-5C7004EF82E7}" sibTransId="{A90B181A-6353-4476-9392-AA3203C5FD07}"/>
    <dgm:cxn modelId="{E8ED454E-431C-4EB6-8B75-63A0500CD132}" srcId="{EC2D8CFC-0FEC-4DA0-83E7-B01DB5C9C9D9}" destId="{E430A8B0-9164-477A-AEA7-6C3A3EA4C696}" srcOrd="3" destOrd="0" parTransId="{36F1AACD-C533-4421-9E15-8E28AF6DCF0A}" sibTransId="{3D594C1E-6B2A-48FD-B822-081195583EFF}"/>
    <dgm:cxn modelId="{8F51AB57-97D4-400C-B181-18CFC5677877}" type="presOf" srcId="{CBF5FA77-23F8-4FA6-BEDB-9C5E4F1E45C0}" destId="{DA05CA10-8EB8-4D2C-8A19-EAF28F82E95D}" srcOrd="0" destOrd="0" presId="urn:microsoft.com/office/officeart/2005/8/layout/cycle4"/>
    <dgm:cxn modelId="{93DC9CB6-4B7E-4C0D-B333-FF4FF21B010A}" type="presOf" srcId="{EC2D8CFC-0FEC-4DA0-83E7-B01DB5C9C9D9}" destId="{E3C04D6F-DD32-452C-BCA3-9C4101E4CC8B}" srcOrd="0" destOrd="0" presId="urn:microsoft.com/office/officeart/2005/8/layout/cycle4"/>
    <dgm:cxn modelId="{0AFEE5BC-0EF6-410C-8B5A-30152B7EB5F9}" type="presOf" srcId="{C55CE643-FC0E-4448-B0B3-E42B0A93452C}" destId="{07DC7253-69E7-435A-A0A1-7CD212CA695E}" srcOrd="0" destOrd="0" presId="urn:microsoft.com/office/officeart/2005/8/layout/cycle4"/>
    <dgm:cxn modelId="{487D18C7-E3EE-4205-B52F-869B38B6FDC9}" srcId="{EC2D8CFC-0FEC-4DA0-83E7-B01DB5C9C9D9}" destId="{617EDB3B-12CD-44B3-8E29-534DF306C5B6}" srcOrd="0" destOrd="0" parTransId="{1E842AF2-3ED6-414D-B750-256E9BFC0149}" sibTransId="{0F58AFEB-9256-4CB2-BD37-D3ADC440599A}"/>
    <dgm:cxn modelId="{979497D3-D78B-4781-9797-AC65E71E9788}" type="presOf" srcId="{E430A8B0-9164-477A-AEA7-6C3A3EA4C696}" destId="{08182475-BED0-4BFE-8A9E-B7652B296B31}" srcOrd="0" destOrd="0" presId="urn:microsoft.com/office/officeart/2005/8/layout/cycle4"/>
    <dgm:cxn modelId="{08F139D2-DAF6-4503-A59D-15523A2EFC0E}" type="presParOf" srcId="{E3C04D6F-DD32-452C-BCA3-9C4101E4CC8B}" destId="{C5F12FE9-BC48-467D-8B76-6D3D6B2B8322}" srcOrd="0" destOrd="0" presId="urn:microsoft.com/office/officeart/2005/8/layout/cycle4"/>
    <dgm:cxn modelId="{5FA6CEF0-E735-43BC-958A-1156B5C6757E}" type="presParOf" srcId="{C5F12FE9-BC48-467D-8B76-6D3D6B2B8322}" destId="{3E880784-1939-42C3-B39B-E44BB8F33F9E}" srcOrd="0" destOrd="0" presId="urn:microsoft.com/office/officeart/2005/8/layout/cycle4"/>
    <dgm:cxn modelId="{4790E02C-C138-4137-9084-8CFAAD54AC7A}" type="presParOf" srcId="{E3C04D6F-DD32-452C-BCA3-9C4101E4CC8B}" destId="{F2962167-1C58-43ED-9B21-7D68E7505DF8}" srcOrd="1" destOrd="0" presId="urn:microsoft.com/office/officeart/2005/8/layout/cycle4"/>
    <dgm:cxn modelId="{56071FE5-4D5F-4962-A5B1-AEBC43DABB6B}" type="presParOf" srcId="{F2962167-1C58-43ED-9B21-7D68E7505DF8}" destId="{D32883D9-3707-4BC3-BAD9-3C8EEA78A363}" srcOrd="0" destOrd="0" presId="urn:microsoft.com/office/officeart/2005/8/layout/cycle4"/>
    <dgm:cxn modelId="{DFA0A0D7-096B-4AAC-A0E8-3F452175AA33}" type="presParOf" srcId="{F2962167-1C58-43ED-9B21-7D68E7505DF8}" destId="{DA05CA10-8EB8-4D2C-8A19-EAF28F82E95D}" srcOrd="1" destOrd="0" presId="urn:microsoft.com/office/officeart/2005/8/layout/cycle4"/>
    <dgm:cxn modelId="{6588464C-A0C1-4B11-BBE4-1138FE84914B}" type="presParOf" srcId="{F2962167-1C58-43ED-9B21-7D68E7505DF8}" destId="{07DC7253-69E7-435A-A0A1-7CD212CA695E}" srcOrd="2" destOrd="0" presId="urn:microsoft.com/office/officeart/2005/8/layout/cycle4"/>
    <dgm:cxn modelId="{A463DE78-7E1B-48DA-9153-7C91439E2708}" type="presParOf" srcId="{F2962167-1C58-43ED-9B21-7D68E7505DF8}" destId="{08182475-BED0-4BFE-8A9E-B7652B296B31}" srcOrd="3" destOrd="0" presId="urn:microsoft.com/office/officeart/2005/8/layout/cycle4"/>
    <dgm:cxn modelId="{926894D6-4FB3-4C0F-862A-BE24846CD3F4}" type="presParOf" srcId="{F2962167-1C58-43ED-9B21-7D68E7505DF8}" destId="{CD886959-0C39-4A69-9927-26E0B69F519C}" srcOrd="4" destOrd="0" presId="urn:microsoft.com/office/officeart/2005/8/layout/cycle4"/>
    <dgm:cxn modelId="{539C6191-1B55-49B4-B5BB-FB60CF539A10}" type="presParOf" srcId="{E3C04D6F-DD32-452C-BCA3-9C4101E4CC8B}" destId="{80BF622B-43E8-43BD-A885-E37971B8F851}" srcOrd="2" destOrd="0" presId="urn:microsoft.com/office/officeart/2005/8/layout/cycle4"/>
    <dgm:cxn modelId="{5FF6E8D5-0DDA-4ACB-B1B4-F2146DFEDBF0}" type="presParOf" srcId="{E3C04D6F-DD32-452C-BCA3-9C4101E4CC8B}" destId="{EC77A713-E1F1-46DF-8987-8E30AAF497E0}"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45F5DCC-28CB-4EA5-8FD0-5716722A9059}" type="doc">
      <dgm:prSet loTypeId="urn:microsoft.com/office/officeart/2005/8/layout/vList2" loCatId="list" qsTypeId="urn:microsoft.com/office/officeart/2005/8/quickstyle/simple4" qsCatId="simple" csTypeId="urn:microsoft.com/office/officeart/2005/8/colors/accent0_3" csCatId="mainScheme"/>
      <dgm:spPr/>
      <dgm:t>
        <a:bodyPr/>
        <a:lstStyle/>
        <a:p>
          <a:endParaRPr lang="en-US"/>
        </a:p>
      </dgm:t>
    </dgm:pt>
    <dgm:pt modelId="{E08E337B-63B9-4C34-862B-CCFBB81391D5}">
      <dgm:prSet/>
      <dgm:spPr/>
      <dgm:t>
        <a:bodyPr/>
        <a:lstStyle/>
        <a:p>
          <a:r>
            <a:rPr lang="nl-NL"/>
            <a:t>Elk team kan een split test ondernemen in de sandbox</a:t>
          </a:r>
          <a:endParaRPr lang="en-US"/>
        </a:p>
      </dgm:t>
    </dgm:pt>
    <dgm:pt modelId="{B2409ACD-7B7F-4CA1-A2B2-A0ECD670D69B}" type="parTrans" cxnId="{363FB62E-444A-48DE-B7FF-0FD3C1B01DDD}">
      <dgm:prSet/>
      <dgm:spPr/>
      <dgm:t>
        <a:bodyPr/>
        <a:lstStyle/>
        <a:p>
          <a:endParaRPr lang="en-US"/>
        </a:p>
      </dgm:t>
    </dgm:pt>
    <dgm:pt modelId="{37A6885E-3DEB-4913-9284-1625C58F6450}" type="sibTrans" cxnId="{363FB62E-444A-48DE-B7FF-0FD3C1B01DDD}">
      <dgm:prSet/>
      <dgm:spPr/>
      <dgm:t>
        <a:bodyPr/>
        <a:lstStyle/>
        <a:p>
          <a:endParaRPr lang="en-US"/>
        </a:p>
      </dgm:t>
    </dgm:pt>
    <dgm:pt modelId="{F5F9F982-6FC0-43FF-87AE-6B359BA68B5D}">
      <dgm:prSet/>
      <dgm:spPr/>
      <dgm:t>
        <a:bodyPr/>
        <a:lstStyle/>
        <a:p>
          <a:r>
            <a:rPr lang="nl-NL"/>
            <a:t>Een team is vanaf het begin tot het eind erbij</a:t>
          </a:r>
          <a:endParaRPr lang="en-US"/>
        </a:p>
      </dgm:t>
    </dgm:pt>
    <dgm:pt modelId="{0E3BA01C-95E0-488F-94C9-D62ADF04A11B}" type="parTrans" cxnId="{CB6F3429-8C94-4422-81F5-D4B4ABE3294B}">
      <dgm:prSet/>
      <dgm:spPr/>
      <dgm:t>
        <a:bodyPr/>
        <a:lstStyle/>
        <a:p>
          <a:endParaRPr lang="en-US"/>
        </a:p>
      </dgm:t>
    </dgm:pt>
    <dgm:pt modelId="{7F958C28-C07E-4FC6-825F-362A63981BCC}" type="sibTrans" cxnId="{CB6F3429-8C94-4422-81F5-D4B4ABE3294B}">
      <dgm:prSet/>
      <dgm:spPr/>
      <dgm:t>
        <a:bodyPr/>
        <a:lstStyle/>
        <a:p>
          <a:endParaRPr lang="en-US"/>
        </a:p>
      </dgm:t>
    </dgm:pt>
    <dgm:pt modelId="{1858D93B-0EC1-40CD-B802-056E6CDF093B}">
      <dgm:prSet/>
      <dgm:spPr/>
      <dgm:t>
        <a:bodyPr/>
        <a:lstStyle/>
        <a:p>
          <a:r>
            <a:rPr lang="nl-NL"/>
            <a:t>Er is een tijdsaanduiding, gebruikelijk is een paar weken</a:t>
          </a:r>
          <a:endParaRPr lang="en-US"/>
        </a:p>
      </dgm:t>
    </dgm:pt>
    <dgm:pt modelId="{063ABD17-DBB1-4C61-9BF6-FED73B1EBD28}" type="parTrans" cxnId="{AB92238E-04E7-4116-AE77-F5A72A4C4171}">
      <dgm:prSet/>
      <dgm:spPr/>
      <dgm:t>
        <a:bodyPr/>
        <a:lstStyle/>
        <a:p>
          <a:endParaRPr lang="en-US"/>
        </a:p>
      </dgm:t>
    </dgm:pt>
    <dgm:pt modelId="{09ED2F8A-F4E5-486F-BE27-3CD3855A21FE}" type="sibTrans" cxnId="{AB92238E-04E7-4116-AE77-F5A72A4C4171}">
      <dgm:prSet/>
      <dgm:spPr/>
      <dgm:t>
        <a:bodyPr/>
        <a:lstStyle/>
        <a:p>
          <a:endParaRPr lang="en-US"/>
        </a:p>
      </dgm:t>
    </dgm:pt>
    <dgm:pt modelId="{8B20A1CF-97FE-4761-BC2B-22FA3873007F}">
      <dgm:prSet/>
      <dgm:spPr/>
      <dgm:t>
        <a:bodyPr/>
        <a:lstStyle/>
        <a:p>
          <a:r>
            <a:rPr lang="nl-NL"/>
            <a:t>Er is een maximaal aantal klanten waar de sandbox effect op heeft</a:t>
          </a:r>
          <a:endParaRPr lang="en-US"/>
        </a:p>
      </dgm:t>
    </dgm:pt>
    <dgm:pt modelId="{61423A33-056B-4B53-8E2F-41B74283D553}" type="parTrans" cxnId="{419ACBD2-FA34-4EDD-BB14-208BCEC2862A}">
      <dgm:prSet/>
      <dgm:spPr/>
      <dgm:t>
        <a:bodyPr/>
        <a:lstStyle/>
        <a:p>
          <a:endParaRPr lang="en-US"/>
        </a:p>
      </dgm:t>
    </dgm:pt>
    <dgm:pt modelId="{D0D3D2CE-82D8-4C6A-8BF5-F17CBC2B8288}" type="sibTrans" cxnId="{419ACBD2-FA34-4EDD-BB14-208BCEC2862A}">
      <dgm:prSet/>
      <dgm:spPr/>
      <dgm:t>
        <a:bodyPr/>
        <a:lstStyle/>
        <a:p>
          <a:endParaRPr lang="en-US"/>
        </a:p>
      </dgm:t>
    </dgm:pt>
    <dgm:pt modelId="{8CA52273-4445-48D3-AF36-AAFB0465D10B}">
      <dgm:prSet/>
      <dgm:spPr/>
      <dgm:t>
        <a:bodyPr/>
        <a:lstStyle/>
        <a:p>
          <a:r>
            <a:rPr lang="nl-NL"/>
            <a:t>Het meten gebeurd door maximaal 5-10 actionable metrics</a:t>
          </a:r>
          <a:endParaRPr lang="en-US"/>
        </a:p>
      </dgm:t>
    </dgm:pt>
    <dgm:pt modelId="{C7749FB1-F506-4B6A-AFAC-417FF0CF3F9D}" type="parTrans" cxnId="{4D69D3A0-0AF8-4075-9FBD-A729340C6ABE}">
      <dgm:prSet/>
      <dgm:spPr/>
      <dgm:t>
        <a:bodyPr/>
        <a:lstStyle/>
        <a:p>
          <a:endParaRPr lang="en-US"/>
        </a:p>
      </dgm:t>
    </dgm:pt>
    <dgm:pt modelId="{7F278148-2F10-4D3C-8F81-ACFE464E6765}" type="sibTrans" cxnId="{4D69D3A0-0AF8-4075-9FBD-A729340C6ABE}">
      <dgm:prSet/>
      <dgm:spPr/>
      <dgm:t>
        <a:bodyPr/>
        <a:lstStyle/>
        <a:p>
          <a:endParaRPr lang="en-US"/>
        </a:p>
      </dgm:t>
    </dgm:pt>
    <dgm:pt modelId="{2DF80F64-3E59-462A-954E-5267EEF2D02C}">
      <dgm:prSet/>
      <dgm:spPr/>
      <dgm:t>
        <a:bodyPr/>
        <a:lstStyle/>
        <a:p>
          <a:r>
            <a:rPr lang="nl-NL"/>
            <a:t>Elk team gebruikt dezelfde metrics</a:t>
          </a:r>
          <a:endParaRPr lang="en-US"/>
        </a:p>
      </dgm:t>
    </dgm:pt>
    <dgm:pt modelId="{79B5C5DB-31D3-4980-AF2C-D8ACAAD2452B}" type="parTrans" cxnId="{33BDFC3D-E429-4EE7-BA65-275D6CC36F00}">
      <dgm:prSet/>
      <dgm:spPr/>
      <dgm:t>
        <a:bodyPr/>
        <a:lstStyle/>
        <a:p>
          <a:endParaRPr lang="en-US"/>
        </a:p>
      </dgm:t>
    </dgm:pt>
    <dgm:pt modelId="{35013756-18BC-4F88-AFB0-8B1B293BEC6F}" type="sibTrans" cxnId="{33BDFC3D-E429-4EE7-BA65-275D6CC36F00}">
      <dgm:prSet/>
      <dgm:spPr/>
      <dgm:t>
        <a:bodyPr/>
        <a:lstStyle/>
        <a:p>
          <a:endParaRPr lang="en-US"/>
        </a:p>
      </dgm:t>
    </dgm:pt>
    <dgm:pt modelId="{BB2DBEBF-57D5-41D5-BCF8-61714C81111D}">
      <dgm:prSet/>
      <dgm:spPr/>
      <dgm:t>
        <a:bodyPr/>
        <a:lstStyle/>
        <a:p>
          <a:r>
            <a:rPr lang="nl-NL"/>
            <a:t>De klant en de metrics worden gedurende het hele experiment gemonitord </a:t>
          </a:r>
          <a:endParaRPr lang="en-US"/>
        </a:p>
      </dgm:t>
    </dgm:pt>
    <dgm:pt modelId="{02CC0D37-DAAD-4FEE-828D-EDE9E28A212A}" type="parTrans" cxnId="{CA1D54D8-9435-4ED4-85BE-261CDE6B1BAC}">
      <dgm:prSet/>
      <dgm:spPr/>
      <dgm:t>
        <a:bodyPr/>
        <a:lstStyle/>
        <a:p>
          <a:endParaRPr lang="en-US"/>
        </a:p>
      </dgm:t>
    </dgm:pt>
    <dgm:pt modelId="{8C53479A-5A89-49D5-9956-9701571073F4}" type="sibTrans" cxnId="{CA1D54D8-9435-4ED4-85BE-261CDE6B1BAC}">
      <dgm:prSet/>
      <dgm:spPr/>
      <dgm:t>
        <a:bodyPr/>
        <a:lstStyle/>
        <a:p>
          <a:endParaRPr lang="en-US"/>
        </a:p>
      </dgm:t>
    </dgm:pt>
    <dgm:pt modelId="{F54E9E6B-FE42-408B-ACAD-87C78305381E}" type="pres">
      <dgm:prSet presAssocID="{745F5DCC-28CB-4EA5-8FD0-5716722A9059}" presName="linear" presStyleCnt="0">
        <dgm:presLayoutVars>
          <dgm:animLvl val="lvl"/>
          <dgm:resizeHandles val="exact"/>
        </dgm:presLayoutVars>
      </dgm:prSet>
      <dgm:spPr/>
    </dgm:pt>
    <dgm:pt modelId="{381094EC-6127-4FE3-8C74-98A5D66A3A96}" type="pres">
      <dgm:prSet presAssocID="{E08E337B-63B9-4C34-862B-CCFBB81391D5}" presName="parentText" presStyleLbl="node1" presStyleIdx="0" presStyleCnt="7">
        <dgm:presLayoutVars>
          <dgm:chMax val="0"/>
          <dgm:bulletEnabled val="1"/>
        </dgm:presLayoutVars>
      </dgm:prSet>
      <dgm:spPr/>
    </dgm:pt>
    <dgm:pt modelId="{4E68342E-9AD5-4DF0-A2B5-6454A756F5C8}" type="pres">
      <dgm:prSet presAssocID="{37A6885E-3DEB-4913-9284-1625C58F6450}" presName="spacer" presStyleCnt="0"/>
      <dgm:spPr/>
    </dgm:pt>
    <dgm:pt modelId="{055031A6-C8B3-4A84-ACC6-745929B9A082}" type="pres">
      <dgm:prSet presAssocID="{F5F9F982-6FC0-43FF-87AE-6B359BA68B5D}" presName="parentText" presStyleLbl="node1" presStyleIdx="1" presStyleCnt="7">
        <dgm:presLayoutVars>
          <dgm:chMax val="0"/>
          <dgm:bulletEnabled val="1"/>
        </dgm:presLayoutVars>
      </dgm:prSet>
      <dgm:spPr/>
    </dgm:pt>
    <dgm:pt modelId="{38F7E9B6-55D7-45C2-9BBC-4AEDC425E71A}" type="pres">
      <dgm:prSet presAssocID="{7F958C28-C07E-4FC6-825F-362A63981BCC}" presName="spacer" presStyleCnt="0"/>
      <dgm:spPr/>
    </dgm:pt>
    <dgm:pt modelId="{5BDA55BA-7663-4DF7-957F-A59FDC3CD850}" type="pres">
      <dgm:prSet presAssocID="{1858D93B-0EC1-40CD-B802-056E6CDF093B}" presName="parentText" presStyleLbl="node1" presStyleIdx="2" presStyleCnt="7">
        <dgm:presLayoutVars>
          <dgm:chMax val="0"/>
          <dgm:bulletEnabled val="1"/>
        </dgm:presLayoutVars>
      </dgm:prSet>
      <dgm:spPr/>
    </dgm:pt>
    <dgm:pt modelId="{C21F4E71-41C4-47F2-97E6-E8923F46A50D}" type="pres">
      <dgm:prSet presAssocID="{09ED2F8A-F4E5-486F-BE27-3CD3855A21FE}" presName="spacer" presStyleCnt="0"/>
      <dgm:spPr/>
    </dgm:pt>
    <dgm:pt modelId="{0352E233-8335-4D12-9BA0-389C6F08F133}" type="pres">
      <dgm:prSet presAssocID="{8B20A1CF-97FE-4761-BC2B-22FA3873007F}" presName="parentText" presStyleLbl="node1" presStyleIdx="3" presStyleCnt="7">
        <dgm:presLayoutVars>
          <dgm:chMax val="0"/>
          <dgm:bulletEnabled val="1"/>
        </dgm:presLayoutVars>
      </dgm:prSet>
      <dgm:spPr/>
    </dgm:pt>
    <dgm:pt modelId="{3300A022-68F2-4646-8D50-0A4205D031B7}" type="pres">
      <dgm:prSet presAssocID="{D0D3D2CE-82D8-4C6A-8BF5-F17CBC2B8288}" presName="spacer" presStyleCnt="0"/>
      <dgm:spPr/>
    </dgm:pt>
    <dgm:pt modelId="{F0593AAC-134A-4EB7-B1FA-455FD7DB5860}" type="pres">
      <dgm:prSet presAssocID="{8CA52273-4445-48D3-AF36-AAFB0465D10B}" presName="parentText" presStyleLbl="node1" presStyleIdx="4" presStyleCnt="7">
        <dgm:presLayoutVars>
          <dgm:chMax val="0"/>
          <dgm:bulletEnabled val="1"/>
        </dgm:presLayoutVars>
      </dgm:prSet>
      <dgm:spPr/>
    </dgm:pt>
    <dgm:pt modelId="{E8488FD8-460D-4E1B-8106-F1780C8DA966}" type="pres">
      <dgm:prSet presAssocID="{7F278148-2F10-4D3C-8F81-ACFE464E6765}" presName="spacer" presStyleCnt="0"/>
      <dgm:spPr/>
    </dgm:pt>
    <dgm:pt modelId="{FD372BCD-B152-4A9F-9A5B-755EC1B5C0F9}" type="pres">
      <dgm:prSet presAssocID="{2DF80F64-3E59-462A-954E-5267EEF2D02C}" presName="parentText" presStyleLbl="node1" presStyleIdx="5" presStyleCnt="7">
        <dgm:presLayoutVars>
          <dgm:chMax val="0"/>
          <dgm:bulletEnabled val="1"/>
        </dgm:presLayoutVars>
      </dgm:prSet>
      <dgm:spPr/>
    </dgm:pt>
    <dgm:pt modelId="{16BCA149-4496-43BF-A543-972C509297FC}" type="pres">
      <dgm:prSet presAssocID="{35013756-18BC-4F88-AFB0-8B1B293BEC6F}" presName="spacer" presStyleCnt="0"/>
      <dgm:spPr/>
    </dgm:pt>
    <dgm:pt modelId="{D040B9A5-1B18-4427-BAF8-67D0ECEE994E}" type="pres">
      <dgm:prSet presAssocID="{BB2DBEBF-57D5-41D5-BCF8-61714C81111D}" presName="parentText" presStyleLbl="node1" presStyleIdx="6" presStyleCnt="7">
        <dgm:presLayoutVars>
          <dgm:chMax val="0"/>
          <dgm:bulletEnabled val="1"/>
        </dgm:presLayoutVars>
      </dgm:prSet>
      <dgm:spPr/>
    </dgm:pt>
  </dgm:ptLst>
  <dgm:cxnLst>
    <dgm:cxn modelId="{CB6F3429-8C94-4422-81F5-D4B4ABE3294B}" srcId="{745F5DCC-28CB-4EA5-8FD0-5716722A9059}" destId="{F5F9F982-6FC0-43FF-87AE-6B359BA68B5D}" srcOrd="1" destOrd="0" parTransId="{0E3BA01C-95E0-488F-94C9-D62ADF04A11B}" sibTransId="{7F958C28-C07E-4FC6-825F-362A63981BCC}"/>
    <dgm:cxn modelId="{363FB62E-444A-48DE-B7FF-0FD3C1B01DDD}" srcId="{745F5DCC-28CB-4EA5-8FD0-5716722A9059}" destId="{E08E337B-63B9-4C34-862B-CCFBB81391D5}" srcOrd="0" destOrd="0" parTransId="{B2409ACD-7B7F-4CA1-A2B2-A0ECD670D69B}" sibTransId="{37A6885E-3DEB-4913-9284-1625C58F6450}"/>
    <dgm:cxn modelId="{612D7B3A-5AD5-448B-AD3B-A3D887C4EE4F}" type="presOf" srcId="{8B20A1CF-97FE-4761-BC2B-22FA3873007F}" destId="{0352E233-8335-4D12-9BA0-389C6F08F133}" srcOrd="0" destOrd="0" presId="urn:microsoft.com/office/officeart/2005/8/layout/vList2"/>
    <dgm:cxn modelId="{33BDFC3D-E429-4EE7-BA65-275D6CC36F00}" srcId="{745F5DCC-28CB-4EA5-8FD0-5716722A9059}" destId="{2DF80F64-3E59-462A-954E-5267EEF2D02C}" srcOrd="5" destOrd="0" parTransId="{79B5C5DB-31D3-4980-AF2C-D8ACAAD2452B}" sibTransId="{35013756-18BC-4F88-AFB0-8B1B293BEC6F}"/>
    <dgm:cxn modelId="{47CB6061-2B5F-48D6-A36F-53D5997CB7BA}" type="presOf" srcId="{745F5DCC-28CB-4EA5-8FD0-5716722A9059}" destId="{F54E9E6B-FE42-408B-ACAD-87C78305381E}" srcOrd="0" destOrd="0" presId="urn:microsoft.com/office/officeart/2005/8/layout/vList2"/>
    <dgm:cxn modelId="{2E5B9871-969B-4D5B-996B-16B85C4686CB}" type="presOf" srcId="{2DF80F64-3E59-462A-954E-5267EEF2D02C}" destId="{FD372BCD-B152-4A9F-9A5B-755EC1B5C0F9}" srcOrd="0" destOrd="0" presId="urn:microsoft.com/office/officeart/2005/8/layout/vList2"/>
    <dgm:cxn modelId="{46F99E56-D50B-4A96-A7BC-AF9499592237}" type="presOf" srcId="{1858D93B-0EC1-40CD-B802-056E6CDF093B}" destId="{5BDA55BA-7663-4DF7-957F-A59FDC3CD850}" srcOrd="0" destOrd="0" presId="urn:microsoft.com/office/officeart/2005/8/layout/vList2"/>
    <dgm:cxn modelId="{D837B289-8702-4CAC-A8F2-9DF265E81C5C}" type="presOf" srcId="{BB2DBEBF-57D5-41D5-BCF8-61714C81111D}" destId="{D040B9A5-1B18-4427-BAF8-67D0ECEE994E}" srcOrd="0" destOrd="0" presId="urn:microsoft.com/office/officeart/2005/8/layout/vList2"/>
    <dgm:cxn modelId="{AB92238E-04E7-4116-AE77-F5A72A4C4171}" srcId="{745F5DCC-28CB-4EA5-8FD0-5716722A9059}" destId="{1858D93B-0EC1-40CD-B802-056E6CDF093B}" srcOrd="2" destOrd="0" parTransId="{063ABD17-DBB1-4C61-9BF6-FED73B1EBD28}" sibTransId="{09ED2F8A-F4E5-486F-BE27-3CD3855A21FE}"/>
    <dgm:cxn modelId="{4D69D3A0-0AF8-4075-9FBD-A729340C6ABE}" srcId="{745F5DCC-28CB-4EA5-8FD0-5716722A9059}" destId="{8CA52273-4445-48D3-AF36-AAFB0465D10B}" srcOrd="4" destOrd="0" parTransId="{C7749FB1-F506-4B6A-AFAC-417FF0CF3F9D}" sibTransId="{7F278148-2F10-4D3C-8F81-ACFE464E6765}"/>
    <dgm:cxn modelId="{95DEB4A3-D7C3-405F-900D-F36A2883F23D}" type="presOf" srcId="{F5F9F982-6FC0-43FF-87AE-6B359BA68B5D}" destId="{055031A6-C8B3-4A84-ACC6-745929B9A082}" srcOrd="0" destOrd="0" presId="urn:microsoft.com/office/officeart/2005/8/layout/vList2"/>
    <dgm:cxn modelId="{5AB529C3-BA09-41EE-8175-2FEEA6150A4F}" type="presOf" srcId="{8CA52273-4445-48D3-AF36-AAFB0465D10B}" destId="{F0593AAC-134A-4EB7-B1FA-455FD7DB5860}" srcOrd="0" destOrd="0" presId="urn:microsoft.com/office/officeart/2005/8/layout/vList2"/>
    <dgm:cxn modelId="{419ACBD2-FA34-4EDD-BB14-208BCEC2862A}" srcId="{745F5DCC-28CB-4EA5-8FD0-5716722A9059}" destId="{8B20A1CF-97FE-4761-BC2B-22FA3873007F}" srcOrd="3" destOrd="0" parTransId="{61423A33-056B-4B53-8E2F-41B74283D553}" sibTransId="{D0D3D2CE-82D8-4C6A-8BF5-F17CBC2B8288}"/>
    <dgm:cxn modelId="{CA1D54D8-9435-4ED4-85BE-261CDE6B1BAC}" srcId="{745F5DCC-28CB-4EA5-8FD0-5716722A9059}" destId="{BB2DBEBF-57D5-41D5-BCF8-61714C81111D}" srcOrd="6" destOrd="0" parTransId="{02CC0D37-DAAD-4FEE-828D-EDE9E28A212A}" sibTransId="{8C53479A-5A89-49D5-9956-9701571073F4}"/>
    <dgm:cxn modelId="{58D3E8FD-7821-4D6E-937D-8333F26889D2}" type="presOf" srcId="{E08E337B-63B9-4C34-862B-CCFBB81391D5}" destId="{381094EC-6127-4FE3-8C74-98A5D66A3A96}" srcOrd="0" destOrd="0" presId="urn:microsoft.com/office/officeart/2005/8/layout/vList2"/>
    <dgm:cxn modelId="{0AD99E3D-1F58-4DC6-9471-4C794DADF6C3}" type="presParOf" srcId="{F54E9E6B-FE42-408B-ACAD-87C78305381E}" destId="{381094EC-6127-4FE3-8C74-98A5D66A3A96}" srcOrd="0" destOrd="0" presId="urn:microsoft.com/office/officeart/2005/8/layout/vList2"/>
    <dgm:cxn modelId="{9D2FD137-C407-433B-BB0E-DD2C0F1A60BA}" type="presParOf" srcId="{F54E9E6B-FE42-408B-ACAD-87C78305381E}" destId="{4E68342E-9AD5-4DF0-A2B5-6454A756F5C8}" srcOrd="1" destOrd="0" presId="urn:microsoft.com/office/officeart/2005/8/layout/vList2"/>
    <dgm:cxn modelId="{B341545D-8936-48BC-BC27-C892A533DCB8}" type="presParOf" srcId="{F54E9E6B-FE42-408B-ACAD-87C78305381E}" destId="{055031A6-C8B3-4A84-ACC6-745929B9A082}" srcOrd="2" destOrd="0" presId="urn:microsoft.com/office/officeart/2005/8/layout/vList2"/>
    <dgm:cxn modelId="{688407D0-7330-48C4-BDB7-C02BE14271AF}" type="presParOf" srcId="{F54E9E6B-FE42-408B-ACAD-87C78305381E}" destId="{38F7E9B6-55D7-45C2-9BBC-4AEDC425E71A}" srcOrd="3" destOrd="0" presId="urn:microsoft.com/office/officeart/2005/8/layout/vList2"/>
    <dgm:cxn modelId="{7EAD2762-B29B-45F5-ACA4-71EAF7FF4A8B}" type="presParOf" srcId="{F54E9E6B-FE42-408B-ACAD-87C78305381E}" destId="{5BDA55BA-7663-4DF7-957F-A59FDC3CD850}" srcOrd="4" destOrd="0" presId="urn:microsoft.com/office/officeart/2005/8/layout/vList2"/>
    <dgm:cxn modelId="{2EF6479C-57AA-4470-8A41-FC9574E77D22}" type="presParOf" srcId="{F54E9E6B-FE42-408B-ACAD-87C78305381E}" destId="{C21F4E71-41C4-47F2-97E6-E8923F46A50D}" srcOrd="5" destOrd="0" presId="urn:microsoft.com/office/officeart/2005/8/layout/vList2"/>
    <dgm:cxn modelId="{D2394D0E-4BCC-4FA4-9C58-B673D4663854}" type="presParOf" srcId="{F54E9E6B-FE42-408B-ACAD-87C78305381E}" destId="{0352E233-8335-4D12-9BA0-389C6F08F133}" srcOrd="6" destOrd="0" presId="urn:microsoft.com/office/officeart/2005/8/layout/vList2"/>
    <dgm:cxn modelId="{AD8BD24F-6364-4352-92A5-E8D239A99937}" type="presParOf" srcId="{F54E9E6B-FE42-408B-ACAD-87C78305381E}" destId="{3300A022-68F2-4646-8D50-0A4205D031B7}" srcOrd="7" destOrd="0" presId="urn:microsoft.com/office/officeart/2005/8/layout/vList2"/>
    <dgm:cxn modelId="{E692A2F7-0512-404B-91B1-D53C6E11EDAE}" type="presParOf" srcId="{F54E9E6B-FE42-408B-ACAD-87C78305381E}" destId="{F0593AAC-134A-4EB7-B1FA-455FD7DB5860}" srcOrd="8" destOrd="0" presId="urn:microsoft.com/office/officeart/2005/8/layout/vList2"/>
    <dgm:cxn modelId="{867B5107-A55B-425E-90DE-47C16A9625CE}" type="presParOf" srcId="{F54E9E6B-FE42-408B-ACAD-87C78305381E}" destId="{E8488FD8-460D-4E1B-8106-F1780C8DA966}" srcOrd="9" destOrd="0" presId="urn:microsoft.com/office/officeart/2005/8/layout/vList2"/>
    <dgm:cxn modelId="{025C6A5F-3A97-4659-B2DF-778AF4BADAAB}" type="presParOf" srcId="{F54E9E6B-FE42-408B-ACAD-87C78305381E}" destId="{FD372BCD-B152-4A9F-9A5B-755EC1B5C0F9}" srcOrd="10" destOrd="0" presId="urn:microsoft.com/office/officeart/2005/8/layout/vList2"/>
    <dgm:cxn modelId="{31D26CA6-845B-4DC8-B365-59C964C8DB53}" type="presParOf" srcId="{F54E9E6B-FE42-408B-ACAD-87C78305381E}" destId="{16BCA149-4496-43BF-A543-972C509297FC}" srcOrd="11" destOrd="0" presId="urn:microsoft.com/office/officeart/2005/8/layout/vList2"/>
    <dgm:cxn modelId="{B7663A70-157E-424C-8A47-C6E3B6553348}" type="presParOf" srcId="{F54E9E6B-FE42-408B-ACAD-87C78305381E}" destId="{D040B9A5-1B18-4427-BAF8-67D0ECEE994E}"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70E6F9-1E38-4F95-B089-57D2AAB8698D}">
      <dsp:nvSpPr>
        <dsp:cNvPr id="0" name=""/>
        <dsp:cNvSpPr/>
      </dsp:nvSpPr>
      <dsp:spPr>
        <a:xfrm>
          <a:off x="1305" y="1223276"/>
          <a:ext cx="2138277" cy="2138277"/>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nl-NL" sz="1600" kern="1200"/>
            <a:t>Entrepreneurs are everywhere</a:t>
          </a:r>
        </a:p>
      </dsp:txBody>
      <dsp:txXfrm>
        <a:off x="314448" y="1536419"/>
        <a:ext cx="1511991" cy="1511991"/>
      </dsp:txXfrm>
    </dsp:sp>
    <dsp:sp modelId="{B5CCFE27-00BD-4A18-93DF-F5ED2BD8DEE4}">
      <dsp:nvSpPr>
        <dsp:cNvPr id="0" name=""/>
        <dsp:cNvSpPr/>
      </dsp:nvSpPr>
      <dsp:spPr>
        <a:xfrm>
          <a:off x="2139582" y="1223276"/>
          <a:ext cx="2138277" cy="2138277"/>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nl-NL" sz="1600" kern="1200"/>
            <a:t>Entrepreneurship is management</a:t>
          </a:r>
        </a:p>
      </dsp:txBody>
      <dsp:txXfrm>
        <a:off x="2452725" y="1536419"/>
        <a:ext cx="1511991" cy="1511991"/>
      </dsp:txXfrm>
    </dsp:sp>
    <dsp:sp modelId="{88B6AACE-DAD1-41B1-9CD3-81167A35DC3B}">
      <dsp:nvSpPr>
        <dsp:cNvPr id="0" name=""/>
        <dsp:cNvSpPr/>
      </dsp:nvSpPr>
      <dsp:spPr>
        <a:xfrm>
          <a:off x="4277860" y="1223276"/>
          <a:ext cx="2138277" cy="2138277"/>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nl-NL" sz="1600" kern="1200"/>
            <a:t>Validated learning</a:t>
          </a:r>
        </a:p>
      </dsp:txBody>
      <dsp:txXfrm>
        <a:off x="4591003" y="1536419"/>
        <a:ext cx="1511991" cy="1511991"/>
      </dsp:txXfrm>
    </dsp:sp>
    <dsp:sp modelId="{FF24BB6C-09AA-4B74-BA15-6BC996B00F19}">
      <dsp:nvSpPr>
        <dsp:cNvPr id="0" name=""/>
        <dsp:cNvSpPr/>
      </dsp:nvSpPr>
      <dsp:spPr>
        <a:xfrm>
          <a:off x="6416137" y="1223276"/>
          <a:ext cx="2138277" cy="2138277"/>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nl-NL" sz="1600" kern="1200"/>
            <a:t>Build-measure-Learn</a:t>
          </a:r>
        </a:p>
      </dsp:txBody>
      <dsp:txXfrm>
        <a:off x="6729280" y="1536419"/>
        <a:ext cx="1511991" cy="1511991"/>
      </dsp:txXfrm>
    </dsp:sp>
    <dsp:sp modelId="{2DA567B3-A43C-4FD5-9609-8253F9D21F68}">
      <dsp:nvSpPr>
        <dsp:cNvPr id="0" name=""/>
        <dsp:cNvSpPr/>
      </dsp:nvSpPr>
      <dsp:spPr>
        <a:xfrm>
          <a:off x="8554415" y="1223276"/>
          <a:ext cx="2138277" cy="2138277"/>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nl-NL" sz="1600" kern="1200"/>
            <a:t>Innovation accounting</a:t>
          </a:r>
        </a:p>
      </dsp:txBody>
      <dsp:txXfrm>
        <a:off x="8867558" y="1536419"/>
        <a:ext cx="1511991" cy="15119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11368C-82DF-4C8A-B921-DAAE0C3696ED}">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7F3D23-22AE-42EF-8F81-525980A8549A}">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426E31-68AB-4346-9E0C-7A39C4AECBC1}">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nl-NL" sz="2200" kern="1200"/>
            <a:t>Start</a:t>
          </a:r>
          <a:endParaRPr lang="en-US" sz="2200" kern="1200"/>
        </a:p>
      </dsp:txBody>
      <dsp:txXfrm>
        <a:off x="1429899" y="2442"/>
        <a:ext cx="5083704" cy="1238008"/>
      </dsp:txXfrm>
    </dsp:sp>
    <dsp:sp modelId="{3FD94430-49C2-4545-ADC1-8ECE736CE3B5}">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68F3F5-4704-483E-BE53-7658F7514E2C}">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1840E3-A582-49D1-B9EA-19D572B34C88}">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nl-NL" sz="2200" kern="1200"/>
            <a:t>Define</a:t>
          </a:r>
          <a:endParaRPr lang="en-US" sz="2200" kern="1200"/>
        </a:p>
      </dsp:txBody>
      <dsp:txXfrm>
        <a:off x="1429899" y="1549953"/>
        <a:ext cx="5083704" cy="1238008"/>
      </dsp:txXfrm>
    </dsp:sp>
    <dsp:sp modelId="{B506585E-47B9-4EB1-9BDB-CFE8D413B21E}">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48C536-F89C-4E32-BEB8-ED95056A6DDA}">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D29D1E-D423-45B1-8A45-E09536E16D47}">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nl-NL" sz="2200" kern="1200"/>
            <a:t>Learn</a:t>
          </a:r>
          <a:endParaRPr lang="en-US" sz="2200" kern="1200"/>
        </a:p>
      </dsp:txBody>
      <dsp:txXfrm>
        <a:off x="1429899" y="3097464"/>
        <a:ext cx="5083704" cy="1238008"/>
      </dsp:txXfrm>
    </dsp:sp>
    <dsp:sp modelId="{2A6727EF-926D-4491-88AF-3AAC4AC981A9}">
      <dsp:nvSpPr>
        <dsp:cNvPr id="0" name=""/>
        <dsp:cNvSpPr/>
      </dsp:nvSpPr>
      <dsp:spPr>
        <a:xfrm>
          <a:off x="0" y="464497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AC5EB1-0682-4D43-A8A5-CE71EFC6EFC1}">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E6A091-58A0-4AA3-A8CC-72271863BBEA}">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nl-NL" sz="2200" kern="1200"/>
            <a:t>Experiment</a:t>
          </a:r>
          <a:endParaRPr lang="en-US" sz="2200" kern="1200"/>
        </a:p>
      </dsp:txBody>
      <dsp:txXfrm>
        <a:off x="1429899" y="4644974"/>
        <a:ext cx="5083704" cy="12380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248A5A-1A83-4840-B70E-4E46AC85E915}">
      <dsp:nvSpPr>
        <dsp:cNvPr id="0" name=""/>
        <dsp:cNvSpPr/>
      </dsp:nvSpPr>
      <dsp:spPr>
        <a:xfrm>
          <a:off x="1230249" y="0"/>
          <a:ext cx="1230250" cy="1359049"/>
        </a:xfrm>
        <a:prstGeom prst="trapezoid">
          <a:avLst>
            <a:gd name="adj" fmla="val 50000"/>
          </a:avLst>
        </a:prstGeom>
        <a:solidFill>
          <a:schemeClr val="accent3">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nl-NL" sz="2400" kern="1200" dirty="0"/>
        </a:p>
        <a:p>
          <a:pPr marL="0" lvl="0" indent="0" algn="ctr" defTabSz="1066800">
            <a:lnSpc>
              <a:spcPct val="90000"/>
            </a:lnSpc>
            <a:spcBef>
              <a:spcPct val="0"/>
            </a:spcBef>
            <a:spcAft>
              <a:spcPct val="35000"/>
            </a:spcAft>
            <a:buNone/>
          </a:pPr>
          <a:endParaRPr lang="nl-NL" sz="2400" kern="1200" dirty="0"/>
        </a:p>
        <a:p>
          <a:pPr marL="0" lvl="0" indent="0" algn="ctr" defTabSz="1066800">
            <a:lnSpc>
              <a:spcPct val="90000"/>
            </a:lnSpc>
            <a:spcBef>
              <a:spcPct val="0"/>
            </a:spcBef>
            <a:spcAft>
              <a:spcPct val="35000"/>
            </a:spcAft>
            <a:buNone/>
          </a:pPr>
          <a:r>
            <a:rPr lang="nl-NL" sz="2400" kern="1200" dirty="0"/>
            <a:t>Product</a:t>
          </a:r>
        </a:p>
      </dsp:txBody>
      <dsp:txXfrm>
        <a:off x="1230249" y="0"/>
        <a:ext cx="1230250" cy="1359049"/>
      </dsp:txXfrm>
    </dsp:sp>
    <dsp:sp modelId="{ABA0310E-65A1-4FDC-B019-BB3775B01363}">
      <dsp:nvSpPr>
        <dsp:cNvPr id="0" name=""/>
        <dsp:cNvSpPr/>
      </dsp:nvSpPr>
      <dsp:spPr>
        <a:xfrm>
          <a:off x="615124" y="1359049"/>
          <a:ext cx="2460500" cy="1359049"/>
        </a:xfrm>
        <a:prstGeom prst="trapezoid">
          <a:avLst>
            <a:gd name="adj" fmla="val 45261"/>
          </a:avLst>
        </a:prstGeom>
        <a:solidFill>
          <a:schemeClr val="accent3">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nl-NL" sz="2800" kern="1200" dirty="0" err="1"/>
            <a:t>Strategy</a:t>
          </a:r>
          <a:endParaRPr lang="nl-NL" sz="2800" kern="1200" dirty="0"/>
        </a:p>
      </dsp:txBody>
      <dsp:txXfrm>
        <a:off x="1045712" y="1359049"/>
        <a:ext cx="1599325" cy="1359049"/>
      </dsp:txXfrm>
    </dsp:sp>
    <dsp:sp modelId="{0940B29C-420F-4398-B9CE-4381968A5A49}">
      <dsp:nvSpPr>
        <dsp:cNvPr id="0" name=""/>
        <dsp:cNvSpPr/>
      </dsp:nvSpPr>
      <dsp:spPr>
        <a:xfrm>
          <a:off x="0" y="2718098"/>
          <a:ext cx="3690750" cy="1359049"/>
        </a:xfrm>
        <a:prstGeom prst="trapezoid">
          <a:avLst>
            <a:gd name="adj" fmla="val 45261"/>
          </a:avLst>
        </a:prstGeom>
        <a:solidFill>
          <a:schemeClr val="accent3">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nl-NL" sz="3600" kern="1200" dirty="0" err="1"/>
            <a:t>Vision</a:t>
          </a:r>
          <a:endParaRPr lang="nl-NL" sz="3600" kern="1200" dirty="0"/>
        </a:p>
      </dsp:txBody>
      <dsp:txXfrm>
        <a:off x="645881" y="2718098"/>
        <a:ext cx="2398987" cy="13590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38FA23-C390-4C3D-9BD5-B6EF924F6DEC}">
      <dsp:nvSpPr>
        <dsp:cNvPr id="0" name=""/>
        <dsp:cNvSpPr/>
      </dsp:nvSpPr>
      <dsp:spPr>
        <a:xfrm>
          <a:off x="0" y="718"/>
          <a:ext cx="6513603" cy="16811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2881F0-0613-4E66-ABF8-C741CD16D277}">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2FCD20-B9E3-4056-A5C6-86D0047CF31D}">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nl-NL" sz="2500" kern="1200" dirty="0" err="1"/>
            <a:t>Establish</a:t>
          </a:r>
          <a:r>
            <a:rPr lang="nl-NL" sz="2500" kern="1200" dirty="0"/>
            <a:t> </a:t>
          </a:r>
          <a:r>
            <a:rPr lang="nl-NL" sz="2500" kern="1200" dirty="0" err="1"/>
            <a:t>the</a:t>
          </a:r>
          <a:r>
            <a:rPr lang="nl-NL" sz="2500" kern="1200" dirty="0"/>
            <a:t> baseline</a:t>
          </a:r>
          <a:endParaRPr lang="en-US" sz="2500" kern="1200" dirty="0"/>
        </a:p>
      </dsp:txBody>
      <dsp:txXfrm>
        <a:off x="1941716" y="718"/>
        <a:ext cx="4571887" cy="1681139"/>
      </dsp:txXfrm>
    </dsp:sp>
    <dsp:sp modelId="{EABA1034-51CA-4878-8E41-BE248210CF90}">
      <dsp:nvSpPr>
        <dsp:cNvPr id="0" name=""/>
        <dsp:cNvSpPr/>
      </dsp:nvSpPr>
      <dsp:spPr>
        <a:xfrm>
          <a:off x="0" y="2102143"/>
          <a:ext cx="6513603" cy="16811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2C7713-21B8-4D92-8688-B3E526C3F4FC}">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123755-4C51-466A-A09E-E7618631DF9A}">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nl-NL" sz="2500" kern="1200"/>
            <a:t>Tuning the engine</a:t>
          </a:r>
          <a:endParaRPr lang="en-US" sz="2500" kern="1200"/>
        </a:p>
      </dsp:txBody>
      <dsp:txXfrm>
        <a:off x="1941716" y="2102143"/>
        <a:ext cx="4571887" cy="1681139"/>
      </dsp:txXfrm>
    </dsp:sp>
    <dsp:sp modelId="{C86FAD16-9635-4CAF-B558-7623657D9529}">
      <dsp:nvSpPr>
        <dsp:cNvPr id="0" name=""/>
        <dsp:cNvSpPr/>
      </dsp:nvSpPr>
      <dsp:spPr>
        <a:xfrm>
          <a:off x="0" y="4203567"/>
          <a:ext cx="6513603" cy="16811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DC7222-5D7E-4A07-867E-1E76C5302D08}">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E86D68-FB7B-4E05-A592-8F9EA9331CB9}">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nl-NL" sz="2500" kern="1200"/>
            <a:t>Pivot or persevere</a:t>
          </a:r>
          <a:endParaRPr lang="en-US" sz="2500" kern="1200"/>
        </a:p>
      </dsp:txBody>
      <dsp:txXfrm>
        <a:off x="1941716" y="4203567"/>
        <a:ext cx="4571887" cy="16811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0B911F-CD1A-4D93-ADF6-599335BBC43F}">
      <dsp:nvSpPr>
        <dsp:cNvPr id="0" name=""/>
        <dsp:cNvSpPr/>
      </dsp:nvSpPr>
      <dsp:spPr>
        <a:xfrm rot="5400000">
          <a:off x="4967547" y="-1898361"/>
          <a:ext cx="1121829" cy="5203258"/>
        </a:xfrm>
        <a:prstGeom prst="round2Same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nl-NL" sz="2100" kern="1200">
              <a:ln/>
            </a:rPr>
            <a:t>Causaliteit van data</a:t>
          </a:r>
          <a:endParaRPr lang="nl-NL" sz="2100" kern="1200" dirty="0">
            <a:ln/>
          </a:endParaRPr>
        </a:p>
        <a:p>
          <a:pPr marL="228600" lvl="1" indent="-228600" algn="l" defTabSz="933450">
            <a:lnSpc>
              <a:spcPct val="90000"/>
            </a:lnSpc>
            <a:spcBef>
              <a:spcPct val="0"/>
            </a:spcBef>
            <a:spcAft>
              <a:spcPct val="15000"/>
            </a:spcAft>
            <a:buChar char="•"/>
          </a:pPr>
          <a:r>
            <a:rPr lang="nl-NL" sz="2100" kern="1200" dirty="0">
              <a:ln/>
            </a:rPr>
            <a:t>Bijvoorbeeld: Is de omzetstijging te danken aan je wijziging of aan in de media komen</a:t>
          </a:r>
        </a:p>
      </dsp:txBody>
      <dsp:txXfrm rot="-5400000">
        <a:off x="2926833" y="197116"/>
        <a:ext cx="5148495" cy="1012303"/>
      </dsp:txXfrm>
    </dsp:sp>
    <dsp:sp modelId="{717F4C2D-BFDF-4EB9-BF1B-16AB6380763A}">
      <dsp:nvSpPr>
        <dsp:cNvPr id="0" name=""/>
        <dsp:cNvSpPr/>
      </dsp:nvSpPr>
      <dsp:spPr>
        <a:xfrm>
          <a:off x="0" y="2124"/>
          <a:ext cx="2926833" cy="1402286"/>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nl-NL" sz="4200" kern="1200">
              <a:ln/>
            </a:rPr>
            <a:t>Actionable</a:t>
          </a:r>
          <a:endParaRPr lang="nl-NL" sz="4200" kern="1200" dirty="0">
            <a:ln/>
          </a:endParaRPr>
        </a:p>
      </dsp:txBody>
      <dsp:txXfrm>
        <a:off x="68454" y="70578"/>
        <a:ext cx="2789925" cy="1265378"/>
      </dsp:txXfrm>
    </dsp:sp>
    <dsp:sp modelId="{CDD6305E-1AA2-43C9-B227-33B9C5E47D55}">
      <dsp:nvSpPr>
        <dsp:cNvPr id="0" name=""/>
        <dsp:cNvSpPr/>
      </dsp:nvSpPr>
      <dsp:spPr>
        <a:xfrm rot="5400000">
          <a:off x="4967547" y="-425960"/>
          <a:ext cx="1121829" cy="5203258"/>
        </a:xfrm>
        <a:prstGeom prst="round2Same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nl-NL" sz="2100" kern="1200">
              <a:ln/>
            </a:rPr>
            <a:t>Verspreid de data over de organisatie</a:t>
          </a:r>
          <a:endParaRPr lang="nl-NL" sz="2100" kern="1200" dirty="0">
            <a:ln/>
          </a:endParaRPr>
        </a:p>
        <a:p>
          <a:pPr marL="228600" lvl="1" indent="-228600" algn="l" defTabSz="933450">
            <a:lnSpc>
              <a:spcPct val="90000"/>
            </a:lnSpc>
            <a:spcBef>
              <a:spcPct val="0"/>
            </a:spcBef>
            <a:spcAft>
              <a:spcPct val="15000"/>
            </a:spcAft>
            <a:buChar char="•"/>
          </a:pPr>
          <a:r>
            <a:rPr lang="nl-NL" sz="2100" kern="1200">
              <a:ln/>
            </a:rPr>
            <a:t>Maak de data duidelijk door taal en beeld</a:t>
          </a:r>
          <a:endParaRPr lang="nl-NL" sz="2100" kern="1200" dirty="0">
            <a:ln/>
          </a:endParaRPr>
        </a:p>
      </dsp:txBody>
      <dsp:txXfrm rot="-5400000">
        <a:off x="2926833" y="1669517"/>
        <a:ext cx="5148495" cy="1012303"/>
      </dsp:txXfrm>
    </dsp:sp>
    <dsp:sp modelId="{C6754182-C98B-40F1-980D-76767502DBA4}">
      <dsp:nvSpPr>
        <dsp:cNvPr id="0" name=""/>
        <dsp:cNvSpPr/>
      </dsp:nvSpPr>
      <dsp:spPr>
        <a:xfrm>
          <a:off x="0" y="1474525"/>
          <a:ext cx="2926833" cy="1402286"/>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nl-NL" sz="4200" kern="1200">
              <a:ln/>
            </a:rPr>
            <a:t>Accesible</a:t>
          </a:r>
          <a:endParaRPr lang="nl-NL" sz="4200" kern="1200" dirty="0">
            <a:ln/>
          </a:endParaRPr>
        </a:p>
      </dsp:txBody>
      <dsp:txXfrm>
        <a:off x="68454" y="1542979"/>
        <a:ext cx="2789925" cy="1265378"/>
      </dsp:txXfrm>
    </dsp:sp>
    <dsp:sp modelId="{7204EBCF-5C6B-4FA4-8EDF-45BED775732D}">
      <dsp:nvSpPr>
        <dsp:cNvPr id="0" name=""/>
        <dsp:cNvSpPr/>
      </dsp:nvSpPr>
      <dsp:spPr>
        <a:xfrm rot="5400000">
          <a:off x="4967547" y="1046440"/>
          <a:ext cx="1121829" cy="5203258"/>
        </a:xfrm>
        <a:prstGeom prst="round2Same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nl-NL" sz="2100" kern="1200">
              <a:ln/>
            </a:rPr>
            <a:t>Het controleren van de feiten</a:t>
          </a:r>
          <a:endParaRPr lang="nl-NL" sz="2100" kern="1200" dirty="0">
            <a:ln/>
          </a:endParaRPr>
        </a:p>
      </dsp:txBody>
      <dsp:txXfrm rot="-5400000">
        <a:off x="2926833" y="3141918"/>
        <a:ext cx="5148495" cy="1012303"/>
      </dsp:txXfrm>
    </dsp:sp>
    <dsp:sp modelId="{10A00DF0-35DE-4BE9-9159-7A6A4E9D9B65}">
      <dsp:nvSpPr>
        <dsp:cNvPr id="0" name=""/>
        <dsp:cNvSpPr/>
      </dsp:nvSpPr>
      <dsp:spPr>
        <a:xfrm>
          <a:off x="0" y="2946926"/>
          <a:ext cx="2926833" cy="1402286"/>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nl-NL" sz="4200" kern="1200">
              <a:ln/>
            </a:rPr>
            <a:t>Auditable</a:t>
          </a:r>
          <a:endParaRPr lang="nl-NL" sz="4200" kern="1200" dirty="0">
            <a:ln/>
          </a:endParaRPr>
        </a:p>
      </dsp:txBody>
      <dsp:txXfrm>
        <a:off x="68454" y="3015380"/>
        <a:ext cx="2789925" cy="12653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32EAAF-8DF3-42A5-8CBD-A724E7077A24}">
      <dsp:nvSpPr>
        <dsp:cNvPr id="0" name=""/>
        <dsp:cNvSpPr/>
      </dsp:nvSpPr>
      <dsp:spPr>
        <a:xfrm>
          <a:off x="679050" y="578168"/>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9C4AD8-0C0D-40A3-AAF6-4A7135633D18}">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5E59D7-A5C6-4BB5-B30E-7E0104554D99}">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nl-NL" sz="2500" kern="1200"/>
            <a:t>The sticky engine of growth</a:t>
          </a:r>
          <a:endParaRPr lang="en-US" sz="2500" kern="1200"/>
        </a:p>
      </dsp:txBody>
      <dsp:txXfrm>
        <a:off x="75768" y="3053169"/>
        <a:ext cx="3093750" cy="720000"/>
      </dsp:txXfrm>
    </dsp:sp>
    <dsp:sp modelId="{3B9607BE-9E7C-466F-95C4-71A534903309}">
      <dsp:nvSpPr>
        <dsp:cNvPr id="0" name=""/>
        <dsp:cNvSpPr/>
      </dsp:nvSpPr>
      <dsp:spPr>
        <a:xfrm>
          <a:off x="4314206" y="578168"/>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CC5704-4532-4CC9-8C77-C3A7BA32AED7}">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CAA25F-E379-4335-A2FA-3186937ADD71}">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nl-NL" sz="2500" kern="1200"/>
            <a:t>The viral engine of growth</a:t>
          </a:r>
          <a:endParaRPr lang="en-US" sz="2500" kern="1200"/>
        </a:p>
      </dsp:txBody>
      <dsp:txXfrm>
        <a:off x="3710925" y="3053169"/>
        <a:ext cx="3093750" cy="720000"/>
      </dsp:txXfrm>
    </dsp:sp>
    <dsp:sp modelId="{B9F6F7F7-FE1A-4B6C-9049-78F7C1761959}">
      <dsp:nvSpPr>
        <dsp:cNvPr id="0" name=""/>
        <dsp:cNvSpPr/>
      </dsp:nvSpPr>
      <dsp:spPr>
        <a:xfrm>
          <a:off x="7949362" y="578168"/>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C9A0A6-590B-41FE-B61B-2F607547235A}">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89EA8A-E4FE-41D3-A1B8-184724D91F14}">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nl-NL" sz="2500" kern="1200"/>
            <a:t>The paid engine of growth</a:t>
          </a:r>
          <a:endParaRPr lang="en-US" sz="2500" kern="1200"/>
        </a:p>
      </dsp:txBody>
      <dsp:txXfrm>
        <a:off x="7346081" y="3053169"/>
        <a:ext cx="309375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D1F7A-F3A4-4795-8FB4-90B3226C604A}">
      <dsp:nvSpPr>
        <dsp:cNvPr id="0" name=""/>
        <dsp:cNvSpPr/>
      </dsp:nvSpPr>
      <dsp:spPr>
        <a:xfrm>
          <a:off x="4877" y="1472603"/>
          <a:ext cx="2839417" cy="1135766"/>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nl-NL" sz="2600" kern="1200"/>
            <a:t>5 why</a:t>
          </a:r>
          <a:endParaRPr lang="en-US" sz="2600" kern="1200"/>
        </a:p>
      </dsp:txBody>
      <dsp:txXfrm>
        <a:off x="572760" y="1472603"/>
        <a:ext cx="1703651" cy="1135766"/>
      </dsp:txXfrm>
    </dsp:sp>
    <dsp:sp modelId="{BE0998BC-5BD0-4A18-984C-37AD9A788CC9}">
      <dsp:nvSpPr>
        <dsp:cNvPr id="0" name=""/>
        <dsp:cNvSpPr/>
      </dsp:nvSpPr>
      <dsp:spPr>
        <a:xfrm>
          <a:off x="2560353" y="1472603"/>
          <a:ext cx="2839417" cy="1135766"/>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nl-NL" sz="2600" kern="1200" dirty="0" err="1"/>
            <a:t>Prevent</a:t>
          </a:r>
          <a:r>
            <a:rPr lang="nl-NL" sz="2600" kern="1200" dirty="0"/>
            <a:t> 5 </a:t>
          </a:r>
          <a:r>
            <a:rPr lang="nl-NL" sz="2600" kern="1200" dirty="0" err="1"/>
            <a:t>blames</a:t>
          </a:r>
          <a:endParaRPr lang="en-US" sz="2600" kern="1200" dirty="0"/>
        </a:p>
      </dsp:txBody>
      <dsp:txXfrm>
        <a:off x="3128236" y="1472603"/>
        <a:ext cx="1703651" cy="1135766"/>
      </dsp:txXfrm>
    </dsp:sp>
    <dsp:sp modelId="{24E61447-52B7-4B5E-9876-EDDF098E14AF}">
      <dsp:nvSpPr>
        <dsp:cNvPr id="0" name=""/>
        <dsp:cNvSpPr/>
      </dsp:nvSpPr>
      <dsp:spPr>
        <a:xfrm>
          <a:off x="5115829" y="1472603"/>
          <a:ext cx="2839417" cy="1135766"/>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nl-NL" sz="2600" kern="1200"/>
            <a:t>Start small, Be specific</a:t>
          </a:r>
          <a:endParaRPr lang="en-US" sz="2600" kern="1200"/>
        </a:p>
      </dsp:txBody>
      <dsp:txXfrm>
        <a:off x="5683712" y="1472603"/>
        <a:ext cx="1703651" cy="1135766"/>
      </dsp:txXfrm>
    </dsp:sp>
    <dsp:sp modelId="{858FFA56-CE98-4D20-827A-D629E91D939C}">
      <dsp:nvSpPr>
        <dsp:cNvPr id="0" name=""/>
        <dsp:cNvSpPr/>
      </dsp:nvSpPr>
      <dsp:spPr>
        <a:xfrm>
          <a:off x="7671304" y="1472603"/>
          <a:ext cx="2839417" cy="1135766"/>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nl-NL" sz="2600" kern="1200"/>
            <a:t>Appoint a 5 why master</a:t>
          </a:r>
          <a:endParaRPr lang="en-US" sz="2600" kern="1200"/>
        </a:p>
      </dsp:txBody>
      <dsp:txXfrm>
        <a:off x="8239187" y="1472603"/>
        <a:ext cx="1703651" cy="113576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883D9-3707-4BC3-BAD9-3C8EEA78A363}">
      <dsp:nvSpPr>
        <dsp:cNvPr id="0" name=""/>
        <dsp:cNvSpPr/>
      </dsp:nvSpPr>
      <dsp:spPr>
        <a:xfrm>
          <a:off x="3718017" y="305970"/>
          <a:ext cx="2324303" cy="2324303"/>
        </a:xfrm>
        <a:prstGeom prst="pieWedg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nl-NL" sz="1900" kern="1200"/>
            <a:t>Scarce but secure resources</a:t>
          </a:r>
          <a:endParaRPr lang="en-US" sz="1900" kern="1200"/>
        </a:p>
      </dsp:txBody>
      <dsp:txXfrm>
        <a:off x="4398790" y="986743"/>
        <a:ext cx="1643530" cy="1643530"/>
      </dsp:txXfrm>
    </dsp:sp>
    <dsp:sp modelId="{DA05CA10-8EB8-4D2C-8A19-EAF28F82E95D}">
      <dsp:nvSpPr>
        <dsp:cNvPr id="0" name=""/>
        <dsp:cNvSpPr/>
      </dsp:nvSpPr>
      <dsp:spPr>
        <a:xfrm rot="5400000">
          <a:off x="6149679" y="305970"/>
          <a:ext cx="2324303" cy="2324303"/>
        </a:xfrm>
        <a:prstGeom prst="pieWedg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nl-NL" sz="1900" kern="1200"/>
            <a:t>Independent development authority</a:t>
          </a:r>
          <a:endParaRPr lang="en-US" sz="1900" kern="1200"/>
        </a:p>
      </dsp:txBody>
      <dsp:txXfrm rot="-5400000">
        <a:off x="6149679" y="986743"/>
        <a:ext cx="1643530" cy="1643530"/>
      </dsp:txXfrm>
    </dsp:sp>
    <dsp:sp modelId="{07DC7253-69E7-435A-A0A1-7CD212CA695E}">
      <dsp:nvSpPr>
        <dsp:cNvPr id="0" name=""/>
        <dsp:cNvSpPr/>
      </dsp:nvSpPr>
      <dsp:spPr>
        <a:xfrm rot="10800000">
          <a:off x="6149679" y="2737632"/>
          <a:ext cx="2324303" cy="2324303"/>
        </a:xfrm>
        <a:prstGeom prst="pieWedg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nl-NL" sz="1900" kern="1200"/>
            <a:t>A personal stake in the outcome</a:t>
          </a:r>
          <a:endParaRPr lang="en-US" sz="1900" kern="1200"/>
        </a:p>
      </dsp:txBody>
      <dsp:txXfrm rot="10800000">
        <a:off x="6149679" y="2737632"/>
        <a:ext cx="1643530" cy="1643530"/>
      </dsp:txXfrm>
    </dsp:sp>
    <dsp:sp modelId="{08182475-BED0-4BFE-8A9E-B7652B296B31}">
      <dsp:nvSpPr>
        <dsp:cNvPr id="0" name=""/>
        <dsp:cNvSpPr/>
      </dsp:nvSpPr>
      <dsp:spPr>
        <a:xfrm rot="16200000">
          <a:off x="3718017" y="2737632"/>
          <a:ext cx="2324303" cy="2324303"/>
        </a:xfrm>
        <a:prstGeom prst="pieWedg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nl-NL" sz="1900" kern="1200" dirty="0" err="1"/>
            <a:t>Create</a:t>
          </a:r>
          <a:r>
            <a:rPr lang="nl-NL" sz="1900" kern="1200" dirty="0"/>
            <a:t> </a:t>
          </a:r>
          <a:r>
            <a:rPr lang="nl-NL" sz="1900" kern="1200" dirty="0" err="1"/>
            <a:t>an</a:t>
          </a:r>
          <a:r>
            <a:rPr lang="nl-NL" sz="1900" kern="1200" dirty="0"/>
            <a:t> </a:t>
          </a:r>
          <a:r>
            <a:rPr lang="nl-NL" sz="1900" kern="1200" dirty="0" err="1"/>
            <a:t>innovation</a:t>
          </a:r>
          <a:r>
            <a:rPr lang="nl-NL" sz="1900" kern="1200" dirty="0"/>
            <a:t> </a:t>
          </a:r>
          <a:r>
            <a:rPr lang="nl-NL" sz="1900" kern="1200" dirty="0" err="1"/>
            <a:t>sandbox</a:t>
          </a:r>
          <a:endParaRPr lang="en-US" sz="1900" kern="1200" dirty="0"/>
        </a:p>
      </dsp:txBody>
      <dsp:txXfrm rot="5400000">
        <a:off x="4398790" y="2737632"/>
        <a:ext cx="1643530" cy="1643530"/>
      </dsp:txXfrm>
    </dsp:sp>
    <dsp:sp modelId="{80BF622B-43E8-43BD-A885-E37971B8F851}">
      <dsp:nvSpPr>
        <dsp:cNvPr id="0" name=""/>
        <dsp:cNvSpPr/>
      </dsp:nvSpPr>
      <dsp:spPr>
        <a:xfrm>
          <a:off x="5694748" y="2200841"/>
          <a:ext cx="802502" cy="697827"/>
        </a:xfrm>
        <a:prstGeom prst="circularArrow">
          <a:avLst/>
        </a:prstGeom>
        <a:solidFill>
          <a:schemeClr val="dk2">
            <a:tint val="6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77A713-E1F1-46DF-8987-8E30AAF497E0}">
      <dsp:nvSpPr>
        <dsp:cNvPr id="0" name=""/>
        <dsp:cNvSpPr/>
      </dsp:nvSpPr>
      <dsp:spPr>
        <a:xfrm rot="10800000">
          <a:off x="5694748" y="2469237"/>
          <a:ext cx="802502" cy="697827"/>
        </a:xfrm>
        <a:prstGeom prst="circularArrow">
          <a:avLst/>
        </a:prstGeom>
        <a:solidFill>
          <a:schemeClr val="dk2">
            <a:tint val="6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1094EC-6127-4FE3-8C74-98A5D66A3A96}">
      <dsp:nvSpPr>
        <dsp:cNvPr id="0" name=""/>
        <dsp:cNvSpPr/>
      </dsp:nvSpPr>
      <dsp:spPr>
        <a:xfrm>
          <a:off x="0" y="136830"/>
          <a:ext cx="6513603" cy="754777"/>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nl-NL" sz="1900" kern="1200"/>
            <a:t>Elk team kan een split test ondernemen in de sandbox</a:t>
          </a:r>
          <a:endParaRPr lang="en-US" sz="1900" kern="1200"/>
        </a:p>
      </dsp:txBody>
      <dsp:txXfrm>
        <a:off x="36845" y="173675"/>
        <a:ext cx="6439913" cy="681087"/>
      </dsp:txXfrm>
    </dsp:sp>
    <dsp:sp modelId="{055031A6-C8B3-4A84-ACC6-745929B9A082}">
      <dsp:nvSpPr>
        <dsp:cNvPr id="0" name=""/>
        <dsp:cNvSpPr/>
      </dsp:nvSpPr>
      <dsp:spPr>
        <a:xfrm>
          <a:off x="0" y="946328"/>
          <a:ext cx="6513603" cy="754777"/>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nl-NL" sz="1900" kern="1200"/>
            <a:t>Een team is vanaf het begin tot het eind erbij</a:t>
          </a:r>
          <a:endParaRPr lang="en-US" sz="1900" kern="1200"/>
        </a:p>
      </dsp:txBody>
      <dsp:txXfrm>
        <a:off x="36845" y="983173"/>
        <a:ext cx="6439913" cy="681087"/>
      </dsp:txXfrm>
    </dsp:sp>
    <dsp:sp modelId="{5BDA55BA-7663-4DF7-957F-A59FDC3CD850}">
      <dsp:nvSpPr>
        <dsp:cNvPr id="0" name=""/>
        <dsp:cNvSpPr/>
      </dsp:nvSpPr>
      <dsp:spPr>
        <a:xfrm>
          <a:off x="0" y="1755826"/>
          <a:ext cx="6513603" cy="754777"/>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nl-NL" sz="1900" kern="1200"/>
            <a:t>Er is een tijdsaanduiding, gebruikelijk is een paar weken</a:t>
          </a:r>
          <a:endParaRPr lang="en-US" sz="1900" kern="1200"/>
        </a:p>
      </dsp:txBody>
      <dsp:txXfrm>
        <a:off x="36845" y="1792671"/>
        <a:ext cx="6439913" cy="681087"/>
      </dsp:txXfrm>
    </dsp:sp>
    <dsp:sp modelId="{0352E233-8335-4D12-9BA0-389C6F08F133}">
      <dsp:nvSpPr>
        <dsp:cNvPr id="0" name=""/>
        <dsp:cNvSpPr/>
      </dsp:nvSpPr>
      <dsp:spPr>
        <a:xfrm>
          <a:off x="0" y="2565324"/>
          <a:ext cx="6513603" cy="754777"/>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nl-NL" sz="1900" kern="1200"/>
            <a:t>Er is een maximaal aantal klanten waar de sandbox effect op heeft</a:t>
          </a:r>
          <a:endParaRPr lang="en-US" sz="1900" kern="1200"/>
        </a:p>
      </dsp:txBody>
      <dsp:txXfrm>
        <a:off x="36845" y="2602169"/>
        <a:ext cx="6439913" cy="681087"/>
      </dsp:txXfrm>
    </dsp:sp>
    <dsp:sp modelId="{F0593AAC-134A-4EB7-B1FA-455FD7DB5860}">
      <dsp:nvSpPr>
        <dsp:cNvPr id="0" name=""/>
        <dsp:cNvSpPr/>
      </dsp:nvSpPr>
      <dsp:spPr>
        <a:xfrm>
          <a:off x="0" y="3374821"/>
          <a:ext cx="6513603" cy="754777"/>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nl-NL" sz="1900" kern="1200"/>
            <a:t>Het meten gebeurd door maximaal 5-10 actionable metrics</a:t>
          </a:r>
          <a:endParaRPr lang="en-US" sz="1900" kern="1200"/>
        </a:p>
      </dsp:txBody>
      <dsp:txXfrm>
        <a:off x="36845" y="3411666"/>
        <a:ext cx="6439913" cy="681087"/>
      </dsp:txXfrm>
    </dsp:sp>
    <dsp:sp modelId="{FD372BCD-B152-4A9F-9A5B-755EC1B5C0F9}">
      <dsp:nvSpPr>
        <dsp:cNvPr id="0" name=""/>
        <dsp:cNvSpPr/>
      </dsp:nvSpPr>
      <dsp:spPr>
        <a:xfrm>
          <a:off x="0" y="4184319"/>
          <a:ext cx="6513603" cy="754777"/>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nl-NL" sz="1900" kern="1200"/>
            <a:t>Elk team gebruikt dezelfde metrics</a:t>
          </a:r>
          <a:endParaRPr lang="en-US" sz="1900" kern="1200"/>
        </a:p>
      </dsp:txBody>
      <dsp:txXfrm>
        <a:off x="36845" y="4221164"/>
        <a:ext cx="6439913" cy="681087"/>
      </dsp:txXfrm>
    </dsp:sp>
    <dsp:sp modelId="{D040B9A5-1B18-4427-BAF8-67D0ECEE994E}">
      <dsp:nvSpPr>
        <dsp:cNvPr id="0" name=""/>
        <dsp:cNvSpPr/>
      </dsp:nvSpPr>
      <dsp:spPr>
        <a:xfrm>
          <a:off x="0" y="4993817"/>
          <a:ext cx="6513603" cy="754777"/>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nl-NL" sz="1900" kern="1200"/>
            <a:t>De klant en de metrics worden gedurende het hele experiment gemonitord </a:t>
          </a:r>
          <a:endParaRPr lang="en-US" sz="1900" kern="1200"/>
        </a:p>
      </dsp:txBody>
      <dsp:txXfrm>
        <a:off x="36845" y="5030662"/>
        <a:ext cx="6439913" cy="681087"/>
      </dsp:txXfrm>
    </dsp:sp>
  </dsp:spTree>
</dsp:drawing>
</file>

<file path=ppt/diagrams/layout1.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6C5DB3-96AC-4704-9D9C-C1889A08180B}" type="datetimeFigureOut">
              <a:rPr lang="nl-NL" smtClean="0"/>
              <a:t>20-4-2019</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4923E-A349-403F-BA07-2AC193A29D0C}" type="slidenum">
              <a:rPr lang="nl-NL" smtClean="0"/>
              <a:t>‹nr.›</a:t>
            </a:fld>
            <a:endParaRPr lang="nl-NL"/>
          </a:p>
        </p:txBody>
      </p:sp>
    </p:spTree>
    <p:extLst>
      <p:ext uri="{BB962C8B-B14F-4D97-AF65-F5344CB8AC3E}">
        <p14:creationId xmlns:p14="http://schemas.microsoft.com/office/powerpoint/2010/main" val="1399297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Definitie startup: a human </a:t>
            </a:r>
            <a:r>
              <a:rPr lang="nl-NL" dirty="0" err="1"/>
              <a:t>institution</a:t>
            </a:r>
            <a:r>
              <a:rPr lang="nl-NL" dirty="0"/>
              <a:t> </a:t>
            </a:r>
            <a:r>
              <a:rPr lang="nl-NL" dirty="0" err="1"/>
              <a:t>designed</a:t>
            </a:r>
            <a:r>
              <a:rPr lang="nl-NL" dirty="0"/>
              <a:t> </a:t>
            </a:r>
            <a:r>
              <a:rPr lang="nl-NL" dirty="0" err="1"/>
              <a:t>to</a:t>
            </a:r>
            <a:r>
              <a:rPr lang="nl-NL" dirty="0"/>
              <a:t> </a:t>
            </a:r>
            <a:r>
              <a:rPr lang="nl-NL" dirty="0" err="1"/>
              <a:t>create</a:t>
            </a:r>
            <a:r>
              <a:rPr lang="nl-NL" dirty="0"/>
              <a:t> new </a:t>
            </a:r>
            <a:r>
              <a:rPr lang="nl-NL" dirty="0" err="1"/>
              <a:t>products</a:t>
            </a:r>
            <a:r>
              <a:rPr lang="nl-NL" dirty="0"/>
              <a:t> </a:t>
            </a:r>
            <a:r>
              <a:rPr lang="nl-NL" dirty="0" err="1"/>
              <a:t>and</a:t>
            </a:r>
            <a:r>
              <a:rPr lang="nl-NL" dirty="0"/>
              <a:t> services </a:t>
            </a:r>
            <a:r>
              <a:rPr lang="nl-NL" dirty="0" err="1"/>
              <a:t>under</a:t>
            </a:r>
            <a:r>
              <a:rPr lang="nl-NL" dirty="0"/>
              <a:t> </a:t>
            </a:r>
            <a:r>
              <a:rPr lang="nl-NL" dirty="0" err="1"/>
              <a:t>conditions</a:t>
            </a:r>
            <a:r>
              <a:rPr lang="nl-NL" dirty="0"/>
              <a:t> of extreme </a:t>
            </a:r>
            <a:r>
              <a:rPr lang="nl-NL" dirty="0" err="1"/>
              <a:t>uncertainty</a:t>
            </a:r>
            <a:endParaRPr lang="nl-NL" dirty="0"/>
          </a:p>
        </p:txBody>
      </p:sp>
      <p:sp>
        <p:nvSpPr>
          <p:cNvPr id="4" name="Tijdelijke aanduiding voor dianummer 3"/>
          <p:cNvSpPr>
            <a:spLocks noGrp="1"/>
          </p:cNvSpPr>
          <p:nvPr>
            <p:ph type="sldNum" sz="quarter" idx="5"/>
          </p:nvPr>
        </p:nvSpPr>
        <p:spPr/>
        <p:txBody>
          <a:bodyPr/>
          <a:lstStyle/>
          <a:p>
            <a:fld id="{9CA4923E-A349-403F-BA07-2AC193A29D0C}" type="slidenum">
              <a:rPr lang="nl-NL" smtClean="0"/>
              <a:t>1</a:t>
            </a:fld>
            <a:endParaRPr lang="nl-NL"/>
          </a:p>
        </p:txBody>
      </p:sp>
    </p:spTree>
    <p:extLst>
      <p:ext uri="{BB962C8B-B14F-4D97-AF65-F5344CB8AC3E}">
        <p14:creationId xmlns:p14="http://schemas.microsoft.com/office/powerpoint/2010/main" val="2171640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1 entrepreneurs is een brede definitie, alle mensen die in de gedefinieerde startup werken dus in alle sectoren en groottes</a:t>
            </a:r>
          </a:p>
          <a:p>
            <a:r>
              <a:rPr lang="nl-NL" dirty="0"/>
              <a:t>2 De startup moet in zijn geheel (dus niet alleen het product) gemanaged worden</a:t>
            </a:r>
          </a:p>
          <a:p>
            <a:r>
              <a:rPr lang="nl-NL" dirty="0"/>
              <a:t>3 Het leren over wat de klant wil door het gestructureerd experimenten met de hypotheses over de klant</a:t>
            </a:r>
          </a:p>
          <a:p>
            <a:r>
              <a:rPr lang="nl-NL" dirty="0"/>
              <a:t>4 Het maken van een idee in een product en het verbeteren daarvan, keuze tussen de pivot of </a:t>
            </a:r>
            <a:r>
              <a:rPr lang="nl-NL" dirty="0" err="1"/>
              <a:t>the</a:t>
            </a:r>
            <a:r>
              <a:rPr lang="nl-NL" dirty="0"/>
              <a:t> </a:t>
            </a:r>
            <a:r>
              <a:rPr lang="nl-NL" dirty="0" err="1"/>
              <a:t>persevere</a:t>
            </a:r>
            <a:endParaRPr lang="nl-NL" dirty="0"/>
          </a:p>
          <a:p>
            <a:r>
              <a:rPr lang="nl-NL" dirty="0"/>
              <a:t>5 Innovatie meetbaar maken door </a:t>
            </a:r>
            <a:r>
              <a:rPr lang="nl-NL" dirty="0" err="1"/>
              <a:t>milestones</a:t>
            </a:r>
            <a:r>
              <a:rPr lang="nl-NL" dirty="0"/>
              <a:t>, </a:t>
            </a:r>
            <a:r>
              <a:rPr lang="nl-NL" dirty="0" err="1"/>
              <a:t>measure</a:t>
            </a:r>
            <a:r>
              <a:rPr lang="nl-NL" dirty="0"/>
              <a:t> </a:t>
            </a:r>
            <a:r>
              <a:rPr lang="nl-NL" dirty="0" err="1"/>
              <a:t>progress</a:t>
            </a:r>
            <a:r>
              <a:rPr lang="nl-NL" dirty="0"/>
              <a:t>, om de </a:t>
            </a:r>
            <a:r>
              <a:rPr lang="nl-NL" dirty="0" err="1"/>
              <a:t>innovatoren</a:t>
            </a:r>
            <a:r>
              <a:rPr lang="nl-NL" dirty="0"/>
              <a:t> </a:t>
            </a:r>
            <a:r>
              <a:rPr lang="nl-NL" dirty="0" err="1"/>
              <a:t>veran</a:t>
            </a:r>
            <a:endParaRPr lang="nl-NL" dirty="0"/>
          </a:p>
        </p:txBody>
      </p:sp>
      <p:sp>
        <p:nvSpPr>
          <p:cNvPr id="4" name="Tijdelijke aanduiding voor dianummer 3"/>
          <p:cNvSpPr>
            <a:spLocks noGrp="1"/>
          </p:cNvSpPr>
          <p:nvPr>
            <p:ph type="sldNum" sz="quarter" idx="5"/>
          </p:nvPr>
        </p:nvSpPr>
        <p:spPr/>
        <p:txBody>
          <a:bodyPr/>
          <a:lstStyle/>
          <a:p>
            <a:fld id="{9CA4923E-A349-403F-BA07-2AC193A29D0C}" type="slidenum">
              <a:rPr lang="nl-NL" smtClean="0"/>
              <a:t>2</a:t>
            </a:fld>
            <a:endParaRPr lang="nl-NL"/>
          </a:p>
        </p:txBody>
      </p:sp>
    </p:spTree>
    <p:extLst>
      <p:ext uri="{BB962C8B-B14F-4D97-AF65-F5344CB8AC3E}">
        <p14:creationId xmlns:p14="http://schemas.microsoft.com/office/powerpoint/2010/main" val="1521338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Start: Piramide, Product veranderd vaak, </a:t>
            </a:r>
            <a:r>
              <a:rPr lang="nl-NL" dirty="0" err="1"/>
              <a:t>strategy</a:t>
            </a:r>
            <a:r>
              <a:rPr lang="nl-NL" dirty="0"/>
              <a:t> soms, visie vrijwel nooit.</a:t>
            </a:r>
          </a:p>
          <a:p>
            <a:endParaRPr lang="nl-NL" dirty="0"/>
          </a:p>
          <a:p>
            <a:r>
              <a:rPr lang="nl-NL" dirty="0" err="1"/>
              <a:t>Define</a:t>
            </a:r>
            <a:r>
              <a:rPr lang="nl-NL" dirty="0"/>
              <a:t>: </a:t>
            </a:r>
            <a:r>
              <a:rPr lang="nl-NL" dirty="0" err="1"/>
              <a:t>Entrepeneur</a:t>
            </a:r>
            <a:r>
              <a:rPr lang="nl-NL" dirty="0"/>
              <a:t>: Iedereen die in een </a:t>
            </a:r>
            <a:r>
              <a:rPr lang="nl-NL" dirty="0" err="1"/>
              <a:t>Lean</a:t>
            </a:r>
            <a:r>
              <a:rPr lang="nl-NL" dirty="0"/>
              <a:t> startup werkt</a:t>
            </a:r>
          </a:p>
          <a:p>
            <a:r>
              <a:rPr lang="nl-NL" dirty="0"/>
              <a:t>            </a:t>
            </a:r>
            <a:r>
              <a:rPr lang="nl-NL" dirty="0" err="1"/>
              <a:t>Lean</a:t>
            </a:r>
            <a:r>
              <a:rPr lang="nl-NL" dirty="0"/>
              <a:t> Startup: </a:t>
            </a:r>
            <a:r>
              <a:rPr lang="en-US" dirty="0"/>
              <a:t>a human institution designed to create new products and services under conditions of extreme uncertainty</a:t>
            </a:r>
          </a:p>
          <a:p>
            <a:endParaRPr lang="en-US" dirty="0"/>
          </a:p>
          <a:p>
            <a:r>
              <a:rPr lang="en-US" dirty="0"/>
              <a:t>Learn: Key question </a:t>
            </a:r>
            <a:r>
              <a:rPr lang="en-US" dirty="0" err="1"/>
              <a:t>wordt</a:t>
            </a:r>
            <a:r>
              <a:rPr lang="en-US" dirty="0"/>
              <a:t> </a:t>
            </a:r>
            <a:r>
              <a:rPr lang="en-US" dirty="0" err="1"/>
              <a:t>niet</a:t>
            </a:r>
            <a:r>
              <a:rPr lang="en-US" dirty="0"/>
              <a:t> can this product be build maar should this product be build? </a:t>
            </a:r>
            <a:r>
              <a:rPr lang="en-US" dirty="0" err="1"/>
              <a:t>Antwoord</a:t>
            </a:r>
            <a:r>
              <a:rPr lang="en-US" dirty="0"/>
              <a:t> op </a:t>
            </a:r>
            <a:r>
              <a:rPr lang="en-US" dirty="0" err="1"/>
              <a:t>deze</a:t>
            </a:r>
            <a:r>
              <a:rPr lang="en-US" dirty="0"/>
              <a:t> </a:t>
            </a:r>
            <a:r>
              <a:rPr lang="en-US" dirty="0" err="1"/>
              <a:t>vraag</a:t>
            </a:r>
            <a:r>
              <a:rPr lang="en-US" dirty="0"/>
              <a:t> </a:t>
            </a:r>
            <a:r>
              <a:rPr lang="en-US" dirty="0" err="1"/>
              <a:t>ligt</a:t>
            </a:r>
            <a:r>
              <a:rPr lang="en-US" dirty="0"/>
              <a:t> in experiment</a:t>
            </a:r>
          </a:p>
          <a:p>
            <a:endParaRPr lang="en-US" dirty="0"/>
          </a:p>
          <a:p>
            <a:r>
              <a:rPr lang="en-US" dirty="0"/>
              <a:t>Experiment: Value hypothesis: Wat is de </a:t>
            </a:r>
            <a:r>
              <a:rPr lang="en-US" dirty="0" err="1"/>
              <a:t>waarde</a:t>
            </a:r>
            <a:r>
              <a:rPr lang="en-US" dirty="0"/>
              <a:t> die het product </a:t>
            </a:r>
            <a:r>
              <a:rPr lang="en-US" dirty="0" err="1"/>
              <a:t>toevoegt</a:t>
            </a:r>
            <a:r>
              <a:rPr lang="en-US" dirty="0"/>
              <a:t>, </a:t>
            </a:r>
            <a:r>
              <a:rPr lang="en-US" dirty="0" err="1"/>
              <a:t>gebruik</a:t>
            </a:r>
            <a:r>
              <a:rPr lang="en-US" dirty="0"/>
              <a:t> experiment </a:t>
            </a:r>
            <a:r>
              <a:rPr lang="en-US" dirty="0" err="1"/>
              <a:t>methodes</a:t>
            </a:r>
            <a:r>
              <a:rPr lang="en-US" dirty="0"/>
              <a:t> om </a:t>
            </a:r>
            <a:r>
              <a:rPr lang="en-US" dirty="0" err="1"/>
              <a:t>dit</a:t>
            </a:r>
            <a:r>
              <a:rPr lang="en-US" dirty="0"/>
              <a:t> </a:t>
            </a:r>
            <a:r>
              <a:rPr lang="en-US" dirty="0" err="1"/>
              <a:t>accuraat</a:t>
            </a:r>
            <a:r>
              <a:rPr lang="en-US" dirty="0"/>
              <a:t> </a:t>
            </a:r>
            <a:r>
              <a:rPr lang="en-US" dirty="0" err="1"/>
              <a:t>te</a:t>
            </a:r>
            <a:r>
              <a:rPr lang="en-US" dirty="0"/>
              <a:t> </a:t>
            </a:r>
            <a:r>
              <a:rPr lang="en-US" dirty="0" err="1"/>
              <a:t>meten</a:t>
            </a:r>
            <a:endParaRPr lang="en-US" dirty="0"/>
          </a:p>
          <a:p>
            <a:r>
              <a:rPr lang="nl-NL" dirty="0"/>
              <a:t>                    </a:t>
            </a:r>
            <a:r>
              <a:rPr lang="nl-NL" dirty="0" err="1"/>
              <a:t>Growth</a:t>
            </a:r>
            <a:r>
              <a:rPr lang="nl-NL" dirty="0"/>
              <a:t> Hypothesis: Hoe ontdekken nieuwe mensen dit product? Bijvoorbeeld kleinschalig gebruik van product, </a:t>
            </a:r>
          </a:p>
          <a:p>
            <a:r>
              <a:rPr lang="nl-NL" dirty="0"/>
              <a:t>                    wordt het aangeraden aan omgeving?</a:t>
            </a:r>
            <a:endParaRPr lang="en-US" dirty="0"/>
          </a:p>
        </p:txBody>
      </p:sp>
      <p:sp>
        <p:nvSpPr>
          <p:cNvPr id="4" name="Tijdelijke aanduiding voor dianummer 3"/>
          <p:cNvSpPr>
            <a:spLocks noGrp="1"/>
          </p:cNvSpPr>
          <p:nvPr>
            <p:ph type="sldNum" sz="quarter" idx="5"/>
          </p:nvPr>
        </p:nvSpPr>
        <p:spPr/>
        <p:txBody>
          <a:bodyPr/>
          <a:lstStyle/>
          <a:p>
            <a:fld id="{9CA4923E-A349-403F-BA07-2AC193A29D0C}" type="slidenum">
              <a:rPr lang="nl-NL" smtClean="0"/>
              <a:t>3</a:t>
            </a:fld>
            <a:endParaRPr lang="nl-NL"/>
          </a:p>
        </p:txBody>
      </p:sp>
    </p:spTree>
    <p:extLst>
      <p:ext uri="{BB962C8B-B14F-4D97-AF65-F5344CB8AC3E}">
        <p14:creationId xmlns:p14="http://schemas.microsoft.com/office/powerpoint/2010/main" val="3489834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1 </a:t>
            </a:r>
            <a:r>
              <a:rPr lang="nl-NL" dirty="0" err="1"/>
              <a:t>Establish</a:t>
            </a:r>
            <a:r>
              <a:rPr lang="nl-NL" dirty="0"/>
              <a:t> </a:t>
            </a:r>
            <a:r>
              <a:rPr lang="nl-NL" dirty="0" err="1"/>
              <a:t>the</a:t>
            </a:r>
            <a:r>
              <a:rPr lang="nl-NL" dirty="0"/>
              <a:t> baseline: Hoe ziet je </a:t>
            </a:r>
            <a:r>
              <a:rPr lang="nl-NL" dirty="0" err="1"/>
              <a:t>mvp</a:t>
            </a:r>
            <a:r>
              <a:rPr lang="nl-NL" dirty="0"/>
              <a:t>(Minimum </a:t>
            </a:r>
            <a:r>
              <a:rPr lang="nl-NL" dirty="0" err="1"/>
              <a:t>viable</a:t>
            </a:r>
            <a:r>
              <a:rPr lang="nl-NL" dirty="0"/>
              <a:t> product) eruit, een </a:t>
            </a:r>
            <a:r>
              <a:rPr lang="nl-NL" dirty="0" err="1"/>
              <a:t>mvp</a:t>
            </a:r>
            <a:r>
              <a:rPr lang="nl-NL" dirty="0"/>
              <a:t> is een minimaal prototype wat gebruikt moet worden om snel feedback te krijgen van klanten.</a:t>
            </a:r>
          </a:p>
          <a:p>
            <a:endParaRPr lang="nl-NL" dirty="0"/>
          </a:p>
          <a:p>
            <a:r>
              <a:rPr lang="nl-NL" dirty="0"/>
              <a:t>2 </a:t>
            </a:r>
            <a:r>
              <a:rPr lang="nl-NL" dirty="0" err="1"/>
              <a:t>Tuning</a:t>
            </a:r>
            <a:r>
              <a:rPr lang="nl-NL" dirty="0"/>
              <a:t> </a:t>
            </a:r>
            <a:r>
              <a:rPr lang="nl-NL" dirty="0" err="1"/>
              <a:t>the</a:t>
            </a:r>
            <a:r>
              <a:rPr lang="nl-NL" dirty="0"/>
              <a:t> engine: De gulden regel is a </a:t>
            </a:r>
            <a:r>
              <a:rPr lang="nl-NL" dirty="0" err="1"/>
              <a:t>good</a:t>
            </a:r>
            <a:r>
              <a:rPr lang="nl-NL" dirty="0"/>
              <a:t> design is a design </a:t>
            </a:r>
            <a:r>
              <a:rPr lang="nl-NL" dirty="0" err="1"/>
              <a:t>that</a:t>
            </a:r>
            <a:r>
              <a:rPr lang="nl-NL" dirty="0"/>
              <a:t> changes customer </a:t>
            </a:r>
            <a:r>
              <a:rPr lang="nl-NL" dirty="0" err="1"/>
              <a:t>behavior</a:t>
            </a:r>
            <a:r>
              <a:rPr lang="nl-NL" dirty="0"/>
              <a:t> </a:t>
            </a:r>
            <a:r>
              <a:rPr lang="nl-NL" dirty="0" err="1"/>
              <a:t>for</a:t>
            </a:r>
            <a:r>
              <a:rPr lang="nl-NL" dirty="0"/>
              <a:t> </a:t>
            </a:r>
            <a:r>
              <a:rPr lang="nl-NL" dirty="0" err="1"/>
              <a:t>the</a:t>
            </a:r>
            <a:r>
              <a:rPr lang="nl-NL" dirty="0"/>
              <a:t> </a:t>
            </a:r>
            <a:r>
              <a:rPr lang="nl-NL" dirty="0" err="1"/>
              <a:t>better</a:t>
            </a:r>
            <a:endParaRPr lang="nl-NL" dirty="0"/>
          </a:p>
          <a:p>
            <a:endParaRPr lang="nl-NL" dirty="0"/>
          </a:p>
          <a:p>
            <a:r>
              <a:rPr lang="nl-NL" dirty="0"/>
              <a:t>3 Pivot or </a:t>
            </a:r>
            <a:r>
              <a:rPr lang="nl-NL" dirty="0" err="1"/>
              <a:t>persevere</a:t>
            </a:r>
            <a:r>
              <a:rPr lang="nl-NL" dirty="0"/>
              <a:t>: Of de strategie en de hypotheses(</a:t>
            </a:r>
            <a:r>
              <a:rPr lang="nl-NL" dirty="0" err="1"/>
              <a:t>leaps</a:t>
            </a:r>
            <a:r>
              <a:rPr lang="nl-NL" dirty="0"/>
              <a:t> of </a:t>
            </a:r>
            <a:r>
              <a:rPr lang="nl-NL" dirty="0" err="1"/>
              <a:t>faith</a:t>
            </a:r>
            <a:r>
              <a:rPr lang="nl-NL" dirty="0"/>
              <a:t>) aangepast moeten worden. Het idee van pivot is dat 1 voet stevig op de grond blijft waarmee bedoeld wordt dat oude geleerde informatie gebruikt blijft worden.</a:t>
            </a:r>
          </a:p>
          <a:p>
            <a:endParaRPr lang="nl-NL" dirty="0"/>
          </a:p>
          <a:p>
            <a:r>
              <a:rPr lang="nl-NL" dirty="0" err="1"/>
              <a:t>Pivots</a:t>
            </a:r>
            <a:r>
              <a:rPr lang="nl-NL" dirty="0"/>
              <a:t> van groot belang om te voorkomen dat je in een </a:t>
            </a:r>
            <a:r>
              <a:rPr lang="nl-NL" dirty="0" err="1"/>
              <a:t>livingdead</a:t>
            </a:r>
            <a:r>
              <a:rPr lang="nl-NL" dirty="0"/>
              <a:t> situatie komt, Organisatie groeit niet maar gaat ook niet failliet.</a:t>
            </a:r>
          </a:p>
        </p:txBody>
      </p:sp>
      <p:sp>
        <p:nvSpPr>
          <p:cNvPr id="4" name="Tijdelijke aanduiding voor dianummer 3"/>
          <p:cNvSpPr>
            <a:spLocks noGrp="1"/>
          </p:cNvSpPr>
          <p:nvPr>
            <p:ph type="sldNum" sz="quarter" idx="5"/>
          </p:nvPr>
        </p:nvSpPr>
        <p:spPr/>
        <p:txBody>
          <a:bodyPr/>
          <a:lstStyle/>
          <a:p>
            <a:fld id="{9CA4923E-A349-403F-BA07-2AC193A29D0C}" type="slidenum">
              <a:rPr lang="nl-NL" smtClean="0"/>
              <a:t>4</a:t>
            </a:fld>
            <a:endParaRPr lang="nl-NL"/>
          </a:p>
        </p:txBody>
      </p:sp>
    </p:spTree>
    <p:extLst>
      <p:ext uri="{BB962C8B-B14F-4D97-AF65-F5344CB8AC3E}">
        <p14:creationId xmlns:p14="http://schemas.microsoft.com/office/powerpoint/2010/main" val="70561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1 Werk in kleine </a:t>
            </a:r>
            <a:r>
              <a:rPr lang="nl-NL" dirty="0" err="1"/>
              <a:t>hoeveelheiden</a:t>
            </a:r>
            <a:r>
              <a:rPr lang="nl-NL" dirty="0"/>
              <a:t> om de cirkel van feedback te verkorten, betere kwaliteitsmanagement en sneller produceren.</a:t>
            </a:r>
          </a:p>
          <a:p>
            <a:endParaRPr lang="nl-NL" dirty="0"/>
          </a:p>
          <a:p>
            <a:r>
              <a:rPr lang="nl-NL" dirty="0" err="1"/>
              <a:t>Sticky</a:t>
            </a:r>
            <a:r>
              <a:rPr lang="nl-NL" dirty="0"/>
              <a:t> engine is gericht op het blijven van klanten dus de lange termijn zoals marktplaats. </a:t>
            </a:r>
          </a:p>
          <a:p>
            <a:r>
              <a:rPr lang="nl-NL" dirty="0"/>
              <a:t>De </a:t>
            </a:r>
            <a:r>
              <a:rPr lang="nl-NL" dirty="0" err="1"/>
              <a:t>churn</a:t>
            </a:r>
            <a:r>
              <a:rPr lang="nl-NL" dirty="0"/>
              <a:t> </a:t>
            </a:r>
            <a:r>
              <a:rPr lang="nl-NL" dirty="0" err="1"/>
              <a:t>rate</a:t>
            </a:r>
            <a:r>
              <a:rPr lang="nl-NL" dirty="0"/>
              <a:t> is hoeveel mensen stoppen met het gebruiken van het product.</a:t>
            </a:r>
          </a:p>
          <a:p>
            <a:r>
              <a:rPr lang="nl-NL" dirty="0"/>
              <a:t>De </a:t>
            </a:r>
            <a:r>
              <a:rPr lang="nl-NL" dirty="0" err="1"/>
              <a:t>sticky</a:t>
            </a:r>
            <a:r>
              <a:rPr lang="nl-NL" dirty="0"/>
              <a:t> engine is vervolgens de meten met de </a:t>
            </a:r>
            <a:r>
              <a:rPr lang="nl-NL" dirty="0" err="1"/>
              <a:t>compounding</a:t>
            </a:r>
            <a:r>
              <a:rPr lang="nl-NL" dirty="0"/>
              <a:t> </a:t>
            </a:r>
            <a:r>
              <a:rPr lang="nl-NL" dirty="0" err="1"/>
              <a:t>rate</a:t>
            </a:r>
            <a:r>
              <a:rPr lang="nl-NL" dirty="0"/>
              <a:t> wat het groeipercentage- de </a:t>
            </a:r>
            <a:r>
              <a:rPr lang="nl-NL" dirty="0" err="1"/>
              <a:t>churn</a:t>
            </a:r>
            <a:r>
              <a:rPr lang="nl-NL" dirty="0"/>
              <a:t> </a:t>
            </a:r>
            <a:r>
              <a:rPr lang="nl-NL" dirty="0" err="1"/>
              <a:t>rate</a:t>
            </a:r>
            <a:r>
              <a:rPr lang="nl-NL" dirty="0"/>
              <a:t> is, hoe hoger de uitkomst hoe beter de groei gaat.</a:t>
            </a:r>
          </a:p>
          <a:p>
            <a:endParaRPr lang="nl-NL" dirty="0"/>
          </a:p>
          <a:p>
            <a:r>
              <a:rPr lang="nl-NL" dirty="0"/>
              <a:t>De </a:t>
            </a:r>
            <a:r>
              <a:rPr lang="nl-NL" dirty="0" err="1"/>
              <a:t>viral</a:t>
            </a:r>
            <a:r>
              <a:rPr lang="nl-NL" dirty="0"/>
              <a:t> engine groeit door het viraal gaan van het product, zoals whatsapp. Dit is te meten via de </a:t>
            </a:r>
            <a:r>
              <a:rPr lang="nl-NL" dirty="0" err="1"/>
              <a:t>viral</a:t>
            </a:r>
            <a:r>
              <a:rPr lang="nl-NL" dirty="0"/>
              <a:t> </a:t>
            </a:r>
            <a:r>
              <a:rPr lang="nl-NL" dirty="0" err="1"/>
              <a:t>coefficient</a:t>
            </a:r>
            <a:r>
              <a:rPr lang="nl-NL" dirty="0"/>
              <a:t>. Dat is hoeveel mensen een klant met zich meebrengt, als dit hoger dan 1 is ontstaat er een exponentiele groei, als het lager dan 1 is er een exponentiele daling wat heel schadelijk is.</a:t>
            </a:r>
          </a:p>
          <a:p>
            <a:endParaRPr lang="nl-NL" dirty="0"/>
          </a:p>
          <a:p>
            <a:r>
              <a:rPr lang="nl-NL" dirty="0"/>
              <a:t>De </a:t>
            </a:r>
            <a:r>
              <a:rPr lang="nl-NL" dirty="0" err="1"/>
              <a:t>paid</a:t>
            </a:r>
            <a:r>
              <a:rPr lang="nl-NL" dirty="0"/>
              <a:t> engine gaat over de groei door </a:t>
            </a:r>
            <a:r>
              <a:rPr lang="nl-NL" dirty="0" err="1"/>
              <a:t>advertententies</a:t>
            </a:r>
            <a:r>
              <a:rPr lang="nl-NL" dirty="0"/>
              <a:t> of gebruik van verkopers. Dit is te meten door de CPA (</a:t>
            </a:r>
            <a:r>
              <a:rPr lang="nl-NL" dirty="0" err="1"/>
              <a:t>cost</a:t>
            </a:r>
            <a:r>
              <a:rPr lang="nl-NL" dirty="0"/>
              <a:t> per </a:t>
            </a:r>
            <a:r>
              <a:rPr lang="nl-NL" dirty="0" err="1"/>
              <a:t>acquisistion</a:t>
            </a:r>
            <a:r>
              <a:rPr lang="nl-NL" dirty="0"/>
              <a:t>) en de LTV ( Live time </a:t>
            </a:r>
            <a:r>
              <a:rPr lang="nl-NL" dirty="0" err="1"/>
              <a:t>value</a:t>
            </a:r>
            <a:r>
              <a:rPr lang="nl-NL" dirty="0"/>
              <a:t>). Als de LTV hoger is dan de CPA is er groei.</a:t>
            </a:r>
          </a:p>
          <a:p>
            <a:endParaRPr lang="nl-NL" dirty="0"/>
          </a:p>
          <a:p>
            <a:endParaRPr lang="nl-NL" dirty="0"/>
          </a:p>
          <a:p>
            <a:endParaRPr lang="nl-NL" dirty="0"/>
          </a:p>
          <a:p>
            <a:endParaRPr lang="nl-NL" dirty="0"/>
          </a:p>
        </p:txBody>
      </p:sp>
      <p:sp>
        <p:nvSpPr>
          <p:cNvPr id="4" name="Tijdelijke aanduiding voor dianummer 3"/>
          <p:cNvSpPr>
            <a:spLocks noGrp="1"/>
          </p:cNvSpPr>
          <p:nvPr>
            <p:ph type="sldNum" sz="quarter" idx="5"/>
          </p:nvPr>
        </p:nvSpPr>
        <p:spPr/>
        <p:txBody>
          <a:bodyPr/>
          <a:lstStyle/>
          <a:p>
            <a:fld id="{9CA4923E-A349-403F-BA07-2AC193A29D0C}" type="slidenum">
              <a:rPr lang="nl-NL" smtClean="0"/>
              <a:t>6</a:t>
            </a:fld>
            <a:endParaRPr lang="nl-NL"/>
          </a:p>
        </p:txBody>
      </p:sp>
    </p:spTree>
    <p:extLst>
      <p:ext uri="{BB962C8B-B14F-4D97-AF65-F5344CB8AC3E}">
        <p14:creationId xmlns:p14="http://schemas.microsoft.com/office/powerpoint/2010/main" val="1715381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400" dirty="0"/>
              <a:t>Stel de 5 </a:t>
            </a:r>
            <a:r>
              <a:rPr lang="nl-NL" sz="1400" dirty="0" err="1"/>
              <a:t>why</a:t>
            </a:r>
            <a:r>
              <a:rPr lang="nl-NL" sz="1400" dirty="0"/>
              <a:t> vragen om de root </a:t>
            </a:r>
            <a:r>
              <a:rPr lang="nl-NL" sz="1400" dirty="0" err="1"/>
              <a:t>causes</a:t>
            </a:r>
            <a:r>
              <a:rPr lang="nl-NL" sz="1400" dirty="0"/>
              <a:t> te achterhalen en belangrijke informatie te ontdekken, zo zijn technische fouten vaak menselijke fouten</a:t>
            </a:r>
          </a:p>
          <a:p>
            <a:endParaRPr lang="nl-NL" sz="1400" dirty="0"/>
          </a:p>
          <a:p>
            <a:r>
              <a:rPr lang="nl-NL" sz="1400" dirty="0"/>
              <a:t>Zorg dat iedereen die erbij betrokken is erbij aanwezig is om de 5 </a:t>
            </a:r>
            <a:r>
              <a:rPr lang="nl-NL" sz="1400" dirty="0" err="1"/>
              <a:t>blames</a:t>
            </a:r>
            <a:r>
              <a:rPr lang="nl-NL" sz="1400" dirty="0"/>
              <a:t> te voorkomen, deze situatie is zeer schadelijk</a:t>
            </a:r>
          </a:p>
          <a:p>
            <a:endParaRPr lang="nl-NL" sz="1400" dirty="0"/>
          </a:p>
          <a:p>
            <a:r>
              <a:rPr lang="nl-NL" sz="1400" dirty="0"/>
              <a:t>Begin klein en doe niet alles tegelijk om het personeel eerst te leren hoe er mee om te gaan, De ervaring is volgens de auteur dat het eerst niet fijn werkt</a:t>
            </a:r>
          </a:p>
          <a:p>
            <a:endParaRPr lang="nl-NL" sz="1400" dirty="0"/>
          </a:p>
          <a:p>
            <a:r>
              <a:rPr lang="nl-NL" sz="1400" dirty="0"/>
              <a:t>Het is cruciaal dat er een voorzitter is die de meeting richting geeft</a:t>
            </a:r>
          </a:p>
          <a:p>
            <a:endParaRPr lang="nl-NL" dirty="0"/>
          </a:p>
          <a:p>
            <a:endParaRPr lang="nl-NL" dirty="0"/>
          </a:p>
        </p:txBody>
      </p:sp>
      <p:sp>
        <p:nvSpPr>
          <p:cNvPr id="4" name="Tijdelijke aanduiding voor dianummer 3"/>
          <p:cNvSpPr>
            <a:spLocks noGrp="1"/>
          </p:cNvSpPr>
          <p:nvPr>
            <p:ph type="sldNum" sz="quarter" idx="5"/>
          </p:nvPr>
        </p:nvSpPr>
        <p:spPr/>
        <p:txBody>
          <a:bodyPr/>
          <a:lstStyle/>
          <a:p>
            <a:fld id="{9CA4923E-A349-403F-BA07-2AC193A29D0C}" type="slidenum">
              <a:rPr lang="nl-NL" smtClean="0"/>
              <a:t>7</a:t>
            </a:fld>
            <a:endParaRPr lang="nl-NL"/>
          </a:p>
        </p:txBody>
      </p:sp>
    </p:spTree>
    <p:extLst>
      <p:ext uri="{BB962C8B-B14F-4D97-AF65-F5344CB8AC3E}">
        <p14:creationId xmlns:p14="http://schemas.microsoft.com/office/powerpoint/2010/main" val="425481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1 Gebruik niet veel middelen maar maak de middelen wel beveiligt van veranderen of manipuleren.</a:t>
            </a:r>
          </a:p>
          <a:p>
            <a:r>
              <a:rPr lang="nl-NL" dirty="0"/>
              <a:t>2 Geef de teams ruimte om zelf te experimenteren om snel door de </a:t>
            </a:r>
            <a:r>
              <a:rPr lang="nl-NL" dirty="0" err="1"/>
              <a:t>build-measure-learn</a:t>
            </a:r>
            <a:r>
              <a:rPr lang="nl-NL" dirty="0"/>
              <a:t> loop te gaan.</a:t>
            </a:r>
          </a:p>
          <a:p>
            <a:r>
              <a:rPr lang="nl-NL" dirty="0"/>
              <a:t>3 Geef de ondernemer een reden oftewel een beloning dit kan ook heel goed door het geven van </a:t>
            </a:r>
            <a:r>
              <a:rPr lang="nl-NL" dirty="0" err="1"/>
              <a:t>credits</a:t>
            </a:r>
            <a:r>
              <a:rPr lang="nl-NL" dirty="0"/>
              <a:t> en dus eer, hoeft niet perse in geld, gebeurd traditioneel door eigendom</a:t>
            </a:r>
          </a:p>
          <a:p>
            <a:r>
              <a:rPr lang="nl-NL" dirty="0"/>
              <a:t>4 maak een </a:t>
            </a:r>
            <a:r>
              <a:rPr lang="nl-NL" dirty="0" err="1"/>
              <a:t>sandbox</a:t>
            </a:r>
            <a:r>
              <a:rPr lang="nl-NL" dirty="0"/>
              <a:t> omgeving</a:t>
            </a:r>
          </a:p>
          <a:p>
            <a:endParaRPr lang="nl-NL" dirty="0"/>
          </a:p>
          <a:p>
            <a:endParaRPr lang="nl-NL" dirty="0"/>
          </a:p>
          <a:p>
            <a:endParaRPr lang="nl-NL" dirty="0"/>
          </a:p>
          <a:p>
            <a:endParaRPr lang="nl-NL" dirty="0"/>
          </a:p>
        </p:txBody>
      </p:sp>
      <p:sp>
        <p:nvSpPr>
          <p:cNvPr id="4" name="Tijdelijke aanduiding voor dianummer 3"/>
          <p:cNvSpPr>
            <a:spLocks noGrp="1"/>
          </p:cNvSpPr>
          <p:nvPr>
            <p:ph type="sldNum" sz="quarter" idx="5"/>
          </p:nvPr>
        </p:nvSpPr>
        <p:spPr/>
        <p:txBody>
          <a:bodyPr/>
          <a:lstStyle/>
          <a:p>
            <a:fld id="{9CA4923E-A349-403F-BA07-2AC193A29D0C}" type="slidenum">
              <a:rPr lang="nl-NL" smtClean="0"/>
              <a:t>8</a:t>
            </a:fld>
            <a:endParaRPr lang="nl-NL"/>
          </a:p>
        </p:txBody>
      </p:sp>
    </p:spTree>
    <p:extLst>
      <p:ext uri="{BB962C8B-B14F-4D97-AF65-F5344CB8AC3E}">
        <p14:creationId xmlns:p14="http://schemas.microsoft.com/office/powerpoint/2010/main" val="1350193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Extra uitleg </a:t>
            </a:r>
          </a:p>
          <a:p>
            <a:r>
              <a:rPr lang="nl-NL" dirty="0"/>
              <a:t>1 Door dezelfde </a:t>
            </a:r>
            <a:r>
              <a:rPr lang="nl-NL" dirty="0" err="1"/>
              <a:t>metrics</a:t>
            </a:r>
            <a:r>
              <a:rPr lang="nl-NL" dirty="0"/>
              <a:t> te gebruiken kan er goed onderzoek plaatsvinden omdat er tussen de teams goed vergeleken kan worden.</a:t>
            </a:r>
          </a:p>
          <a:p>
            <a:r>
              <a:rPr lang="nl-NL" dirty="0"/>
              <a:t>2 Het maximaal aantal klanten wordt meestal uitgedrukt in een percentage van het totaal.</a:t>
            </a:r>
          </a:p>
          <a:p>
            <a:r>
              <a:rPr lang="nl-NL" dirty="0"/>
              <a:t>3 Bij het monitoren is het de bedoeling dat catastrofistisch situaties tijdig gestopt worden.</a:t>
            </a:r>
          </a:p>
          <a:p>
            <a:endParaRPr lang="nl-NL" dirty="0"/>
          </a:p>
          <a:p>
            <a:endParaRPr lang="nl-NL" dirty="0"/>
          </a:p>
        </p:txBody>
      </p:sp>
      <p:sp>
        <p:nvSpPr>
          <p:cNvPr id="4" name="Tijdelijke aanduiding voor dianummer 3"/>
          <p:cNvSpPr>
            <a:spLocks noGrp="1"/>
          </p:cNvSpPr>
          <p:nvPr>
            <p:ph type="sldNum" sz="quarter" idx="5"/>
          </p:nvPr>
        </p:nvSpPr>
        <p:spPr/>
        <p:txBody>
          <a:bodyPr/>
          <a:lstStyle/>
          <a:p>
            <a:fld id="{9CA4923E-A349-403F-BA07-2AC193A29D0C}" type="slidenum">
              <a:rPr lang="nl-NL" smtClean="0"/>
              <a:t>9</a:t>
            </a:fld>
            <a:endParaRPr lang="nl-NL"/>
          </a:p>
        </p:txBody>
      </p:sp>
    </p:spTree>
    <p:extLst>
      <p:ext uri="{BB962C8B-B14F-4D97-AF65-F5344CB8AC3E}">
        <p14:creationId xmlns:p14="http://schemas.microsoft.com/office/powerpoint/2010/main" val="2880868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5C0943-93CF-4448-88D5-D4DE45D21FD9}"/>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8171925D-F1C3-4968-AEC4-3A85B95A0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E472585A-92D3-4289-B24B-9859E1528292}"/>
              </a:ext>
            </a:extLst>
          </p:cNvPr>
          <p:cNvSpPr>
            <a:spLocks noGrp="1"/>
          </p:cNvSpPr>
          <p:nvPr>
            <p:ph type="dt" sz="half" idx="10"/>
          </p:nvPr>
        </p:nvSpPr>
        <p:spPr/>
        <p:txBody>
          <a:bodyPr/>
          <a:lstStyle/>
          <a:p>
            <a:fld id="{00962C58-B4D1-411D-BE7F-6C2B6FF2CB61}" type="datetimeFigureOut">
              <a:rPr lang="nl-NL" smtClean="0"/>
              <a:t>20-4-2019</a:t>
            </a:fld>
            <a:endParaRPr lang="nl-NL"/>
          </a:p>
        </p:txBody>
      </p:sp>
      <p:sp>
        <p:nvSpPr>
          <p:cNvPr id="5" name="Tijdelijke aanduiding voor voettekst 4">
            <a:extLst>
              <a:ext uri="{FF2B5EF4-FFF2-40B4-BE49-F238E27FC236}">
                <a16:creationId xmlns:a16="http://schemas.microsoft.com/office/drawing/2014/main" id="{AA5B9F96-3BF5-4152-BE73-92C1F1FAB336}"/>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1D5FA827-2D3A-495F-BED9-2B4A280ED090}"/>
              </a:ext>
            </a:extLst>
          </p:cNvPr>
          <p:cNvSpPr>
            <a:spLocks noGrp="1"/>
          </p:cNvSpPr>
          <p:nvPr>
            <p:ph type="sldNum" sz="quarter" idx="12"/>
          </p:nvPr>
        </p:nvSpPr>
        <p:spPr/>
        <p:txBody>
          <a:bodyPr/>
          <a:lstStyle/>
          <a:p>
            <a:fld id="{DC762698-BDC2-4B7F-BE68-818E5AE1B238}" type="slidenum">
              <a:rPr lang="nl-NL" smtClean="0"/>
              <a:t>‹nr.›</a:t>
            </a:fld>
            <a:endParaRPr lang="nl-NL"/>
          </a:p>
        </p:txBody>
      </p:sp>
    </p:spTree>
    <p:extLst>
      <p:ext uri="{BB962C8B-B14F-4D97-AF65-F5344CB8AC3E}">
        <p14:creationId xmlns:p14="http://schemas.microsoft.com/office/powerpoint/2010/main" val="2809691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1DB889-C6A7-469D-BE13-918D2D8F4B48}"/>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DA474179-08DE-4EFD-81F0-9E6E4A2E92B7}"/>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7F9FF58C-0845-44FA-8496-D0DDF0A3A2A7}"/>
              </a:ext>
            </a:extLst>
          </p:cNvPr>
          <p:cNvSpPr>
            <a:spLocks noGrp="1"/>
          </p:cNvSpPr>
          <p:nvPr>
            <p:ph type="dt" sz="half" idx="10"/>
          </p:nvPr>
        </p:nvSpPr>
        <p:spPr/>
        <p:txBody>
          <a:bodyPr/>
          <a:lstStyle/>
          <a:p>
            <a:fld id="{00962C58-B4D1-411D-BE7F-6C2B6FF2CB61}" type="datetimeFigureOut">
              <a:rPr lang="nl-NL" smtClean="0"/>
              <a:t>20-4-2019</a:t>
            </a:fld>
            <a:endParaRPr lang="nl-NL"/>
          </a:p>
        </p:txBody>
      </p:sp>
      <p:sp>
        <p:nvSpPr>
          <p:cNvPr id="5" name="Tijdelijke aanduiding voor voettekst 4">
            <a:extLst>
              <a:ext uri="{FF2B5EF4-FFF2-40B4-BE49-F238E27FC236}">
                <a16:creationId xmlns:a16="http://schemas.microsoft.com/office/drawing/2014/main" id="{ECA0CCFE-DC07-465E-9365-368796ECCCB7}"/>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5B2D859D-49DA-4262-85B6-E532F753A8AF}"/>
              </a:ext>
            </a:extLst>
          </p:cNvPr>
          <p:cNvSpPr>
            <a:spLocks noGrp="1"/>
          </p:cNvSpPr>
          <p:nvPr>
            <p:ph type="sldNum" sz="quarter" idx="12"/>
          </p:nvPr>
        </p:nvSpPr>
        <p:spPr/>
        <p:txBody>
          <a:bodyPr/>
          <a:lstStyle/>
          <a:p>
            <a:fld id="{DC762698-BDC2-4B7F-BE68-818E5AE1B238}" type="slidenum">
              <a:rPr lang="nl-NL" smtClean="0"/>
              <a:t>‹nr.›</a:t>
            </a:fld>
            <a:endParaRPr lang="nl-NL"/>
          </a:p>
        </p:txBody>
      </p:sp>
    </p:spTree>
    <p:extLst>
      <p:ext uri="{BB962C8B-B14F-4D97-AF65-F5344CB8AC3E}">
        <p14:creationId xmlns:p14="http://schemas.microsoft.com/office/powerpoint/2010/main" val="2523348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5D65ADAD-5489-4339-B9B7-DF6053D77AEF}"/>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A08B2D90-34D2-4645-9EA5-0953915B09C1}"/>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FD26E14C-7F95-4967-812C-787F372AD558}"/>
              </a:ext>
            </a:extLst>
          </p:cNvPr>
          <p:cNvSpPr>
            <a:spLocks noGrp="1"/>
          </p:cNvSpPr>
          <p:nvPr>
            <p:ph type="dt" sz="half" idx="10"/>
          </p:nvPr>
        </p:nvSpPr>
        <p:spPr/>
        <p:txBody>
          <a:bodyPr/>
          <a:lstStyle/>
          <a:p>
            <a:fld id="{00962C58-B4D1-411D-BE7F-6C2B6FF2CB61}" type="datetimeFigureOut">
              <a:rPr lang="nl-NL" smtClean="0"/>
              <a:t>20-4-2019</a:t>
            </a:fld>
            <a:endParaRPr lang="nl-NL"/>
          </a:p>
        </p:txBody>
      </p:sp>
      <p:sp>
        <p:nvSpPr>
          <p:cNvPr id="5" name="Tijdelijke aanduiding voor voettekst 4">
            <a:extLst>
              <a:ext uri="{FF2B5EF4-FFF2-40B4-BE49-F238E27FC236}">
                <a16:creationId xmlns:a16="http://schemas.microsoft.com/office/drawing/2014/main" id="{8AF72091-8C46-4A7A-8BA2-31F7CEBC3295}"/>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F8D4A63E-EBA6-4D7F-8E7A-B367A75B140F}"/>
              </a:ext>
            </a:extLst>
          </p:cNvPr>
          <p:cNvSpPr>
            <a:spLocks noGrp="1"/>
          </p:cNvSpPr>
          <p:nvPr>
            <p:ph type="sldNum" sz="quarter" idx="12"/>
          </p:nvPr>
        </p:nvSpPr>
        <p:spPr/>
        <p:txBody>
          <a:bodyPr/>
          <a:lstStyle/>
          <a:p>
            <a:fld id="{DC762698-BDC2-4B7F-BE68-818E5AE1B238}" type="slidenum">
              <a:rPr lang="nl-NL" smtClean="0"/>
              <a:t>‹nr.›</a:t>
            </a:fld>
            <a:endParaRPr lang="nl-NL"/>
          </a:p>
        </p:txBody>
      </p:sp>
    </p:spTree>
    <p:extLst>
      <p:ext uri="{BB962C8B-B14F-4D97-AF65-F5344CB8AC3E}">
        <p14:creationId xmlns:p14="http://schemas.microsoft.com/office/powerpoint/2010/main" val="14130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33A2D1-6048-41F9-9174-86F40335CDFE}"/>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810AA876-7D90-4D3E-B3D7-1C16590F8DA0}"/>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DE9516F2-583F-4B9E-A5DE-1748C2E053B8}"/>
              </a:ext>
            </a:extLst>
          </p:cNvPr>
          <p:cNvSpPr>
            <a:spLocks noGrp="1"/>
          </p:cNvSpPr>
          <p:nvPr>
            <p:ph type="dt" sz="half" idx="10"/>
          </p:nvPr>
        </p:nvSpPr>
        <p:spPr/>
        <p:txBody>
          <a:bodyPr/>
          <a:lstStyle/>
          <a:p>
            <a:fld id="{00962C58-B4D1-411D-BE7F-6C2B6FF2CB61}" type="datetimeFigureOut">
              <a:rPr lang="nl-NL" smtClean="0"/>
              <a:t>20-4-2019</a:t>
            </a:fld>
            <a:endParaRPr lang="nl-NL"/>
          </a:p>
        </p:txBody>
      </p:sp>
      <p:sp>
        <p:nvSpPr>
          <p:cNvPr id="5" name="Tijdelijke aanduiding voor voettekst 4">
            <a:extLst>
              <a:ext uri="{FF2B5EF4-FFF2-40B4-BE49-F238E27FC236}">
                <a16:creationId xmlns:a16="http://schemas.microsoft.com/office/drawing/2014/main" id="{2C5836C7-0F96-40CF-8287-642D05FBEA38}"/>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3E73F6C-0F99-4EA2-8C1E-23BA65095562}"/>
              </a:ext>
            </a:extLst>
          </p:cNvPr>
          <p:cNvSpPr>
            <a:spLocks noGrp="1"/>
          </p:cNvSpPr>
          <p:nvPr>
            <p:ph type="sldNum" sz="quarter" idx="12"/>
          </p:nvPr>
        </p:nvSpPr>
        <p:spPr/>
        <p:txBody>
          <a:bodyPr/>
          <a:lstStyle/>
          <a:p>
            <a:fld id="{DC762698-BDC2-4B7F-BE68-818E5AE1B238}" type="slidenum">
              <a:rPr lang="nl-NL" smtClean="0"/>
              <a:t>‹nr.›</a:t>
            </a:fld>
            <a:endParaRPr lang="nl-NL"/>
          </a:p>
        </p:txBody>
      </p:sp>
    </p:spTree>
    <p:extLst>
      <p:ext uri="{BB962C8B-B14F-4D97-AF65-F5344CB8AC3E}">
        <p14:creationId xmlns:p14="http://schemas.microsoft.com/office/powerpoint/2010/main" val="1027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C8625F-AEF7-445D-8DAA-E15476A6A5F8}"/>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7F0FACB4-A4DD-4425-87D9-72BBC3B0EC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562D3055-9606-41AC-B65C-4529E897ADFF}"/>
              </a:ext>
            </a:extLst>
          </p:cNvPr>
          <p:cNvSpPr>
            <a:spLocks noGrp="1"/>
          </p:cNvSpPr>
          <p:nvPr>
            <p:ph type="dt" sz="half" idx="10"/>
          </p:nvPr>
        </p:nvSpPr>
        <p:spPr/>
        <p:txBody>
          <a:bodyPr/>
          <a:lstStyle/>
          <a:p>
            <a:fld id="{00962C58-B4D1-411D-BE7F-6C2B6FF2CB61}" type="datetimeFigureOut">
              <a:rPr lang="nl-NL" smtClean="0"/>
              <a:t>20-4-2019</a:t>
            </a:fld>
            <a:endParaRPr lang="nl-NL"/>
          </a:p>
        </p:txBody>
      </p:sp>
      <p:sp>
        <p:nvSpPr>
          <p:cNvPr id="5" name="Tijdelijke aanduiding voor voettekst 4">
            <a:extLst>
              <a:ext uri="{FF2B5EF4-FFF2-40B4-BE49-F238E27FC236}">
                <a16:creationId xmlns:a16="http://schemas.microsoft.com/office/drawing/2014/main" id="{97C3DD94-B40B-41A9-9BE0-F3C267F0A40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C4E13D54-FFEA-4CFB-BE9A-4D64AC8B1554}"/>
              </a:ext>
            </a:extLst>
          </p:cNvPr>
          <p:cNvSpPr>
            <a:spLocks noGrp="1"/>
          </p:cNvSpPr>
          <p:nvPr>
            <p:ph type="sldNum" sz="quarter" idx="12"/>
          </p:nvPr>
        </p:nvSpPr>
        <p:spPr/>
        <p:txBody>
          <a:bodyPr/>
          <a:lstStyle/>
          <a:p>
            <a:fld id="{DC762698-BDC2-4B7F-BE68-818E5AE1B238}" type="slidenum">
              <a:rPr lang="nl-NL" smtClean="0"/>
              <a:t>‹nr.›</a:t>
            </a:fld>
            <a:endParaRPr lang="nl-NL"/>
          </a:p>
        </p:txBody>
      </p:sp>
    </p:spTree>
    <p:extLst>
      <p:ext uri="{BB962C8B-B14F-4D97-AF65-F5344CB8AC3E}">
        <p14:creationId xmlns:p14="http://schemas.microsoft.com/office/powerpoint/2010/main" val="1171170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2F3267-6D46-4422-991C-38D3E85A1B1B}"/>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8551CCFE-C13B-4033-8A50-D58AB601D445}"/>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FF1302A0-9E1E-49C5-BD79-215E0250CB1F}"/>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A6CDFE0F-8C36-4215-9C6B-8F41480F9BA0}"/>
              </a:ext>
            </a:extLst>
          </p:cNvPr>
          <p:cNvSpPr>
            <a:spLocks noGrp="1"/>
          </p:cNvSpPr>
          <p:nvPr>
            <p:ph type="dt" sz="half" idx="10"/>
          </p:nvPr>
        </p:nvSpPr>
        <p:spPr/>
        <p:txBody>
          <a:bodyPr/>
          <a:lstStyle/>
          <a:p>
            <a:fld id="{00962C58-B4D1-411D-BE7F-6C2B6FF2CB61}" type="datetimeFigureOut">
              <a:rPr lang="nl-NL" smtClean="0"/>
              <a:t>20-4-2019</a:t>
            </a:fld>
            <a:endParaRPr lang="nl-NL"/>
          </a:p>
        </p:txBody>
      </p:sp>
      <p:sp>
        <p:nvSpPr>
          <p:cNvPr id="6" name="Tijdelijke aanduiding voor voettekst 5">
            <a:extLst>
              <a:ext uri="{FF2B5EF4-FFF2-40B4-BE49-F238E27FC236}">
                <a16:creationId xmlns:a16="http://schemas.microsoft.com/office/drawing/2014/main" id="{2A1C6D12-B862-4ED9-ACD9-A022F9021A31}"/>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015175C2-06CD-467E-A72C-841F9FC3A62B}"/>
              </a:ext>
            </a:extLst>
          </p:cNvPr>
          <p:cNvSpPr>
            <a:spLocks noGrp="1"/>
          </p:cNvSpPr>
          <p:nvPr>
            <p:ph type="sldNum" sz="quarter" idx="12"/>
          </p:nvPr>
        </p:nvSpPr>
        <p:spPr/>
        <p:txBody>
          <a:bodyPr/>
          <a:lstStyle/>
          <a:p>
            <a:fld id="{DC762698-BDC2-4B7F-BE68-818E5AE1B238}" type="slidenum">
              <a:rPr lang="nl-NL" smtClean="0"/>
              <a:t>‹nr.›</a:t>
            </a:fld>
            <a:endParaRPr lang="nl-NL"/>
          </a:p>
        </p:txBody>
      </p:sp>
    </p:spTree>
    <p:extLst>
      <p:ext uri="{BB962C8B-B14F-4D97-AF65-F5344CB8AC3E}">
        <p14:creationId xmlns:p14="http://schemas.microsoft.com/office/powerpoint/2010/main" val="1643625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DC7DFC-3068-4575-A672-BD9E45AB8A6C}"/>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EA0A3DE1-3F71-4B65-936D-23EB0338EA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52928A3F-8309-4481-8AEA-738D0404F4B8}"/>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AE44601E-F47F-46E3-893C-C60AA41306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F21D0253-9599-4EF0-9B27-AA912F9BB597}"/>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F1C32E0C-FF2A-4A72-8CDE-FC81C3A8D5D0}"/>
              </a:ext>
            </a:extLst>
          </p:cNvPr>
          <p:cNvSpPr>
            <a:spLocks noGrp="1"/>
          </p:cNvSpPr>
          <p:nvPr>
            <p:ph type="dt" sz="half" idx="10"/>
          </p:nvPr>
        </p:nvSpPr>
        <p:spPr/>
        <p:txBody>
          <a:bodyPr/>
          <a:lstStyle/>
          <a:p>
            <a:fld id="{00962C58-B4D1-411D-BE7F-6C2B6FF2CB61}" type="datetimeFigureOut">
              <a:rPr lang="nl-NL" smtClean="0"/>
              <a:t>20-4-2019</a:t>
            </a:fld>
            <a:endParaRPr lang="nl-NL"/>
          </a:p>
        </p:txBody>
      </p:sp>
      <p:sp>
        <p:nvSpPr>
          <p:cNvPr id="8" name="Tijdelijke aanduiding voor voettekst 7">
            <a:extLst>
              <a:ext uri="{FF2B5EF4-FFF2-40B4-BE49-F238E27FC236}">
                <a16:creationId xmlns:a16="http://schemas.microsoft.com/office/drawing/2014/main" id="{BCC531F1-8855-4D12-9697-4EB73773855F}"/>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027F54F9-D065-43C2-AEE1-8F4F6E2D3666}"/>
              </a:ext>
            </a:extLst>
          </p:cNvPr>
          <p:cNvSpPr>
            <a:spLocks noGrp="1"/>
          </p:cNvSpPr>
          <p:nvPr>
            <p:ph type="sldNum" sz="quarter" idx="12"/>
          </p:nvPr>
        </p:nvSpPr>
        <p:spPr/>
        <p:txBody>
          <a:bodyPr/>
          <a:lstStyle/>
          <a:p>
            <a:fld id="{DC762698-BDC2-4B7F-BE68-818E5AE1B238}" type="slidenum">
              <a:rPr lang="nl-NL" smtClean="0"/>
              <a:t>‹nr.›</a:t>
            </a:fld>
            <a:endParaRPr lang="nl-NL"/>
          </a:p>
        </p:txBody>
      </p:sp>
    </p:spTree>
    <p:extLst>
      <p:ext uri="{BB962C8B-B14F-4D97-AF65-F5344CB8AC3E}">
        <p14:creationId xmlns:p14="http://schemas.microsoft.com/office/powerpoint/2010/main" val="2855547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6569F3-FDCE-434A-AD12-C21739AAAA4F}"/>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66E45788-31AA-47B8-B88E-F1265C0C9C8D}"/>
              </a:ext>
            </a:extLst>
          </p:cNvPr>
          <p:cNvSpPr>
            <a:spLocks noGrp="1"/>
          </p:cNvSpPr>
          <p:nvPr>
            <p:ph type="dt" sz="half" idx="10"/>
          </p:nvPr>
        </p:nvSpPr>
        <p:spPr/>
        <p:txBody>
          <a:bodyPr/>
          <a:lstStyle/>
          <a:p>
            <a:fld id="{00962C58-B4D1-411D-BE7F-6C2B6FF2CB61}" type="datetimeFigureOut">
              <a:rPr lang="nl-NL" smtClean="0"/>
              <a:t>20-4-2019</a:t>
            </a:fld>
            <a:endParaRPr lang="nl-NL"/>
          </a:p>
        </p:txBody>
      </p:sp>
      <p:sp>
        <p:nvSpPr>
          <p:cNvPr id="4" name="Tijdelijke aanduiding voor voettekst 3">
            <a:extLst>
              <a:ext uri="{FF2B5EF4-FFF2-40B4-BE49-F238E27FC236}">
                <a16:creationId xmlns:a16="http://schemas.microsoft.com/office/drawing/2014/main" id="{A6FF56E4-A83E-4F65-9445-FFC15C0F258A}"/>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6231BEC7-EBD9-4FF7-83E1-E03CA1189858}"/>
              </a:ext>
            </a:extLst>
          </p:cNvPr>
          <p:cNvSpPr>
            <a:spLocks noGrp="1"/>
          </p:cNvSpPr>
          <p:nvPr>
            <p:ph type="sldNum" sz="quarter" idx="12"/>
          </p:nvPr>
        </p:nvSpPr>
        <p:spPr/>
        <p:txBody>
          <a:bodyPr/>
          <a:lstStyle/>
          <a:p>
            <a:fld id="{DC762698-BDC2-4B7F-BE68-818E5AE1B238}" type="slidenum">
              <a:rPr lang="nl-NL" smtClean="0"/>
              <a:t>‹nr.›</a:t>
            </a:fld>
            <a:endParaRPr lang="nl-NL"/>
          </a:p>
        </p:txBody>
      </p:sp>
    </p:spTree>
    <p:extLst>
      <p:ext uri="{BB962C8B-B14F-4D97-AF65-F5344CB8AC3E}">
        <p14:creationId xmlns:p14="http://schemas.microsoft.com/office/powerpoint/2010/main" val="298641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B5EAFBEB-4654-40FB-B2E6-8442A5CC9C71}"/>
              </a:ext>
            </a:extLst>
          </p:cNvPr>
          <p:cNvSpPr>
            <a:spLocks noGrp="1"/>
          </p:cNvSpPr>
          <p:nvPr>
            <p:ph type="dt" sz="half" idx="10"/>
          </p:nvPr>
        </p:nvSpPr>
        <p:spPr/>
        <p:txBody>
          <a:bodyPr/>
          <a:lstStyle/>
          <a:p>
            <a:fld id="{00962C58-B4D1-411D-BE7F-6C2B6FF2CB61}" type="datetimeFigureOut">
              <a:rPr lang="nl-NL" smtClean="0"/>
              <a:t>20-4-2019</a:t>
            </a:fld>
            <a:endParaRPr lang="nl-NL"/>
          </a:p>
        </p:txBody>
      </p:sp>
      <p:sp>
        <p:nvSpPr>
          <p:cNvPr id="3" name="Tijdelijke aanduiding voor voettekst 2">
            <a:extLst>
              <a:ext uri="{FF2B5EF4-FFF2-40B4-BE49-F238E27FC236}">
                <a16:creationId xmlns:a16="http://schemas.microsoft.com/office/drawing/2014/main" id="{C81317F9-0E24-4BB3-846C-E9F63E87F401}"/>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8DCE5F61-757D-4FB3-A0F6-988C35221F44}"/>
              </a:ext>
            </a:extLst>
          </p:cNvPr>
          <p:cNvSpPr>
            <a:spLocks noGrp="1"/>
          </p:cNvSpPr>
          <p:nvPr>
            <p:ph type="sldNum" sz="quarter" idx="12"/>
          </p:nvPr>
        </p:nvSpPr>
        <p:spPr/>
        <p:txBody>
          <a:bodyPr/>
          <a:lstStyle/>
          <a:p>
            <a:fld id="{DC762698-BDC2-4B7F-BE68-818E5AE1B238}" type="slidenum">
              <a:rPr lang="nl-NL" smtClean="0"/>
              <a:t>‹nr.›</a:t>
            </a:fld>
            <a:endParaRPr lang="nl-NL"/>
          </a:p>
        </p:txBody>
      </p:sp>
    </p:spTree>
    <p:extLst>
      <p:ext uri="{BB962C8B-B14F-4D97-AF65-F5344CB8AC3E}">
        <p14:creationId xmlns:p14="http://schemas.microsoft.com/office/powerpoint/2010/main" val="3051203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D37F83-F3CB-42C4-BDDC-F8D544A7A5A5}"/>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BDE2C7E5-9176-426B-83D8-FFDD732AB4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7757A235-2E8D-4650-815A-BDA1AAAD25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10F55B72-1949-4B60-B3E7-1CF9E1EAA7BC}"/>
              </a:ext>
            </a:extLst>
          </p:cNvPr>
          <p:cNvSpPr>
            <a:spLocks noGrp="1"/>
          </p:cNvSpPr>
          <p:nvPr>
            <p:ph type="dt" sz="half" idx="10"/>
          </p:nvPr>
        </p:nvSpPr>
        <p:spPr/>
        <p:txBody>
          <a:bodyPr/>
          <a:lstStyle/>
          <a:p>
            <a:fld id="{00962C58-B4D1-411D-BE7F-6C2B6FF2CB61}" type="datetimeFigureOut">
              <a:rPr lang="nl-NL" smtClean="0"/>
              <a:t>20-4-2019</a:t>
            </a:fld>
            <a:endParaRPr lang="nl-NL"/>
          </a:p>
        </p:txBody>
      </p:sp>
      <p:sp>
        <p:nvSpPr>
          <p:cNvPr id="6" name="Tijdelijke aanduiding voor voettekst 5">
            <a:extLst>
              <a:ext uri="{FF2B5EF4-FFF2-40B4-BE49-F238E27FC236}">
                <a16:creationId xmlns:a16="http://schemas.microsoft.com/office/drawing/2014/main" id="{EBDFA466-590F-4DF4-A640-7823581CE032}"/>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DE1406E7-50C3-447D-9829-9B821DE3CB81}"/>
              </a:ext>
            </a:extLst>
          </p:cNvPr>
          <p:cNvSpPr>
            <a:spLocks noGrp="1"/>
          </p:cNvSpPr>
          <p:nvPr>
            <p:ph type="sldNum" sz="quarter" idx="12"/>
          </p:nvPr>
        </p:nvSpPr>
        <p:spPr/>
        <p:txBody>
          <a:bodyPr/>
          <a:lstStyle/>
          <a:p>
            <a:fld id="{DC762698-BDC2-4B7F-BE68-818E5AE1B238}" type="slidenum">
              <a:rPr lang="nl-NL" smtClean="0"/>
              <a:t>‹nr.›</a:t>
            </a:fld>
            <a:endParaRPr lang="nl-NL"/>
          </a:p>
        </p:txBody>
      </p:sp>
    </p:spTree>
    <p:extLst>
      <p:ext uri="{BB962C8B-B14F-4D97-AF65-F5344CB8AC3E}">
        <p14:creationId xmlns:p14="http://schemas.microsoft.com/office/powerpoint/2010/main" val="1335461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F437D7-4EE5-45DC-876E-C8C5BAABC1FB}"/>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3CF280FE-10C3-46B0-9413-DCEDD97299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EF4E51C7-3830-4261-B849-E146FFDBDC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98621FCA-FE12-405D-A92D-83BE74DC3337}"/>
              </a:ext>
            </a:extLst>
          </p:cNvPr>
          <p:cNvSpPr>
            <a:spLocks noGrp="1"/>
          </p:cNvSpPr>
          <p:nvPr>
            <p:ph type="dt" sz="half" idx="10"/>
          </p:nvPr>
        </p:nvSpPr>
        <p:spPr/>
        <p:txBody>
          <a:bodyPr/>
          <a:lstStyle/>
          <a:p>
            <a:fld id="{00962C58-B4D1-411D-BE7F-6C2B6FF2CB61}" type="datetimeFigureOut">
              <a:rPr lang="nl-NL" smtClean="0"/>
              <a:t>20-4-2019</a:t>
            </a:fld>
            <a:endParaRPr lang="nl-NL"/>
          </a:p>
        </p:txBody>
      </p:sp>
      <p:sp>
        <p:nvSpPr>
          <p:cNvPr id="6" name="Tijdelijke aanduiding voor voettekst 5">
            <a:extLst>
              <a:ext uri="{FF2B5EF4-FFF2-40B4-BE49-F238E27FC236}">
                <a16:creationId xmlns:a16="http://schemas.microsoft.com/office/drawing/2014/main" id="{D501AAC3-0DF6-4E5B-9E47-C6533B389B4A}"/>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6156DC93-445A-46E3-81FE-0A63B9FB5ED6}"/>
              </a:ext>
            </a:extLst>
          </p:cNvPr>
          <p:cNvSpPr>
            <a:spLocks noGrp="1"/>
          </p:cNvSpPr>
          <p:nvPr>
            <p:ph type="sldNum" sz="quarter" idx="12"/>
          </p:nvPr>
        </p:nvSpPr>
        <p:spPr/>
        <p:txBody>
          <a:bodyPr/>
          <a:lstStyle/>
          <a:p>
            <a:fld id="{DC762698-BDC2-4B7F-BE68-818E5AE1B238}" type="slidenum">
              <a:rPr lang="nl-NL" smtClean="0"/>
              <a:t>‹nr.›</a:t>
            </a:fld>
            <a:endParaRPr lang="nl-NL"/>
          </a:p>
        </p:txBody>
      </p:sp>
    </p:spTree>
    <p:extLst>
      <p:ext uri="{BB962C8B-B14F-4D97-AF65-F5344CB8AC3E}">
        <p14:creationId xmlns:p14="http://schemas.microsoft.com/office/powerpoint/2010/main" val="892338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967AE1B6-E3F9-4454-9DDD-C9CC0F527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F8D4FFE2-5354-42B3-A3DC-71C942D34E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DF868B48-F1A2-4407-B6A9-074E6FA84D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962C58-B4D1-411D-BE7F-6C2B6FF2CB61}" type="datetimeFigureOut">
              <a:rPr lang="nl-NL" smtClean="0"/>
              <a:t>20-4-2019</a:t>
            </a:fld>
            <a:endParaRPr lang="nl-NL"/>
          </a:p>
        </p:txBody>
      </p:sp>
      <p:sp>
        <p:nvSpPr>
          <p:cNvPr id="5" name="Tijdelijke aanduiding voor voettekst 4">
            <a:extLst>
              <a:ext uri="{FF2B5EF4-FFF2-40B4-BE49-F238E27FC236}">
                <a16:creationId xmlns:a16="http://schemas.microsoft.com/office/drawing/2014/main" id="{164DAA21-1C52-48B7-BBE8-1D35459A52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1139643D-91A8-4850-BFFF-A48B2DF704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762698-BDC2-4B7F-BE68-818E5AE1B238}" type="slidenum">
              <a:rPr lang="nl-NL" smtClean="0"/>
              <a:t>‹nr.›</a:t>
            </a:fld>
            <a:endParaRPr lang="nl-NL"/>
          </a:p>
        </p:txBody>
      </p:sp>
    </p:spTree>
    <p:extLst>
      <p:ext uri="{BB962C8B-B14F-4D97-AF65-F5344CB8AC3E}">
        <p14:creationId xmlns:p14="http://schemas.microsoft.com/office/powerpoint/2010/main" val="1949609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14">
            <a:extLst>
              <a:ext uri="{FF2B5EF4-FFF2-40B4-BE49-F238E27FC236}">
                <a16:creationId xmlns:a16="http://schemas.microsoft.com/office/drawing/2014/main" id="{6FC11E2E-9797-4FEA-90FD-894E32A2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Freeform 33">
            <a:extLst>
              <a:ext uri="{FF2B5EF4-FFF2-40B4-BE49-F238E27FC236}">
                <a16:creationId xmlns:a16="http://schemas.microsoft.com/office/drawing/2014/main" id="{F8828EFD-56F8-4B00-9A0D-B623CC074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02096" y="3608996"/>
            <a:ext cx="4522796" cy="3249004"/>
          </a:xfrm>
          <a:custGeom>
            <a:avLst/>
            <a:gdLst>
              <a:gd name="connsiteX0" fmla="*/ 3018081 w 4522796"/>
              <a:gd name="connsiteY0" fmla="*/ 0 h 3249004"/>
              <a:gd name="connsiteX1" fmla="*/ 0 w 4522796"/>
              <a:gd name="connsiteY1" fmla="*/ 0 h 3249004"/>
              <a:gd name="connsiteX2" fmla="*/ 0 w 4522796"/>
              <a:gd name="connsiteY2" fmla="*/ 3249004 h 3249004"/>
              <a:gd name="connsiteX3" fmla="*/ 4522796 w 4522796"/>
              <a:gd name="connsiteY3" fmla="*/ 3249004 h 3249004"/>
            </a:gdLst>
            <a:ahLst/>
            <a:cxnLst>
              <a:cxn ang="0">
                <a:pos x="connsiteX0" y="connsiteY0"/>
              </a:cxn>
              <a:cxn ang="0">
                <a:pos x="connsiteX1" y="connsiteY1"/>
              </a:cxn>
              <a:cxn ang="0">
                <a:pos x="connsiteX2" y="connsiteY2"/>
              </a:cxn>
              <a:cxn ang="0">
                <a:pos x="connsiteX3" y="connsiteY3"/>
              </a:cxn>
            </a:cxnLst>
            <a:rect l="l" t="t" r="r" b="b"/>
            <a:pathLst>
              <a:path w="4522796" h="3249004">
                <a:moveTo>
                  <a:pt x="3018081" y="0"/>
                </a:moveTo>
                <a:lnTo>
                  <a:pt x="0" y="0"/>
                </a:lnTo>
                <a:lnTo>
                  <a:pt x="0" y="3249004"/>
                </a:lnTo>
                <a:lnTo>
                  <a:pt x="4522796" y="324900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 name="Titel 1">
            <a:extLst>
              <a:ext uri="{FF2B5EF4-FFF2-40B4-BE49-F238E27FC236}">
                <a16:creationId xmlns:a16="http://schemas.microsoft.com/office/drawing/2014/main" id="{D6F329FD-3939-4372-9DEF-2138FDF5D8C9}"/>
              </a:ext>
            </a:extLst>
          </p:cNvPr>
          <p:cNvSpPr>
            <a:spLocks noGrp="1"/>
          </p:cNvSpPr>
          <p:nvPr>
            <p:ph type="ctrTitle"/>
          </p:nvPr>
        </p:nvSpPr>
        <p:spPr>
          <a:xfrm>
            <a:off x="1524000" y="3011117"/>
            <a:ext cx="6618051" cy="1355750"/>
          </a:xfrm>
        </p:spPr>
        <p:txBody>
          <a:bodyPr>
            <a:normAutofit/>
          </a:bodyPr>
          <a:lstStyle/>
          <a:p>
            <a:pPr algn="l"/>
            <a:r>
              <a:rPr lang="nl-NL" sz="5400" dirty="0"/>
              <a:t>The </a:t>
            </a:r>
            <a:r>
              <a:rPr lang="nl-NL" sz="5400" dirty="0" err="1"/>
              <a:t>Lean</a:t>
            </a:r>
            <a:r>
              <a:rPr lang="nl-NL" sz="5400" dirty="0"/>
              <a:t> startup</a:t>
            </a:r>
          </a:p>
        </p:txBody>
      </p:sp>
      <p:sp>
        <p:nvSpPr>
          <p:cNvPr id="3" name="Ondertitel 2">
            <a:extLst>
              <a:ext uri="{FF2B5EF4-FFF2-40B4-BE49-F238E27FC236}">
                <a16:creationId xmlns:a16="http://schemas.microsoft.com/office/drawing/2014/main" id="{3E09BD31-F0CB-4505-8BDE-FE498BF8E487}"/>
              </a:ext>
            </a:extLst>
          </p:cNvPr>
          <p:cNvSpPr>
            <a:spLocks noGrp="1"/>
          </p:cNvSpPr>
          <p:nvPr>
            <p:ph type="subTitle" idx="1"/>
          </p:nvPr>
        </p:nvSpPr>
        <p:spPr>
          <a:xfrm>
            <a:off x="1524000" y="4373823"/>
            <a:ext cx="6618051" cy="911117"/>
          </a:xfrm>
        </p:spPr>
        <p:txBody>
          <a:bodyPr>
            <a:normAutofit/>
          </a:bodyPr>
          <a:lstStyle/>
          <a:p>
            <a:pPr algn="l"/>
            <a:r>
              <a:rPr lang="nl-NL" sz="1900" dirty="0"/>
              <a:t>“</a:t>
            </a:r>
            <a:r>
              <a:rPr lang="nl-NL" sz="1900" dirty="0" err="1"/>
              <a:t>What</a:t>
            </a:r>
            <a:r>
              <a:rPr lang="nl-NL" sz="1900" dirty="0"/>
              <a:t> </a:t>
            </a:r>
            <a:r>
              <a:rPr lang="nl-NL" sz="1900" dirty="0" err="1"/>
              <a:t>would</a:t>
            </a:r>
            <a:r>
              <a:rPr lang="nl-NL" sz="1900" dirty="0"/>
              <a:t> happen </a:t>
            </a:r>
            <a:r>
              <a:rPr lang="nl-NL" sz="1900" dirty="0" err="1"/>
              <a:t>if</a:t>
            </a:r>
            <a:r>
              <a:rPr lang="nl-NL" sz="1900" dirty="0"/>
              <a:t> </a:t>
            </a:r>
            <a:r>
              <a:rPr lang="nl-NL" sz="1900" dirty="0" err="1"/>
              <a:t>businesses</a:t>
            </a:r>
            <a:r>
              <a:rPr lang="nl-NL" sz="1900" dirty="0"/>
              <a:t> </a:t>
            </a:r>
            <a:r>
              <a:rPr lang="nl-NL" sz="1900" dirty="0" err="1"/>
              <a:t>were</a:t>
            </a:r>
            <a:r>
              <a:rPr lang="nl-NL" sz="1900" dirty="0"/>
              <a:t> built </a:t>
            </a:r>
            <a:r>
              <a:rPr lang="nl-NL" sz="1900" dirty="0" err="1"/>
              <a:t>from</a:t>
            </a:r>
            <a:r>
              <a:rPr lang="nl-NL" sz="1900" dirty="0"/>
              <a:t> </a:t>
            </a:r>
            <a:r>
              <a:rPr lang="nl-NL" sz="1900" dirty="0" err="1"/>
              <a:t>the</a:t>
            </a:r>
            <a:r>
              <a:rPr lang="nl-NL" sz="1900" dirty="0"/>
              <a:t> </a:t>
            </a:r>
            <a:r>
              <a:rPr lang="nl-NL" sz="1900" dirty="0" err="1"/>
              <a:t>ground</a:t>
            </a:r>
            <a:r>
              <a:rPr lang="nl-NL" sz="1900" dirty="0"/>
              <a:t> up </a:t>
            </a:r>
            <a:r>
              <a:rPr lang="nl-NL" sz="1900" dirty="0" err="1"/>
              <a:t>to</a:t>
            </a:r>
            <a:r>
              <a:rPr lang="nl-NL" sz="1900" dirty="0"/>
              <a:t> </a:t>
            </a:r>
            <a:r>
              <a:rPr lang="nl-NL" sz="1900" dirty="0" err="1"/>
              <a:t>learn</a:t>
            </a:r>
            <a:r>
              <a:rPr lang="nl-NL" sz="1900" dirty="0"/>
              <a:t> </a:t>
            </a:r>
            <a:r>
              <a:rPr lang="nl-NL" sz="1900" dirty="0" err="1"/>
              <a:t>what</a:t>
            </a:r>
            <a:r>
              <a:rPr lang="nl-NL" sz="1900" dirty="0"/>
              <a:t> </a:t>
            </a:r>
            <a:r>
              <a:rPr lang="nl-NL" sz="1900" dirty="0" err="1"/>
              <a:t>their</a:t>
            </a:r>
            <a:r>
              <a:rPr lang="nl-NL" sz="1900" dirty="0"/>
              <a:t> </a:t>
            </a:r>
            <a:r>
              <a:rPr lang="nl-NL" sz="1900" dirty="0" err="1"/>
              <a:t>customers</a:t>
            </a:r>
            <a:r>
              <a:rPr lang="nl-NL" sz="1900" dirty="0"/>
              <a:t> </a:t>
            </a:r>
            <a:r>
              <a:rPr lang="nl-NL" sz="1900" dirty="0" err="1"/>
              <a:t>really</a:t>
            </a:r>
            <a:r>
              <a:rPr lang="nl-NL" sz="1900" dirty="0"/>
              <a:t> want?” Roy </a:t>
            </a:r>
            <a:r>
              <a:rPr lang="nl-NL" sz="1900" dirty="0" err="1"/>
              <a:t>bahat</a:t>
            </a:r>
            <a:r>
              <a:rPr lang="nl-NL" sz="1900" dirty="0"/>
              <a:t>, president, IGN entertainment</a:t>
            </a:r>
          </a:p>
        </p:txBody>
      </p:sp>
      <p:sp>
        <p:nvSpPr>
          <p:cNvPr id="13" name="Freeform 24">
            <a:extLst>
              <a:ext uri="{FF2B5EF4-FFF2-40B4-BE49-F238E27FC236}">
                <a16:creationId xmlns:a16="http://schemas.microsoft.com/office/drawing/2014/main" id="{3D4697C8-4A0D-4493-B526-7CC15E0EE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rgbClr val="404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Afbeelding 3">
            <a:extLst>
              <a:ext uri="{FF2B5EF4-FFF2-40B4-BE49-F238E27FC236}">
                <a16:creationId xmlns:a16="http://schemas.microsoft.com/office/drawing/2014/main" id="{8C8BAB5D-EBA4-4265-90F3-2E7E368CB1A8}"/>
              </a:ext>
            </a:extLst>
          </p:cNvPr>
          <p:cNvPicPr>
            <a:picLocks noChangeAspect="1"/>
          </p:cNvPicPr>
          <p:nvPr/>
        </p:nvPicPr>
        <p:blipFill>
          <a:blip r:embed="rId3"/>
          <a:stretch>
            <a:fillRect/>
          </a:stretch>
        </p:blipFill>
        <p:spPr>
          <a:xfrm>
            <a:off x="8659805" y="643466"/>
            <a:ext cx="2705100" cy="4161693"/>
          </a:xfrm>
          <a:prstGeom prst="rect">
            <a:avLst/>
          </a:prstGeom>
        </p:spPr>
      </p:pic>
      <p:sp>
        <p:nvSpPr>
          <p:cNvPr id="15" name="Freeform 15">
            <a:extLst>
              <a:ext uri="{FF2B5EF4-FFF2-40B4-BE49-F238E27FC236}">
                <a16:creationId xmlns:a16="http://schemas.microsoft.com/office/drawing/2014/main" id="{A085B63A-2D2F-4B09-9BFB-E2080686C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10935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58CE6F-DF07-4823-96EC-B706C55EBE92}"/>
              </a:ext>
            </a:extLst>
          </p:cNvPr>
          <p:cNvSpPr>
            <a:spLocks noGrp="1"/>
          </p:cNvSpPr>
          <p:nvPr>
            <p:ph type="title"/>
          </p:nvPr>
        </p:nvSpPr>
        <p:spPr>
          <a:xfrm>
            <a:off x="838200" y="365125"/>
            <a:ext cx="4121075" cy="1325563"/>
          </a:xfrm>
          <a:ln w="25400">
            <a:solidFill>
              <a:schemeClr val="tx1"/>
            </a:solidFill>
          </a:ln>
        </p:spPr>
        <p:txBody>
          <a:bodyPr>
            <a:normAutofit/>
          </a:bodyPr>
          <a:lstStyle/>
          <a:p>
            <a:r>
              <a:rPr lang="nl-NL" dirty="0"/>
              <a:t>5 </a:t>
            </a:r>
            <a:r>
              <a:rPr lang="nl-NL" dirty="0" err="1"/>
              <a:t>Core</a:t>
            </a:r>
            <a:r>
              <a:rPr lang="nl-NL" dirty="0"/>
              <a:t> </a:t>
            </a:r>
            <a:r>
              <a:rPr lang="nl-NL" dirty="0" err="1"/>
              <a:t>Principels</a:t>
            </a:r>
            <a:r>
              <a:rPr lang="nl-NL" dirty="0"/>
              <a:t> </a:t>
            </a:r>
          </a:p>
        </p:txBody>
      </p:sp>
      <p:graphicFrame>
        <p:nvGraphicFramePr>
          <p:cNvPr id="4" name="Tijdelijke aanduiding voor inhoud 3">
            <a:extLst>
              <a:ext uri="{FF2B5EF4-FFF2-40B4-BE49-F238E27FC236}">
                <a16:creationId xmlns:a16="http://schemas.microsoft.com/office/drawing/2014/main" id="{60FE8656-1F66-43C6-BC0F-F14DF1C9BAA2}"/>
              </a:ext>
            </a:extLst>
          </p:cNvPr>
          <p:cNvGraphicFramePr>
            <a:graphicFrameLocks noGrp="1"/>
          </p:cNvGraphicFramePr>
          <p:nvPr>
            <p:ph idx="1"/>
            <p:extLst>
              <p:ext uri="{D42A27DB-BD31-4B8C-83A1-F6EECF244321}">
                <p14:modId xmlns:p14="http://schemas.microsoft.com/office/powerpoint/2010/main" val="3279945342"/>
              </p:ext>
            </p:extLst>
          </p:nvPr>
        </p:nvGraphicFramePr>
        <p:xfrm>
          <a:off x="838200" y="1592132"/>
          <a:ext cx="10693998" cy="45848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9053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C1AB74A2-C99A-4E58-BFF7-A0CCA7978579}"/>
              </a:ext>
            </a:extLst>
          </p:cNvPr>
          <p:cNvSpPr>
            <a:spLocks noGrp="1"/>
          </p:cNvSpPr>
          <p:nvPr>
            <p:ph type="title"/>
          </p:nvPr>
        </p:nvSpPr>
        <p:spPr>
          <a:xfrm>
            <a:off x="863029" y="1012004"/>
            <a:ext cx="3416158" cy="1333163"/>
          </a:xfrm>
        </p:spPr>
        <p:txBody>
          <a:bodyPr>
            <a:normAutofit/>
          </a:bodyPr>
          <a:lstStyle/>
          <a:p>
            <a:r>
              <a:rPr lang="nl-NL" dirty="0" err="1">
                <a:solidFill>
                  <a:srgbClr val="FFFFFF"/>
                </a:solidFill>
              </a:rPr>
              <a:t>Vision</a:t>
            </a:r>
            <a:endParaRPr lang="nl-NL" dirty="0">
              <a:solidFill>
                <a:srgbClr val="FFFFFF"/>
              </a:solidFill>
            </a:endParaRPr>
          </a:p>
        </p:txBody>
      </p:sp>
      <p:graphicFrame>
        <p:nvGraphicFramePr>
          <p:cNvPr id="5" name="Tijdelijke aanduiding voor inhoud 2">
            <a:extLst>
              <a:ext uri="{FF2B5EF4-FFF2-40B4-BE49-F238E27FC236}">
                <a16:creationId xmlns:a16="http://schemas.microsoft.com/office/drawing/2014/main" id="{3A6C4035-64F9-4EAA-8F55-8A8160D67143}"/>
              </a:ext>
            </a:extLst>
          </p:cNvPr>
          <p:cNvGraphicFramePr>
            <a:graphicFrameLocks noGrp="1"/>
          </p:cNvGraphicFramePr>
          <p:nvPr>
            <p:ph idx="1"/>
            <p:extLst>
              <p:ext uri="{D42A27DB-BD31-4B8C-83A1-F6EECF244321}">
                <p14:modId xmlns:p14="http://schemas.microsoft.com/office/powerpoint/2010/main" val="243974537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id="{2C71FAA2-65AE-4211-BEAE-48E18614A36C}"/>
              </a:ext>
            </a:extLst>
          </p:cNvPr>
          <p:cNvGraphicFramePr/>
          <p:nvPr>
            <p:extLst>
              <p:ext uri="{D42A27DB-BD31-4B8C-83A1-F6EECF244321}">
                <p14:modId xmlns:p14="http://schemas.microsoft.com/office/powerpoint/2010/main" val="4061234315"/>
              </p:ext>
            </p:extLst>
          </p:nvPr>
        </p:nvGraphicFramePr>
        <p:xfrm>
          <a:off x="753035" y="1990165"/>
          <a:ext cx="3690750" cy="407714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Tekstvak 6">
            <a:extLst>
              <a:ext uri="{FF2B5EF4-FFF2-40B4-BE49-F238E27FC236}">
                <a16:creationId xmlns:a16="http://schemas.microsoft.com/office/drawing/2014/main" id="{75EB6EE7-C67C-4913-A7BB-6F34824DB8B8}"/>
              </a:ext>
            </a:extLst>
          </p:cNvPr>
          <p:cNvSpPr txBox="1"/>
          <p:nvPr/>
        </p:nvSpPr>
        <p:spPr>
          <a:xfrm>
            <a:off x="17736" y="2894565"/>
            <a:ext cx="1718419" cy="400110"/>
          </a:xfrm>
          <a:prstGeom prst="rect">
            <a:avLst/>
          </a:prstGeom>
          <a:solidFill>
            <a:schemeClr val="accent1"/>
          </a:solidFill>
          <a:ln>
            <a:solidFill>
              <a:schemeClr val="accent1"/>
            </a:solidFill>
          </a:ln>
        </p:spPr>
        <p:txBody>
          <a:bodyPr wrap="none" rtlCol="0">
            <a:spAutoFit/>
          </a:bodyPr>
          <a:lstStyle/>
          <a:p>
            <a:r>
              <a:rPr lang="nl-NL" sz="2000" dirty="0" err="1"/>
              <a:t>Optimalisation</a:t>
            </a:r>
            <a:endParaRPr lang="nl-NL" sz="2000" dirty="0"/>
          </a:p>
        </p:txBody>
      </p:sp>
      <p:sp>
        <p:nvSpPr>
          <p:cNvPr id="8" name="Tekstvak 7">
            <a:extLst>
              <a:ext uri="{FF2B5EF4-FFF2-40B4-BE49-F238E27FC236}">
                <a16:creationId xmlns:a16="http://schemas.microsoft.com/office/drawing/2014/main" id="{D7895792-8338-4A82-AAF8-002768259301}"/>
              </a:ext>
            </a:extLst>
          </p:cNvPr>
          <p:cNvSpPr txBox="1"/>
          <p:nvPr/>
        </p:nvSpPr>
        <p:spPr>
          <a:xfrm>
            <a:off x="165661" y="3844073"/>
            <a:ext cx="711285" cy="400110"/>
          </a:xfrm>
          <a:prstGeom prst="rect">
            <a:avLst/>
          </a:prstGeom>
          <a:solidFill>
            <a:schemeClr val="accent1"/>
          </a:solidFill>
        </p:spPr>
        <p:txBody>
          <a:bodyPr wrap="none" rtlCol="0">
            <a:spAutoFit/>
          </a:bodyPr>
          <a:lstStyle/>
          <a:p>
            <a:r>
              <a:rPr lang="nl-NL" sz="2000" dirty="0"/>
              <a:t>Pivot</a:t>
            </a:r>
          </a:p>
        </p:txBody>
      </p:sp>
      <p:cxnSp>
        <p:nvCxnSpPr>
          <p:cNvPr id="11" name="Rechte verbindingslijn met pijl 10">
            <a:extLst>
              <a:ext uri="{FF2B5EF4-FFF2-40B4-BE49-F238E27FC236}">
                <a16:creationId xmlns:a16="http://schemas.microsoft.com/office/drawing/2014/main" id="{8B78CDB9-6BF8-433A-9F80-E82B1E0B21CC}"/>
              </a:ext>
            </a:extLst>
          </p:cNvPr>
          <p:cNvCxnSpPr>
            <a:cxnSpLocks/>
          </p:cNvCxnSpPr>
          <p:nvPr/>
        </p:nvCxnSpPr>
        <p:spPr>
          <a:xfrm>
            <a:off x="1736155" y="3094620"/>
            <a:ext cx="318556" cy="0"/>
          </a:xfrm>
          <a:prstGeom prst="straightConnector1">
            <a:avLst/>
          </a:prstGeom>
          <a:ln w="25400">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14" name="Rechte verbindingslijn met pijl 13">
            <a:extLst>
              <a:ext uri="{FF2B5EF4-FFF2-40B4-BE49-F238E27FC236}">
                <a16:creationId xmlns:a16="http://schemas.microsoft.com/office/drawing/2014/main" id="{765850A0-B08B-4461-A1EE-16C6E76390F1}"/>
              </a:ext>
            </a:extLst>
          </p:cNvPr>
          <p:cNvCxnSpPr>
            <a:cxnSpLocks/>
            <a:stCxn id="8" idx="3"/>
          </p:cNvCxnSpPr>
          <p:nvPr/>
        </p:nvCxnSpPr>
        <p:spPr>
          <a:xfrm>
            <a:off x="876946" y="4044128"/>
            <a:ext cx="993678" cy="0"/>
          </a:xfrm>
          <a:prstGeom prst="straightConnector1">
            <a:avLst/>
          </a:prstGeom>
          <a:ln w="25400">
            <a:solidFill>
              <a:schemeClr val="accent1"/>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75489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B7C8BDB8-63FF-4736-8F42-63EBB18972C2}"/>
              </a:ext>
            </a:extLst>
          </p:cNvPr>
          <p:cNvSpPr>
            <a:spLocks noGrp="1"/>
          </p:cNvSpPr>
          <p:nvPr>
            <p:ph type="title"/>
          </p:nvPr>
        </p:nvSpPr>
        <p:spPr>
          <a:xfrm>
            <a:off x="863029" y="1012004"/>
            <a:ext cx="3416158" cy="4795408"/>
          </a:xfrm>
        </p:spPr>
        <p:txBody>
          <a:bodyPr>
            <a:normAutofit/>
          </a:bodyPr>
          <a:lstStyle/>
          <a:p>
            <a:r>
              <a:rPr lang="nl-NL">
                <a:solidFill>
                  <a:srgbClr val="FFFFFF"/>
                </a:solidFill>
              </a:rPr>
              <a:t>Steer: Innovation accounting</a:t>
            </a:r>
          </a:p>
        </p:txBody>
      </p:sp>
      <p:graphicFrame>
        <p:nvGraphicFramePr>
          <p:cNvPr id="16" name="Tijdelijke aanduiding voor inhoud 2">
            <a:extLst>
              <a:ext uri="{FF2B5EF4-FFF2-40B4-BE49-F238E27FC236}">
                <a16:creationId xmlns:a16="http://schemas.microsoft.com/office/drawing/2014/main" id="{7E4EC811-22FD-4468-BCA1-31D301EBB0AD}"/>
              </a:ext>
            </a:extLst>
          </p:cNvPr>
          <p:cNvGraphicFramePr>
            <a:graphicFrameLocks noGrp="1"/>
          </p:cNvGraphicFramePr>
          <p:nvPr>
            <p:ph idx="1"/>
            <p:extLst>
              <p:ext uri="{D42A27DB-BD31-4B8C-83A1-F6EECF244321}">
                <p14:modId xmlns:p14="http://schemas.microsoft.com/office/powerpoint/2010/main" val="332082805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Pijl: omlaag 3">
            <a:extLst>
              <a:ext uri="{FF2B5EF4-FFF2-40B4-BE49-F238E27FC236}">
                <a16:creationId xmlns:a16="http://schemas.microsoft.com/office/drawing/2014/main" id="{A6EFFCB2-3FF2-4E91-989B-24D5DE8AD094}"/>
              </a:ext>
            </a:extLst>
          </p:cNvPr>
          <p:cNvSpPr/>
          <p:nvPr/>
        </p:nvSpPr>
        <p:spPr>
          <a:xfrm>
            <a:off x="8208786" y="2130014"/>
            <a:ext cx="484632" cy="462579"/>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NL"/>
          </a:p>
        </p:txBody>
      </p:sp>
      <p:sp>
        <p:nvSpPr>
          <p:cNvPr id="11" name="Pijl: omlaag 10">
            <a:extLst>
              <a:ext uri="{FF2B5EF4-FFF2-40B4-BE49-F238E27FC236}">
                <a16:creationId xmlns:a16="http://schemas.microsoft.com/office/drawing/2014/main" id="{8613BFD3-ADA0-4394-A68C-8C42B322AAA4}"/>
              </a:ext>
            </a:extLst>
          </p:cNvPr>
          <p:cNvSpPr/>
          <p:nvPr/>
        </p:nvSpPr>
        <p:spPr>
          <a:xfrm>
            <a:off x="8208786" y="4243182"/>
            <a:ext cx="484632" cy="462580"/>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NL"/>
          </a:p>
        </p:txBody>
      </p:sp>
    </p:spTree>
    <p:extLst>
      <p:ext uri="{BB962C8B-B14F-4D97-AF65-F5344CB8AC3E}">
        <p14:creationId xmlns:p14="http://schemas.microsoft.com/office/powerpoint/2010/main" val="3719784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F31F491-202E-4BA1-BCE6-817CE6CF48C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Steer: </a:t>
            </a:r>
            <a:r>
              <a:rPr lang="en-US" sz="2600" dirty="0">
                <a:solidFill>
                  <a:srgbClr val="FFFFFF"/>
                </a:solidFill>
              </a:rPr>
              <a:t>Actionable metrics</a:t>
            </a:r>
            <a:endParaRPr lang="en-US" sz="2600" kern="1200" dirty="0">
              <a:solidFill>
                <a:srgbClr val="FFFFFF"/>
              </a:solidFill>
              <a:latin typeface="+mj-lt"/>
              <a:ea typeface="+mj-ea"/>
              <a:cs typeface="+mj-cs"/>
            </a:endParaRPr>
          </a:p>
        </p:txBody>
      </p:sp>
      <p:graphicFrame>
        <p:nvGraphicFramePr>
          <p:cNvPr id="6" name="Tijdelijke aanduiding voor inhoud 5">
            <a:extLst>
              <a:ext uri="{FF2B5EF4-FFF2-40B4-BE49-F238E27FC236}">
                <a16:creationId xmlns:a16="http://schemas.microsoft.com/office/drawing/2014/main" id="{02971D89-48CC-4D4D-AD7C-5CB05AAFDA2E}"/>
              </a:ext>
            </a:extLst>
          </p:cNvPr>
          <p:cNvGraphicFramePr>
            <a:graphicFrameLocks noGrp="1"/>
          </p:cNvGraphicFramePr>
          <p:nvPr>
            <p:ph idx="1"/>
            <p:extLst>
              <p:ext uri="{D42A27DB-BD31-4B8C-83A1-F6EECF244321}">
                <p14:modId xmlns:p14="http://schemas.microsoft.com/office/powerpoint/2010/main" val="3332326996"/>
              </p:ext>
            </p:extLst>
          </p:nvPr>
        </p:nvGraphicFramePr>
        <p:xfrm>
          <a:off x="3692562" y="1253331"/>
          <a:ext cx="8130092"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8028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ECC7EA-CC37-4A3C-BEC5-0CD4AF32B739}"/>
              </a:ext>
            </a:extLst>
          </p:cNvPr>
          <p:cNvSpPr>
            <a:spLocks noGrp="1"/>
          </p:cNvSpPr>
          <p:nvPr>
            <p:ph type="title"/>
          </p:nvPr>
        </p:nvSpPr>
        <p:spPr>
          <a:xfrm>
            <a:off x="838200" y="365125"/>
            <a:ext cx="10515600" cy="1325563"/>
          </a:xfrm>
        </p:spPr>
        <p:txBody>
          <a:bodyPr>
            <a:normAutofit/>
          </a:bodyPr>
          <a:lstStyle/>
          <a:p>
            <a:r>
              <a:rPr lang="nl-NL" dirty="0" err="1"/>
              <a:t>Accelerate</a:t>
            </a:r>
            <a:r>
              <a:rPr lang="nl-NL" dirty="0"/>
              <a:t>: </a:t>
            </a:r>
            <a:r>
              <a:rPr lang="nl-NL" dirty="0" err="1"/>
              <a:t>Growth</a:t>
            </a:r>
            <a:endParaRPr lang="nl-NL" dirty="0"/>
          </a:p>
        </p:txBody>
      </p:sp>
      <p:graphicFrame>
        <p:nvGraphicFramePr>
          <p:cNvPr id="13" name="Tijdelijke aanduiding voor inhoud 2">
            <a:extLst>
              <a:ext uri="{FF2B5EF4-FFF2-40B4-BE49-F238E27FC236}">
                <a16:creationId xmlns:a16="http://schemas.microsoft.com/office/drawing/2014/main" id="{44F1CBB1-D132-4AC6-9FC2-4BAB4F11BFF5}"/>
              </a:ext>
            </a:extLst>
          </p:cNvPr>
          <p:cNvGraphicFramePr>
            <a:graphicFrameLocks noGrp="1"/>
          </p:cNvGraphicFramePr>
          <p:nvPr>
            <p:ph idx="1"/>
            <p:extLst>
              <p:ext uri="{D42A27DB-BD31-4B8C-83A1-F6EECF244321}">
                <p14:modId xmlns:p14="http://schemas.microsoft.com/office/powerpoint/2010/main" val="363913952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2968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A33EC5C-683E-42DC-8B22-26AE13D34FCE}"/>
              </a:ext>
            </a:extLst>
          </p:cNvPr>
          <p:cNvSpPr>
            <a:spLocks noGrp="1"/>
          </p:cNvSpPr>
          <p:nvPr>
            <p:ph type="title"/>
          </p:nvPr>
        </p:nvSpPr>
        <p:spPr>
          <a:xfrm>
            <a:off x="838200" y="5529884"/>
            <a:ext cx="7719381" cy="1096331"/>
          </a:xfrm>
        </p:spPr>
        <p:txBody>
          <a:bodyPr>
            <a:normAutofit/>
          </a:bodyPr>
          <a:lstStyle/>
          <a:p>
            <a:r>
              <a:rPr lang="nl-NL" dirty="0" err="1"/>
              <a:t>Accelerate</a:t>
            </a:r>
            <a:r>
              <a:rPr lang="nl-NL" dirty="0"/>
              <a:t>: </a:t>
            </a:r>
            <a:r>
              <a:rPr lang="nl-NL" dirty="0" err="1"/>
              <a:t>Adapt</a:t>
            </a:r>
            <a:endParaRPr lang="nl-NL" dirty="0"/>
          </a:p>
        </p:txBody>
      </p:sp>
      <p:sp>
        <p:nvSpPr>
          <p:cNvPr id="29" name="Freeform: Shape 28">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Tijdelijke aanduiding voor inhoud 2">
            <a:extLst>
              <a:ext uri="{FF2B5EF4-FFF2-40B4-BE49-F238E27FC236}">
                <a16:creationId xmlns:a16="http://schemas.microsoft.com/office/drawing/2014/main" id="{CC41A302-0AAC-47FD-9DE6-56A0F81F036D}"/>
              </a:ext>
            </a:extLst>
          </p:cNvPr>
          <p:cNvGraphicFramePr>
            <a:graphicFrameLocks noGrp="1"/>
          </p:cNvGraphicFramePr>
          <p:nvPr>
            <p:ph idx="1"/>
            <p:extLst>
              <p:ext uri="{D42A27DB-BD31-4B8C-83A1-F6EECF244321}">
                <p14:modId xmlns:p14="http://schemas.microsoft.com/office/powerpoint/2010/main" val="3104822724"/>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03302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4730761-08EB-46E3-8A70-447379FCB5D4}"/>
              </a:ext>
            </a:extLst>
          </p:cNvPr>
          <p:cNvSpPr>
            <a:spLocks noGrp="1"/>
          </p:cNvSpPr>
          <p:nvPr>
            <p:ph type="title"/>
          </p:nvPr>
        </p:nvSpPr>
        <p:spPr>
          <a:xfrm>
            <a:off x="838200" y="5529884"/>
            <a:ext cx="7719381" cy="1096331"/>
          </a:xfrm>
        </p:spPr>
        <p:txBody>
          <a:bodyPr>
            <a:normAutofit/>
          </a:bodyPr>
          <a:lstStyle/>
          <a:p>
            <a:r>
              <a:rPr lang="nl-NL" err="1"/>
              <a:t>Accelerate</a:t>
            </a:r>
            <a:r>
              <a:rPr lang="nl-NL"/>
              <a:t>: </a:t>
            </a:r>
            <a:r>
              <a:rPr lang="nl-NL" err="1"/>
              <a:t>Adapt</a:t>
            </a:r>
            <a:r>
              <a:rPr lang="nl-NL"/>
              <a:t>&amp; </a:t>
            </a:r>
            <a:r>
              <a:rPr lang="nl-NL" err="1"/>
              <a:t>Innovate</a:t>
            </a:r>
            <a:endParaRPr lang="nl-NL"/>
          </a:p>
        </p:txBody>
      </p:sp>
      <p:sp>
        <p:nvSpPr>
          <p:cNvPr id="26" name="Freeform: Shape 25">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Tijdelijke aanduiding voor inhoud 2">
            <a:extLst>
              <a:ext uri="{FF2B5EF4-FFF2-40B4-BE49-F238E27FC236}">
                <a16:creationId xmlns:a16="http://schemas.microsoft.com/office/drawing/2014/main" id="{37705C74-5C38-4845-AA58-47B2C04E9D97}"/>
              </a:ext>
            </a:extLst>
          </p:cNvPr>
          <p:cNvGraphicFramePr>
            <a:graphicFrameLocks noGrp="1"/>
          </p:cNvGraphicFramePr>
          <p:nvPr>
            <p:ph idx="1"/>
            <p:extLst>
              <p:ext uri="{D42A27DB-BD31-4B8C-83A1-F6EECF244321}">
                <p14:modId xmlns:p14="http://schemas.microsoft.com/office/powerpoint/2010/main" val="116722587"/>
              </p:ext>
            </p:extLst>
          </p:nvPr>
        </p:nvGraphicFramePr>
        <p:xfrm>
          <a:off x="0" y="0"/>
          <a:ext cx="12192000" cy="53679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7703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F5F21DEF-7FEB-4EE8-B086-83ACC34C4962}"/>
              </a:ext>
            </a:extLst>
          </p:cNvPr>
          <p:cNvSpPr>
            <a:spLocks noGrp="1"/>
          </p:cNvSpPr>
          <p:nvPr>
            <p:ph type="title"/>
          </p:nvPr>
        </p:nvSpPr>
        <p:spPr>
          <a:xfrm>
            <a:off x="863029" y="1012004"/>
            <a:ext cx="3416158" cy="4795408"/>
          </a:xfrm>
        </p:spPr>
        <p:txBody>
          <a:bodyPr>
            <a:normAutofit/>
          </a:bodyPr>
          <a:lstStyle/>
          <a:p>
            <a:r>
              <a:rPr lang="nl-NL" dirty="0" err="1">
                <a:solidFill>
                  <a:srgbClr val="FFFFFF"/>
                </a:solidFill>
              </a:rPr>
              <a:t>Innovate</a:t>
            </a:r>
            <a:r>
              <a:rPr lang="nl-NL">
                <a:solidFill>
                  <a:srgbClr val="FFFFFF"/>
                </a:solidFill>
              </a:rPr>
              <a:t>: </a:t>
            </a:r>
            <a:r>
              <a:rPr lang="nl-NL" dirty="0" err="1">
                <a:solidFill>
                  <a:srgbClr val="FFFFFF"/>
                </a:solidFill>
              </a:rPr>
              <a:t>sandbox</a:t>
            </a:r>
            <a:r>
              <a:rPr lang="nl-NL" dirty="0">
                <a:solidFill>
                  <a:srgbClr val="FFFFFF"/>
                </a:solidFill>
              </a:rPr>
              <a:t> </a:t>
            </a:r>
          </a:p>
        </p:txBody>
      </p:sp>
      <p:graphicFrame>
        <p:nvGraphicFramePr>
          <p:cNvPr id="36" name="Tijdelijke aanduiding voor inhoud 2">
            <a:extLst>
              <a:ext uri="{FF2B5EF4-FFF2-40B4-BE49-F238E27FC236}">
                <a16:creationId xmlns:a16="http://schemas.microsoft.com/office/drawing/2014/main" id="{68C55CAD-3CCE-4675-B59A-07269E4B0E35}"/>
              </a:ext>
            </a:extLst>
          </p:cNvPr>
          <p:cNvGraphicFramePr>
            <a:graphicFrameLocks noGrp="1"/>
          </p:cNvGraphicFramePr>
          <p:nvPr>
            <p:ph idx="1"/>
            <p:extLst>
              <p:ext uri="{D42A27DB-BD31-4B8C-83A1-F6EECF244321}">
                <p14:modId xmlns:p14="http://schemas.microsoft.com/office/powerpoint/2010/main" val="318960250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7313121"/>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996</Words>
  <Application>Microsoft Office PowerPoint</Application>
  <PresentationFormat>Breedbeeld</PresentationFormat>
  <Paragraphs>114</Paragraphs>
  <Slides>9</Slides>
  <Notes>8</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9</vt:i4>
      </vt:variant>
    </vt:vector>
  </HeadingPairs>
  <TitlesOfParts>
    <vt:vector size="13" baseType="lpstr">
      <vt:lpstr>Arial</vt:lpstr>
      <vt:lpstr>Calibri</vt:lpstr>
      <vt:lpstr>Calibri Light</vt:lpstr>
      <vt:lpstr>Kantoorthema</vt:lpstr>
      <vt:lpstr>The Lean startup</vt:lpstr>
      <vt:lpstr>5 Core Principels </vt:lpstr>
      <vt:lpstr>Vision</vt:lpstr>
      <vt:lpstr>Steer: Innovation accounting</vt:lpstr>
      <vt:lpstr>Steer: Actionable metrics</vt:lpstr>
      <vt:lpstr>Accelerate: Growth</vt:lpstr>
      <vt:lpstr>Accelerate: Adapt</vt:lpstr>
      <vt:lpstr>Accelerate: Adapt&amp; Innovate</vt:lpstr>
      <vt:lpstr>Innovate: sandbox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Lean startup</dc:title>
  <dc:creator>Roemer Voorwinden</dc:creator>
  <cp:lastModifiedBy>Roemer Voorwinden</cp:lastModifiedBy>
  <cp:revision>1</cp:revision>
  <dcterms:created xsi:type="dcterms:W3CDTF">2019-04-21T19:51:05Z</dcterms:created>
  <dcterms:modified xsi:type="dcterms:W3CDTF">2019-04-21T21:29:31Z</dcterms:modified>
</cp:coreProperties>
</file>