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1" autoAdjust="0"/>
    <p:restoredTop sz="94660"/>
  </p:normalViewPr>
  <p:slideViewPr>
    <p:cSldViewPr snapToGrid="0">
      <p:cViewPr>
        <p:scale>
          <a:sx n="50" d="100"/>
          <a:sy n="50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F6802-2C1C-4C29-8B5E-38BBAA53F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BB71D9-1F17-4613-8A12-B055672F7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39A00-F96D-4014-8603-25C7D4BA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6BEE-AE16-4038-BC20-B71D18C6B4A6}" type="datetimeFigureOut">
              <a:rPr lang="zh-CN" altLang="en-US" smtClean="0"/>
              <a:t>2021/06/29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7A2CB-130A-408F-ACD1-44126212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0B213-2D7D-4379-8990-249B80FB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B7A9-BEDE-4F0A-B3CA-2FA14E80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33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741DC-D63E-4E99-9704-FCFAF98D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2616C5-FAB6-419B-8829-E125F771C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CA7055-02A9-4B17-A131-14F69658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6BEE-AE16-4038-BC20-B71D18C6B4A6}" type="datetimeFigureOut">
              <a:rPr lang="zh-CN" altLang="en-US" smtClean="0"/>
              <a:t>2021/06/29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F8D70-C76D-4F84-AAB0-6E26770D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42965-39EA-498D-AF09-3A4577BF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B7A9-BEDE-4F0A-B3CA-2FA14E80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48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625CD6-2597-4755-9C1E-EBBC4B13B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7E36AE-0B32-48B9-87B5-2329AEC02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F447B2-096F-4427-907E-91260C00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6BEE-AE16-4038-BC20-B71D18C6B4A6}" type="datetimeFigureOut">
              <a:rPr lang="zh-CN" altLang="en-US" smtClean="0"/>
              <a:t>2021/06/29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7ABFF-F87C-4923-9D5A-6B35988D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8C4DBC-D2CF-47A3-B33F-09D59799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B7A9-BEDE-4F0A-B3CA-2FA14E80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85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9BFB1-B7A8-46B9-A237-04E448F6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5BB30-21E7-4B86-B566-20F8A8C2E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9BAB3-C38D-4D24-ACF1-24B69C65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6BEE-AE16-4038-BC20-B71D18C6B4A6}" type="datetimeFigureOut">
              <a:rPr lang="zh-CN" altLang="en-US" smtClean="0"/>
              <a:t>2021/06/29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A799A-5368-472A-BCB3-9D5368B4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7D4E8-350A-492E-AC52-A005E25C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B7A9-BEDE-4F0A-B3CA-2FA14E80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01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DA15A-803B-4CE3-A16E-6D974FE6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FC1E97-198E-4B10-BD84-91D52B095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CF1F1-EA0B-4AD1-8045-B876A3F7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6BEE-AE16-4038-BC20-B71D18C6B4A6}" type="datetimeFigureOut">
              <a:rPr lang="zh-CN" altLang="en-US" smtClean="0"/>
              <a:t>2021/06/29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D0DF3-168A-4C14-877E-2CB8FA60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A662C-B81D-4F11-9A28-9FADEFCA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B7A9-BEDE-4F0A-B3CA-2FA14E80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8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0E901-5DCB-4FF1-AC93-AAEBA2D7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019B6-2609-4E36-9936-9D10661FB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E2CE40-6E98-44E2-A217-756DCB5B8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DCF8F9-9D03-4CBD-AA0D-28471E14F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6BEE-AE16-4038-BC20-B71D18C6B4A6}" type="datetimeFigureOut">
              <a:rPr lang="zh-CN" altLang="en-US" smtClean="0"/>
              <a:t>2021/06/29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E56E0E-E491-4D0E-8324-B93718C6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E63E3-60AA-4F29-9AF3-3026A99F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B7A9-BEDE-4F0A-B3CA-2FA14E80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80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52BE6-4FD9-405E-986C-C6FD178D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D7CC8F-7462-4407-A382-24B4FF1C4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F19BA2-7011-43FE-8FAE-A2850F7CC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C6F4A6-D60F-4671-A472-04FD8C001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7E3A4E-35B7-40F1-9549-F6A8B08FE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7B3374-10BA-45AC-A0A6-2E40C8A2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6BEE-AE16-4038-BC20-B71D18C6B4A6}" type="datetimeFigureOut">
              <a:rPr lang="zh-CN" altLang="en-US" smtClean="0"/>
              <a:t>2021/06/29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0EE7CD-75EF-4E19-941E-BCF048F4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A6D41C-23E4-45BE-AF5B-E873FFB9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B7A9-BEDE-4F0A-B3CA-2FA14E80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19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3B749-5913-47E1-A972-EDAB1FDF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D68C4E-25FC-4EB6-8F1D-DD71EEAB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6BEE-AE16-4038-BC20-B71D18C6B4A6}" type="datetimeFigureOut">
              <a:rPr lang="zh-CN" altLang="en-US" smtClean="0"/>
              <a:t>2021/06/29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905021-EA8B-436D-8975-DF715DEC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97B6F2-E687-4949-891D-A70AB3B2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B7A9-BEDE-4F0A-B3CA-2FA14E80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7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41D222-ECAE-431D-93D1-1FFCCCD0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6BEE-AE16-4038-BC20-B71D18C6B4A6}" type="datetimeFigureOut">
              <a:rPr lang="zh-CN" altLang="en-US" smtClean="0"/>
              <a:t>2021/06/29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5D63BB-CE98-4EE9-9796-D3D83380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F5D404-ABF3-4585-9C1D-F74191D2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B7A9-BEDE-4F0A-B3CA-2FA14E80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66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B1759-7130-4231-A9DE-7C9BADD27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F3835-459F-4A0E-867F-89E5A65A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1A69EC-1EDE-46A5-8DC0-5F1FA2FA8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2D1B66-3D1E-4476-8C0C-4EF3414C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6BEE-AE16-4038-BC20-B71D18C6B4A6}" type="datetimeFigureOut">
              <a:rPr lang="zh-CN" altLang="en-US" smtClean="0"/>
              <a:t>2021/06/29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27EFDC-F0E7-48B3-8492-E9B168A3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6F05F9-9F02-49F9-94CE-8E004BB5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B7A9-BEDE-4F0A-B3CA-2FA14E80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9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EFAF2-2792-4AC4-BDC8-6439D126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4C1F4D-DE72-4E0F-8471-C93639249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A38244-40C7-4F26-BC54-0B69A64BB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FAEB5E-9DD0-434A-8DB6-1439A5C7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6BEE-AE16-4038-BC20-B71D18C6B4A6}" type="datetimeFigureOut">
              <a:rPr lang="zh-CN" altLang="en-US" smtClean="0"/>
              <a:t>2021/06/29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EE96B4-1D0F-4338-A5F6-562BCCA45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F41387-4A71-4A44-A82D-F4DF1646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B7A9-BEDE-4F0A-B3CA-2FA14E80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73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48504E-3ED6-4222-BD3C-C1E65776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E6B434-6E62-4C79-87E8-E8D932E71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4FEFAB-3441-4971-B3C4-BF6C61BCD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56BEE-AE16-4038-BC20-B71D18C6B4A6}" type="datetimeFigureOut">
              <a:rPr lang="zh-CN" altLang="en-US" smtClean="0"/>
              <a:t>2021/06/29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8069E-690A-4D92-9992-316AF48B8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CA66FF-50BA-441A-AB1E-4E4B09025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7B7A9-BEDE-4F0A-B3CA-2FA14E80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6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171FA57-B0D0-4C00-BFAF-DA7F9F031960}"/>
              </a:ext>
            </a:extLst>
          </p:cNvPr>
          <p:cNvGrpSpPr/>
          <p:nvPr/>
        </p:nvGrpSpPr>
        <p:grpSpPr>
          <a:xfrm>
            <a:off x="3946537" y="173553"/>
            <a:ext cx="2431343" cy="4558447"/>
            <a:chOff x="1807029" y="2198914"/>
            <a:chExt cx="2764971" cy="455844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B98813A-A68A-4457-9556-7CB2537D48B7}"/>
                </a:ext>
              </a:extLst>
            </p:cNvPr>
            <p:cNvSpPr/>
            <p:nvPr/>
          </p:nvSpPr>
          <p:spPr>
            <a:xfrm>
              <a:off x="1807029" y="2198914"/>
              <a:ext cx="2764971" cy="8273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014DD7C-82A3-42F1-8ED6-5644BB9C1402}"/>
                </a:ext>
              </a:extLst>
            </p:cNvPr>
            <p:cNvSpPr/>
            <p:nvPr/>
          </p:nvSpPr>
          <p:spPr>
            <a:xfrm>
              <a:off x="1807029" y="3026228"/>
              <a:ext cx="2764971" cy="3731133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i="1" u="sng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32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</a:p>
            <a:p>
              <a:r>
                <a:rPr lang="en-US" altLang="zh-CN" sz="32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location</a:t>
              </a:r>
              <a:r>
                <a:rPr lang="en-US" altLang="zh-CN" sz="32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r>
                <a:rPr lang="en-US" altLang="zh-CN" sz="32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lng</a:t>
              </a:r>
            </a:p>
            <a:p>
              <a:r>
                <a:rPr lang="en-US" altLang="zh-CN" sz="32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location_lat</a:t>
              </a:r>
            </a:p>
            <a:p>
              <a:r>
                <a:rPr lang="en-US" altLang="zh-CN" sz="32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32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amount</a:t>
              </a:r>
            </a:p>
            <a:p>
              <a:r>
                <a:rPr lang="en-US" altLang="zh-CN" sz="32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facID</a:t>
              </a:r>
              <a:endParaRPr lang="zh-CN" alt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1BA61C98-D54E-485A-92D7-85FCA31F95FF}"/>
              </a:ext>
            </a:extLst>
          </p:cNvPr>
          <p:cNvGrpSpPr/>
          <p:nvPr/>
        </p:nvGrpSpPr>
        <p:grpSpPr>
          <a:xfrm>
            <a:off x="891975" y="173553"/>
            <a:ext cx="1739976" cy="5143553"/>
            <a:chOff x="1807029" y="2198914"/>
            <a:chExt cx="2083328" cy="514355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FDAAA91-B7CC-40F8-99E9-0EC294DD0B7F}"/>
                </a:ext>
              </a:extLst>
            </p:cNvPr>
            <p:cNvSpPr/>
            <p:nvPr/>
          </p:nvSpPr>
          <p:spPr>
            <a:xfrm>
              <a:off x="1807029" y="2198914"/>
              <a:ext cx="2083328" cy="8273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Facility</a:t>
              </a:r>
              <a:endParaRPr lang="zh-CN" alt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5908DE-F499-4BFF-94BE-58B0BE75335C}"/>
                </a:ext>
              </a:extLst>
            </p:cNvPr>
            <p:cNvSpPr/>
            <p:nvPr/>
          </p:nvSpPr>
          <p:spPr>
            <a:xfrm>
              <a:off x="1807029" y="3026228"/>
              <a:ext cx="2083328" cy="431623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i="1" u="sng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 sz="32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name</a:t>
              </a:r>
            </a:p>
            <a:p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</a:t>
              </a:r>
            </a:p>
            <a:p>
              <a:r>
                <a:rPr lang="en-US" altLang="zh-CN" sz="32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status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unit</a:t>
              </a:r>
            </a:p>
            <a:p>
              <a:r>
                <a:rPr lang="en-US" altLang="zh-CN" sz="32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</a:t>
              </a:r>
            </a:p>
            <a:p>
              <a:r>
                <a:rPr lang="en-US" altLang="zh-CN" sz="32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wardID</a:t>
              </a:r>
            </a:p>
            <a:p>
              <a:r>
                <a:rPr lang="en-US" altLang="zh-CN" sz="32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bedID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352A9B5-64F0-4090-9FBB-CAE3960E15F5}"/>
              </a:ext>
            </a:extLst>
          </p:cNvPr>
          <p:cNvGrpSpPr/>
          <p:nvPr/>
        </p:nvGrpSpPr>
        <p:grpSpPr>
          <a:xfrm>
            <a:off x="9893952" y="146903"/>
            <a:ext cx="2015786" cy="3556397"/>
            <a:chOff x="1807029" y="2277558"/>
            <a:chExt cx="2764971" cy="318707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19D8145-1AE2-4CD1-B6C9-F33DA21420D7}"/>
                </a:ext>
              </a:extLst>
            </p:cNvPr>
            <p:cNvSpPr/>
            <p:nvPr/>
          </p:nvSpPr>
          <p:spPr>
            <a:xfrm>
              <a:off x="1807029" y="2277558"/>
              <a:ext cx="2764971" cy="7486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  <a:endParaRPr lang="zh-CN" alt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5E3ECDE-69DC-4D83-8C44-7BB605BAB0A4}"/>
                </a:ext>
              </a:extLst>
            </p:cNvPr>
            <p:cNvSpPr/>
            <p:nvPr/>
          </p:nvSpPr>
          <p:spPr>
            <a:xfrm>
              <a:off x="1807029" y="3026229"/>
              <a:ext cx="2764971" cy="24384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i="1" u="sng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  <a:p>
              <a:r>
                <a:rPr lang="en-US" altLang="zh-CN" sz="32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name</a:t>
              </a:r>
              <a:endParaRPr lang="en-US" altLang="zh-CN" sz="32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32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32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passwd</a:t>
              </a:r>
            </a:p>
            <a:p>
              <a:r>
                <a:rPr lang="en-US" altLang="zh-CN" sz="32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role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1B86FBB-B28C-4701-BE2E-B94A84D6CE90}"/>
              </a:ext>
            </a:extLst>
          </p:cNvPr>
          <p:cNvCxnSpPr>
            <a:cxnSpLocks/>
            <a:endCxn id="46" idx="3"/>
          </p:cNvCxnSpPr>
          <p:nvPr/>
        </p:nvCxnSpPr>
        <p:spPr>
          <a:xfrm flipH="1">
            <a:off x="3096501" y="1513218"/>
            <a:ext cx="885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D9E0FB14-80C9-413A-B314-148E73F31AB4}"/>
              </a:ext>
            </a:extLst>
          </p:cNvPr>
          <p:cNvSpPr/>
          <p:nvPr/>
        </p:nvSpPr>
        <p:spPr>
          <a:xfrm rot="5400000">
            <a:off x="9609633" y="1202247"/>
            <a:ext cx="219372" cy="3492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9E9029B1-2E02-497D-9C4A-74F55E1ABA0B}"/>
              </a:ext>
            </a:extLst>
          </p:cNvPr>
          <p:cNvSpPr/>
          <p:nvPr/>
        </p:nvSpPr>
        <p:spPr>
          <a:xfrm rot="16200000">
            <a:off x="2812182" y="1338585"/>
            <a:ext cx="219372" cy="3492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66474041-8A13-4B78-A638-5F57F42EEBE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74804" y="2522115"/>
            <a:ext cx="2780634" cy="762837"/>
          </a:xfrm>
          <a:prstGeom prst="bentConnector3">
            <a:avLst>
              <a:gd name="adj1" fmla="val -1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76D20C8-11C8-4992-B48E-9E3B31958EC4}"/>
              </a:ext>
            </a:extLst>
          </p:cNvPr>
          <p:cNvGrpSpPr/>
          <p:nvPr/>
        </p:nvGrpSpPr>
        <p:grpSpPr>
          <a:xfrm>
            <a:off x="6955098" y="150855"/>
            <a:ext cx="1762451" cy="3058761"/>
            <a:chOff x="1807029" y="2277558"/>
            <a:chExt cx="2764971" cy="2741114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06F7355-192F-4346-955E-349ACD8B4813}"/>
                </a:ext>
              </a:extLst>
            </p:cNvPr>
            <p:cNvSpPr/>
            <p:nvPr/>
          </p:nvSpPr>
          <p:spPr>
            <a:xfrm>
              <a:off x="1807029" y="2277558"/>
              <a:ext cx="2764971" cy="7486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Own</a:t>
              </a:r>
              <a:endParaRPr lang="zh-CN" alt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7FC945A-97B9-4F5B-B67E-C871BF7223D5}"/>
                </a:ext>
              </a:extLst>
            </p:cNvPr>
            <p:cNvSpPr/>
            <p:nvPr/>
          </p:nvSpPr>
          <p:spPr>
            <a:xfrm>
              <a:off x="1807029" y="3026228"/>
              <a:ext cx="2764971" cy="199244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  <a:p>
              <a:r>
                <a:rPr lang="en-US" altLang="zh-CN" sz="32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userID</a:t>
              </a:r>
            </a:p>
            <a:p>
              <a:r>
                <a:rPr lang="en-US" altLang="zh-CN" sz="32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wardID</a:t>
              </a:r>
            </a:p>
            <a:p>
              <a:r>
                <a:rPr lang="en-US" altLang="zh-CN" sz="32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bedID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420FC543-BF39-4DDD-820A-BECBA97BFAD2}"/>
              </a:ext>
            </a:extLst>
          </p:cNvPr>
          <p:cNvCxnSpPr>
            <a:cxnSpLocks/>
            <a:stCxn id="44" idx="3"/>
          </p:cNvCxnSpPr>
          <p:nvPr/>
        </p:nvCxnSpPr>
        <p:spPr>
          <a:xfrm rot="10800000" flipV="1">
            <a:off x="8717550" y="1376880"/>
            <a:ext cx="827137" cy="3945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95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0E70E3-4333-439E-B427-AA38B2BC1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64" y="121633"/>
            <a:ext cx="11815072" cy="661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0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4DDFE75-75F3-41DF-BFBF-E8CA08947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83" y="822734"/>
            <a:ext cx="11181033" cy="52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7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32</Words>
  <Application>Microsoft Office PowerPoint</Application>
  <PresentationFormat>宽屏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- -</dc:creator>
  <cp:lastModifiedBy>- -</cp:lastModifiedBy>
  <cp:revision>35</cp:revision>
  <dcterms:created xsi:type="dcterms:W3CDTF">2020-04-06T09:51:02Z</dcterms:created>
  <dcterms:modified xsi:type="dcterms:W3CDTF">2021-06-29T04:10:19Z</dcterms:modified>
</cp:coreProperties>
</file>