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37" autoAdjust="0"/>
    <p:restoredTop sz="94660"/>
  </p:normalViewPr>
  <p:slideViewPr>
    <p:cSldViewPr snapToGrid="0">
      <p:cViewPr>
        <p:scale>
          <a:sx n="66" d="100"/>
          <a:sy n="66" d="100"/>
        </p:scale>
        <p:origin x="684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5F6802-2C1C-4C29-8B5E-38BBAA53F6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CBB71D9-1F17-4613-8A12-B055672F7E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E39A00-F96D-4014-8603-25C7D4BA7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56BEE-AE16-4038-BC20-B71D18C6B4A6}" type="datetimeFigureOut">
              <a:rPr lang="zh-CN" altLang="en-US" smtClean="0"/>
              <a:t>2021/05/04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87A2CB-130A-408F-ACD1-441262120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E0B213-2D7D-4379-8990-249B80FBF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7B7A9-BEDE-4F0A-B3CA-2FA14E80B9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3339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B741DC-D63E-4E99-9704-FCFAF98D1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82616C5-FAB6-419B-8829-E125F771C0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CA7055-02A9-4B17-A131-14F69658D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56BEE-AE16-4038-BC20-B71D18C6B4A6}" type="datetimeFigureOut">
              <a:rPr lang="zh-CN" altLang="en-US" smtClean="0"/>
              <a:t>2021/05/04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BF8D70-C76D-4F84-AAB0-6E26770D0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242965-39EA-498D-AF09-3A4577BF1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7B7A9-BEDE-4F0A-B3CA-2FA14E80B9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4486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F625CD6-2597-4755-9C1E-EBBC4B13B5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07E36AE-0B32-48B9-87B5-2329AEC028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F447B2-096F-4427-907E-91260C00A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56BEE-AE16-4038-BC20-B71D18C6B4A6}" type="datetimeFigureOut">
              <a:rPr lang="zh-CN" altLang="en-US" smtClean="0"/>
              <a:t>2021/05/04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B7ABFF-F87C-4923-9D5A-6B35988D0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8C4DBC-D2CF-47A3-B33F-09D59799C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7B7A9-BEDE-4F0A-B3CA-2FA14E80B9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6853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D9BFB1-B7A8-46B9-A237-04E448F64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C5BB30-21E7-4B86-B566-20F8A8C2E3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79BAB3-C38D-4D24-ACF1-24B69C657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56BEE-AE16-4038-BC20-B71D18C6B4A6}" type="datetimeFigureOut">
              <a:rPr lang="zh-CN" altLang="en-US" smtClean="0"/>
              <a:t>2021/05/04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AA799A-5368-472A-BCB3-9D5368B40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27D4E8-350A-492E-AC52-A005E25CC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7B7A9-BEDE-4F0A-B3CA-2FA14E80B9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0019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ADA15A-803B-4CE3-A16E-6D974FE6E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EFC1E97-198E-4B10-BD84-91D52B095F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FCF1F1-EA0B-4AD1-8045-B876A3F71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56BEE-AE16-4038-BC20-B71D18C6B4A6}" type="datetimeFigureOut">
              <a:rPr lang="zh-CN" altLang="en-US" smtClean="0"/>
              <a:t>2021/05/04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BD0DF3-168A-4C14-877E-2CB8FA602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3A662C-B81D-4F11-9A28-9FADEFCA0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7B7A9-BEDE-4F0A-B3CA-2FA14E80B9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1086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F0E901-5DCB-4FF1-AC93-AAEBA2D75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7019B6-2609-4E36-9936-9D10661FB8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1E2CE40-6E98-44E2-A217-756DCB5B8B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BDCF8F9-9D03-4CBD-AA0D-28471E14F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56BEE-AE16-4038-BC20-B71D18C6B4A6}" type="datetimeFigureOut">
              <a:rPr lang="zh-CN" altLang="en-US" smtClean="0"/>
              <a:t>2021/05/04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2E56E0E-E491-4D0E-8324-B93718C6B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12E63E3-60AA-4F29-9AF3-3026A99FB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7B7A9-BEDE-4F0A-B3CA-2FA14E80B9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7800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B52BE6-4FD9-405E-986C-C6FD178D4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5D7CC8F-7462-4407-A382-24B4FF1C48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8F19BA2-7011-43FE-8FAE-A2850F7CC5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3C6F4A6-D60F-4671-A472-04FD8C0015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B7E3A4E-35B7-40F1-9549-F6A8B08FE9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37B3374-10BA-45AC-A0A6-2E40C8A24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56BEE-AE16-4038-BC20-B71D18C6B4A6}" type="datetimeFigureOut">
              <a:rPr lang="zh-CN" altLang="en-US" smtClean="0"/>
              <a:t>2021/05/04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A0EE7CD-75EF-4E19-941E-BCF048F43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AA6D41C-23E4-45BE-AF5B-E873FFB99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7B7A9-BEDE-4F0A-B3CA-2FA14E80B9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6198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D3B749-5913-47E1-A972-EDAB1FDFD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FD68C4E-25FC-4EB6-8F1D-DD71EEAB1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56BEE-AE16-4038-BC20-B71D18C6B4A6}" type="datetimeFigureOut">
              <a:rPr lang="zh-CN" altLang="en-US" smtClean="0"/>
              <a:t>2021/05/04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0905021-EA8B-436D-8975-DF715DEC3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E97B6F2-E687-4949-891D-A70AB3B26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7B7A9-BEDE-4F0A-B3CA-2FA14E80B9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1763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141D222-ECAE-431D-93D1-1FFCCCD0F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56BEE-AE16-4038-BC20-B71D18C6B4A6}" type="datetimeFigureOut">
              <a:rPr lang="zh-CN" altLang="en-US" smtClean="0"/>
              <a:t>2021/05/04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15D63BB-CE98-4EE9-9796-D3D833804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0F5D404-ABF3-4585-9C1D-F74191D28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7B7A9-BEDE-4F0A-B3CA-2FA14E80B9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9665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8B1759-7130-4231-A9DE-7C9BADD27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5F3835-459F-4A0E-867F-89E5A65A95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51A69EC-1EDE-46A5-8DC0-5F1FA2FA82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22D1B66-3D1E-4476-8C0C-4EF3414C3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56BEE-AE16-4038-BC20-B71D18C6B4A6}" type="datetimeFigureOut">
              <a:rPr lang="zh-CN" altLang="en-US" smtClean="0"/>
              <a:t>2021/05/04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327EFDC-F0E7-48B3-8492-E9B168A36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06F05F9-9F02-49F9-94CE-8E004BB59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7B7A9-BEDE-4F0A-B3CA-2FA14E80B9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098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0EFAF2-2792-4AC4-BDC8-6439D1268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84C1F4D-DE72-4E0F-8471-C936392490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DA38244-40C7-4F26-BC54-0B69A64BBE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2FAEB5E-9DD0-434A-8DB6-1439A5C7A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56BEE-AE16-4038-BC20-B71D18C6B4A6}" type="datetimeFigureOut">
              <a:rPr lang="zh-CN" altLang="en-US" smtClean="0"/>
              <a:t>2021/05/04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BEE96B4-1D0F-4338-A5F6-562BCCA45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7F41387-4A71-4A44-A82D-F4DF1646D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7B7A9-BEDE-4F0A-B3CA-2FA14E80B9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3739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248504E-3ED6-4222-BD3C-C1E657760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5E6B434-6E62-4C79-87E8-E8D932E718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4FEFAB-3441-4971-B3C4-BF6C61BCD5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356BEE-AE16-4038-BC20-B71D18C6B4A6}" type="datetimeFigureOut">
              <a:rPr lang="zh-CN" altLang="en-US" smtClean="0"/>
              <a:t>2021/05/04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F8069E-690A-4D92-9992-316AF48B8C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CA66FF-50BA-441A-AB1E-4E4B090258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37B7A9-BEDE-4F0A-B3CA-2FA14E80B9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0066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024FD65F-BC60-4752-8370-C50F14DADF69}"/>
              </a:ext>
            </a:extLst>
          </p:cNvPr>
          <p:cNvCxnSpPr/>
          <p:nvPr/>
        </p:nvCxnSpPr>
        <p:spPr>
          <a:xfrm flipH="1">
            <a:off x="8054599" y="1515528"/>
            <a:ext cx="99841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组合 5">
            <a:extLst>
              <a:ext uri="{FF2B5EF4-FFF2-40B4-BE49-F238E27FC236}">
                <a16:creationId xmlns:a16="http://schemas.microsoft.com/office/drawing/2014/main" id="{D171FA57-B0D0-4C00-BFAF-DA7F9F031960}"/>
              </a:ext>
            </a:extLst>
          </p:cNvPr>
          <p:cNvGrpSpPr/>
          <p:nvPr/>
        </p:nvGrpSpPr>
        <p:grpSpPr>
          <a:xfrm>
            <a:off x="4713514" y="2596563"/>
            <a:ext cx="2764971" cy="4082143"/>
            <a:chOff x="1807029" y="2198914"/>
            <a:chExt cx="2764971" cy="4082143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EB98813A-A68A-4457-9556-7CB2537D48B7}"/>
                </a:ext>
              </a:extLst>
            </p:cNvPr>
            <p:cNvSpPr/>
            <p:nvPr/>
          </p:nvSpPr>
          <p:spPr>
            <a:xfrm>
              <a:off x="1807029" y="2198914"/>
              <a:ext cx="2764971" cy="82731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Data</a:t>
              </a:r>
              <a:endParaRPr lang="zh-CN" altLang="en-US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5014DD7C-82A3-42F1-8ED6-5644BB9C1402}"/>
                </a:ext>
              </a:extLst>
            </p:cNvPr>
            <p:cNvSpPr/>
            <p:nvPr/>
          </p:nvSpPr>
          <p:spPr>
            <a:xfrm>
              <a:off x="1807029" y="3026228"/>
              <a:ext cx="2764971" cy="3254829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i="1" u="sng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_ID</a:t>
              </a:r>
            </a:p>
            <a:p>
              <a:pPr algn="ctr"/>
              <a:r>
                <a:rPr lang="en-US" altLang="zh-CN" sz="3200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facID</a:t>
              </a:r>
            </a:p>
            <a:p>
              <a:pPr algn="ctr"/>
              <a:r>
                <a:rPr lang="en-US" altLang="zh-CN" sz="3200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time</a:t>
              </a:r>
            </a:p>
            <a:p>
              <a:pPr algn="ctr"/>
              <a:r>
                <a:rPr lang="en-US" altLang="zh-CN" sz="3200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location</a:t>
              </a:r>
            </a:p>
            <a:p>
              <a:pPr algn="ctr"/>
              <a:r>
                <a:rPr lang="en-US" altLang="zh-CN" sz="3200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Type</a:t>
              </a:r>
            </a:p>
            <a:p>
              <a:pPr algn="ctr"/>
              <a:r>
                <a:rPr lang="en-US" altLang="zh-CN" sz="3200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amount</a:t>
              </a:r>
              <a:endParaRPr lang="zh-CN" altLang="en-US" sz="3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1BA61C98-D54E-485A-92D7-85FCA31F95FF}"/>
              </a:ext>
            </a:extLst>
          </p:cNvPr>
          <p:cNvGrpSpPr/>
          <p:nvPr/>
        </p:nvGrpSpPr>
        <p:grpSpPr>
          <a:xfrm>
            <a:off x="182099" y="146903"/>
            <a:ext cx="2764971" cy="4082145"/>
            <a:chOff x="1807029" y="2198914"/>
            <a:chExt cx="2764971" cy="4082145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2FDAAA91-B7CC-40F8-99E9-0EC294DD0B7F}"/>
                </a:ext>
              </a:extLst>
            </p:cNvPr>
            <p:cNvSpPr/>
            <p:nvPr/>
          </p:nvSpPr>
          <p:spPr>
            <a:xfrm>
              <a:off x="1807029" y="2198914"/>
              <a:ext cx="2764971" cy="82731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Facility</a:t>
              </a:r>
              <a:endParaRPr lang="zh-CN" altLang="en-US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975908DE-F499-4BFF-94BE-58B0BE75335C}"/>
                </a:ext>
              </a:extLst>
            </p:cNvPr>
            <p:cNvSpPr/>
            <p:nvPr/>
          </p:nvSpPr>
          <p:spPr>
            <a:xfrm>
              <a:off x="1807029" y="3026229"/>
              <a:ext cx="2764971" cy="3254830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i="1" u="sng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facID</a:t>
              </a:r>
            </a:p>
            <a:p>
              <a:pPr algn="ctr"/>
              <a:r>
                <a:rPr lang="en-US" altLang="zh-CN" sz="3200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name</a:t>
              </a:r>
            </a:p>
            <a:p>
              <a:pPr algn="ctr"/>
              <a:r>
                <a:rPr lang="en-US" altLang="zh-CN" sz="3200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type</a:t>
              </a:r>
            </a:p>
            <a:p>
              <a:pPr algn="ctr"/>
              <a:r>
                <a:rPr lang="en-US" altLang="zh-CN" sz="3200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state</a:t>
              </a:r>
            </a:p>
            <a:p>
              <a:pPr algn="ctr"/>
              <a:r>
                <a:rPr lang="en-US" altLang="zh-CN" sz="3200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unit</a:t>
              </a:r>
            </a:p>
            <a:p>
              <a:pPr algn="ctr"/>
              <a:r>
                <a:rPr lang="en-US" altLang="zh-CN" sz="3200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step</a:t>
              </a: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0352A9B5-64F0-4090-9FBB-CAE3960E15F5}"/>
              </a:ext>
            </a:extLst>
          </p:cNvPr>
          <p:cNvGrpSpPr/>
          <p:nvPr/>
        </p:nvGrpSpPr>
        <p:grpSpPr>
          <a:xfrm>
            <a:off x="9218185" y="146903"/>
            <a:ext cx="2764971" cy="3556397"/>
            <a:chOff x="1807029" y="2277558"/>
            <a:chExt cx="2764971" cy="3187071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E19D8145-1AE2-4CD1-B6C9-F33DA21420D7}"/>
                </a:ext>
              </a:extLst>
            </p:cNvPr>
            <p:cNvSpPr/>
            <p:nvPr/>
          </p:nvSpPr>
          <p:spPr>
            <a:xfrm>
              <a:off x="1807029" y="2277558"/>
              <a:ext cx="2764971" cy="74867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User</a:t>
              </a:r>
              <a:endParaRPr lang="zh-CN" altLang="en-US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55E3ECDE-69DC-4D83-8C44-7BB605BAB0A4}"/>
                </a:ext>
              </a:extLst>
            </p:cNvPr>
            <p:cNvSpPr/>
            <p:nvPr/>
          </p:nvSpPr>
          <p:spPr>
            <a:xfrm>
              <a:off x="1807029" y="3026229"/>
              <a:ext cx="2764971" cy="2438400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i="1" u="sng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userID</a:t>
              </a:r>
            </a:p>
            <a:p>
              <a:pPr algn="ctr"/>
              <a:r>
                <a:rPr lang="en-US" altLang="zh-CN" sz="3200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Email</a:t>
              </a:r>
            </a:p>
            <a:p>
              <a:pPr algn="ctr"/>
              <a:r>
                <a:rPr lang="en-US" altLang="zh-CN" sz="3200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name</a:t>
              </a:r>
            </a:p>
            <a:p>
              <a:pPr algn="ctr"/>
              <a:r>
                <a:rPr lang="en-US" altLang="zh-CN" sz="3200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Passwd</a:t>
              </a:r>
            </a:p>
            <a:p>
              <a:pPr algn="ctr"/>
              <a:r>
                <a:rPr lang="en-US" altLang="zh-CN" sz="3200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type</a:t>
              </a:r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0E5F9688-E5F7-45C5-BAC1-D6472FB8F7DD}"/>
              </a:ext>
            </a:extLst>
          </p:cNvPr>
          <p:cNvGrpSpPr/>
          <p:nvPr/>
        </p:nvGrpSpPr>
        <p:grpSpPr>
          <a:xfrm>
            <a:off x="4445397" y="982331"/>
            <a:ext cx="3520854" cy="1131559"/>
            <a:chOff x="3518238" y="2040622"/>
            <a:chExt cx="4197577" cy="1545996"/>
          </a:xfrm>
        </p:grpSpPr>
        <p:sp>
          <p:nvSpPr>
            <p:cNvPr id="16" name="平行四边形 15">
              <a:extLst>
                <a:ext uri="{FF2B5EF4-FFF2-40B4-BE49-F238E27FC236}">
                  <a16:creationId xmlns:a16="http://schemas.microsoft.com/office/drawing/2014/main" id="{E6005F8B-077D-4DA9-9E3D-EDF8C655F091}"/>
                </a:ext>
              </a:extLst>
            </p:cNvPr>
            <p:cNvSpPr/>
            <p:nvPr/>
          </p:nvSpPr>
          <p:spPr>
            <a:xfrm rot="1003486">
              <a:off x="3518238" y="2040622"/>
              <a:ext cx="4197577" cy="1545996"/>
            </a:xfrm>
            <a:prstGeom prst="parallelogram">
              <a:avLst>
                <a:gd name="adj" fmla="val 138858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080880D2-902E-4CF8-9272-C708ED4D2CDE}"/>
                </a:ext>
              </a:extLst>
            </p:cNvPr>
            <p:cNvSpPr txBox="1"/>
            <p:nvPr/>
          </p:nvSpPr>
          <p:spPr>
            <a:xfrm>
              <a:off x="4938162" y="2320928"/>
              <a:ext cx="1333280" cy="8830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own</a:t>
              </a:r>
              <a:endParaRPr lang="zh-CN" alt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D1B86FBB-B28C-4701-BE2E-B94A84D6CE90}"/>
              </a:ext>
            </a:extLst>
          </p:cNvPr>
          <p:cNvCxnSpPr>
            <a:cxnSpLocks/>
            <a:endCxn id="46" idx="3"/>
          </p:cNvCxnSpPr>
          <p:nvPr/>
        </p:nvCxnSpPr>
        <p:spPr>
          <a:xfrm flipH="1">
            <a:off x="3323209" y="1571882"/>
            <a:ext cx="1033840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等腰三角形 43">
            <a:extLst>
              <a:ext uri="{FF2B5EF4-FFF2-40B4-BE49-F238E27FC236}">
                <a16:creationId xmlns:a16="http://schemas.microsoft.com/office/drawing/2014/main" id="{D9E0FB14-80C9-413A-B314-148E73F31AB4}"/>
              </a:ext>
            </a:extLst>
          </p:cNvPr>
          <p:cNvSpPr/>
          <p:nvPr/>
        </p:nvSpPr>
        <p:spPr>
          <a:xfrm rot="5400000">
            <a:off x="8921635" y="1334069"/>
            <a:ext cx="219372" cy="34926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等腰三角形 45">
            <a:extLst>
              <a:ext uri="{FF2B5EF4-FFF2-40B4-BE49-F238E27FC236}">
                <a16:creationId xmlns:a16="http://schemas.microsoft.com/office/drawing/2014/main" id="{9E9029B1-2E02-497D-9C4A-74F55E1ABA0B}"/>
              </a:ext>
            </a:extLst>
          </p:cNvPr>
          <p:cNvSpPr/>
          <p:nvPr/>
        </p:nvSpPr>
        <p:spPr>
          <a:xfrm rot="16200000">
            <a:off x="3038890" y="1397250"/>
            <a:ext cx="219372" cy="34926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4" name="连接符: 肘形 33">
            <a:extLst>
              <a:ext uri="{FF2B5EF4-FFF2-40B4-BE49-F238E27FC236}">
                <a16:creationId xmlns:a16="http://schemas.microsoft.com/office/drawing/2014/main" id="{66474041-8A13-4B78-A638-5F57F42EEBE6}"/>
              </a:ext>
            </a:extLst>
          </p:cNvPr>
          <p:cNvCxnSpPr>
            <a:cxnSpLocks/>
          </p:cNvCxnSpPr>
          <p:nvPr/>
        </p:nvCxnSpPr>
        <p:spPr>
          <a:xfrm rot="16200000" flipV="1">
            <a:off x="2790882" y="2460682"/>
            <a:ext cx="2811432" cy="1033832"/>
          </a:xfrm>
          <a:prstGeom prst="bentConnector3">
            <a:avLst>
              <a:gd name="adj1" fmla="val -77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8956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00E70E3-4333-439E-B427-AA38B2BC12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464" y="121633"/>
            <a:ext cx="11815072" cy="6614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2054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22</Words>
  <Application>Microsoft Office PowerPoint</Application>
  <PresentationFormat>宽屏</PresentationFormat>
  <Paragraphs>21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等线</vt:lpstr>
      <vt:lpstr>等线 Light</vt:lpstr>
      <vt:lpstr>Arial</vt:lpstr>
      <vt:lpstr>Times New Roman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- -</dc:creator>
  <cp:lastModifiedBy>- -</cp:lastModifiedBy>
  <cp:revision>17</cp:revision>
  <dcterms:created xsi:type="dcterms:W3CDTF">2020-04-06T09:51:02Z</dcterms:created>
  <dcterms:modified xsi:type="dcterms:W3CDTF">2021-05-04T15:01:06Z</dcterms:modified>
</cp:coreProperties>
</file>