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3"/>
  </p:sldMasterIdLst>
  <p:notesMasterIdLst>
    <p:notesMasterId r:id="rId37"/>
  </p:notesMasterIdLst>
  <p:handoutMasterIdLst>
    <p:handoutMasterId r:id="rId38"/>
  </p:handoutMasterIdLst>
  <p:sldIdLst>
    <p:sldId id="284" r:id="rId24"/>
    <p:sldId id="285" r:id="rId25"/>
    <p:sldId id="286" r:id="rId26"/>
    <p:sldId id="287" r:id="rId27"/>
    <p:sldId id="288" r:id="rId28"/>
    <p:sldId id="289" r:id="rId29"/>
    <p:sldId id="290" r:id="rId30"/>
    <p:sldId id="291" r:id="rId31"/>
    <p:sldId id="293" r:id="rId32"/>
    <p:sldId id="294" r:id="rId33"/>
    <p:sldId id="295" r:id="rId34"/>
    <p:sldId id="296" r:id="rId35"/>
    <p:sldId id="2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AE2"/>
    <a:srgbClr val="4870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74" autoAdjust="0"/>
  </p:normalViewPr>
  <p:slideViewPr>
    <p:cSldViewPr snapToGrid="0" showGuides="1">
      <p:cViewPr varScale="1">
        <p:scale>
          <a:sx n="119" d="100"/>
          <a:sy n="119" d="100"/>
        </p:scale>
        <p:origin x="96" y="26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21" d="100"/>
          <a:sy n="121" d="100"/>
        </p:scale>
        <p:origin x="493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3.xml"/><Relationship Id="rId39" Type="http://schemas.openxmlformats.org/officeDocument/2006/relationships/presProps" Target="presProps.xml"/><Relationship Id="rId21" Type="http://schemas.openxmlformats.org/officeDocument/2006/relationships/customXml" Target="../customXml/item21.xml"/><Relationship Id="rId34" Type="http://schemas.openxmlformats.org/officeDocument/2006/relationships/slide" Target="slides/slide11.xml"/><Relationship Id="rId42"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Master" Target="slideMasters/slideMaster1.xml"/><Relationship Id="rId28" Type="http://schemas.openxmlformats.org/officeDocument/2006/relationships/slide" Target="slides/slide5.xml"/><Relationship Id="rId36" Type="http://schemas.openxmlformats.org/officeDocument/2006/relationships/slide" Target="slides/slide13.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26/10/2020</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26/10/2020</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8" name="Picture Placeholder 27"/>
          <p:cNvSpPr>
            <a:spLocks noGrp="1"/>
          </p:cNvSpPr>
          <p:nvPr>
            <p:ph type="pic" sz="quarter" idx="13" hasCustomPrompt="1"/>
          </p:nvPr>
        </p:nvSpPr>
        <p:spPr>
          <a:xfrm>
            <a:off x="233363" y="233362"/>
            <a:ext cx="11722100" cy="6401647"/>
          </a:xfrm>
        </p:spPr>
        <p:txBody>
          <a:bodyPr bIns="792000" anchor="ctr" anchorCtr="0"/>
          <a:lstStyle>
            <a:lvl1pPr marL="0" indent="0" algn="ctr">
              <a:buNone/>
              <a:defRPr sz="1400"/>
            </a:lvl1pPr>
          </a:lstStyle>
          <a:p>
            <a:r>
              <a:rPr lang="en-GB" dirty="0"/>
              <a:t>Insert image</a:t>
            </a:r>
          </a:p>
        </p:txBody>
      </p:sp>
      <p:sp>
        <p:nvSpPr>
          <p:cNvPr id="2" name="Title 1"/>
          <p:cNvSpPr>
            <a:spLocks noGrp="1"/>
          </p:cNvSpPr>
          <p:nvPr>
            <p:ph type="ctrTitle"/>
          </p:nvPr>
        </p:nvSpPr>
        <p:spPr>
          <a:xfrm>
            <a:off x="233363" y="3981600"/>
            <a:ext cx="11722099" cy="2448000"/>
          </a:xfrm>
          <a:solidFill>
            <a:schemeClr val="tx2">
              <a:alpha val="40000"/>
            </a:schemeClr>
          </a:solidFill>
        </p:spPr>
        <p:txBody>
          <a:bodyPr lIns="360000" tIns="180000" rIns="360000" bIns="450000" anchor="b">
            <a:normAutofit/>
          </a:bodyPr>
          <a:lstStyle>
            <a:lvl1pPr algn="r">
              <a:lnSpc>
                <a:spcPct val="83000"/>
              </a:lnSpc>
              <a:defRPr sz="6600" b="1" cap="all" baseline="0">
                <a:solidFill>
                  <a:schemeClr val="bg1"/>
                </a:solidFill>
                <a:latin typeface="Franklin Gothic Book" panose="020B05030201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233363" y="5908418"/>
            <a:ext cx="11722099" cy="521020"/>
          </a:xfrm>
        </p:spPr>
        <p:txBody>
          <a:bodyPr lIns="360000" rIns="360000">
            <a:normAutofit/>
          </a:bodyPr>
          <a:lstStyle>
            <a:lvl1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1pPr>
            <a:lvl2pPr marL="0" indent="0" algn="r">
              <a:lnSpc>
                <a:spcPct val="90000"/>
              </a:lnSpc>
              <a:spcBef>
                <a:spcPts val="0"/>
              </a:spcBef>
              <a:buFont typeface="Arial" panose="020B0604020202020204" pitchFamily="34" charset="0"/>
              <a:buNone/>
              <a:defRPr sz="2400">
                <a:solidFill>
                  <a:schemeClr val="bg1"/>
                </a:solidFill>
                <a:latin typeface="Franklin Gothic Book" panose="020B0503020102020204" pitchFamily="34" charset="0"/>
              </a:defRPr>
            </a:lvl2pPr>
            <a:lvl3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3pPr>
            <a:lvl4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4pPr>
            <a:lvl5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5pPr>
            <a:lvl6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6pPr>
            <a:lvl7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7pPr>
            <a:lvl8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8pPr>
            <a:lvl9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30" name="Logo"/>
          <p:cNvSpPr>
            <a:spLocks noGrp="1"/>
          </p:cNvSpPr>
          <p:nvPr>
            <p:ph type="body" sz="quarter" idx="14" hasCustomPrompt="1"/>
          </p:nvPr>
        </p:nvSpPr>
        <p:spPr>
          <a:xfrm>
            <a:off x="435600" y="424800"/>
            <a:ext cx="1944000" cy="849600"/>
          </a:xfrm>
          <a:blipFill>
            <a:blip r:embed="rId3"/>
            <a:stretch>
              <a:fillRect/>
            </a:stretch>
          </a:blipFill>
        </p:spPr>
        <p:txBody>
          <a:bodyPr/>
          <a:lstStyle>
            <a:lvl1pPr marL="0" indent="0">
              <a:buNone/>
              <a:defRPr sz="100">
                <a:noFill/>
              </a:defRPr>
            </a:lvl1pPr>
          </a:lstStyle>
          <a:p>
            <a:pPr lvl="0"/>
            <a:r>
              <a:rPr lang="en-US" dirty="0"/>
              <a:t>.</a:t>
            </a:r>
          </a:p>
        </p:txBody>
      </p:sp>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8" name="Media Placeholder 7"/>
          <p:cNvSpPr>
            <a:spLocks noGrp="1"/>
          </p:cNvSpPr>
          <p:nvPr>
            <p:ph type="media" sz="quarter" idx="16"/>
          </p:nvPr>
        </p:nvSpPr>
        <p:spPr>
          <a:xfrm>
            <a:off x="234000" y="234000"/>
            <a:ext cx="11721600" cy="6400800"/>
          </a:xfrm>
        </p:spPr>
        <p:txBody>
          <a:bodyPr bIns="792000" anchor="ctr" anchorCtr="0"/>
          <a:lstStyle>
            <a:lvl1pPr marL="0" indent="0" algn="ctr">
              <a:buNone/>
              <a:defRPr/>
            </a:lvl1pPr>
          </a:lstStyle>
          <a:p>
            <a:r>
              <a:rPr lang="en-US"/>
              <a:t>Click icon to add media</a:t>
            </a:r>
          </a:p>
        </p:txBody>
      </p:sp>
      <p:sp>
        <p:nvSpPr>
          <p:cNvPr id="6"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5D2C1A38-1E2C-4C9F-AF0A-FF217E189377}"/>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36981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ase I">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233363" y="233363"/>
            <a:ext cx="5400000" cy="6394450"/>
          </a:xfrm>
          <a:solidFill>
            <a:schemeClr val="accent3"/>
          </a:solidFill>
        </p:spPr>
        <p:txBody>
          <a:bodyPr lIns="306000" tIns="234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2" name="Text Placeholder 11"/>
          <p:cNvSpPr>
            <a:spLocks noGrp="1"/>
          </p:cNvSpPr>
          <p:nvPr>
            <p:ph type="body" sz="quarter" idx="13"/>
          </p:nvPr>
        </p:nvSpPr>
        <p:spPr>
          <a:xfrm>
            <a:off x="5657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3" name="Picture Placeholder 10"/>
          <p:cNvSpPr>
            <a:spLocks noGrp="1"/>
          </p:cNvSpPr>
          <p:nvPr>
            <p:ph type="pic" sz="quarter" idx="14" hasCustomPrompt="1"/>
          </p:nvPr>
        </p:nvSpPr>
        <p:spPr>
          <a:xfrm>
            <a:off x="5831800"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233363"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8BCFED7C-947E-4AD2-BFF3-06A762643B02}"/>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3465359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ase II">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233363"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6" name="Subtitle 2"/>
          <p:cNvSpPr>
            <a:spLocks noGrp="1"/>
          </p:cNvSpPr>
          <p:nvPr>
            <p:ph type="subTitle" idx="1" hasCustomPrompt="1"/>
          </p:nvPr>
        </p:nvSpPr>
        <p:spPr>
          <a:xfrm>
            <a:off x="6555463" y="233363"/>
            <a:ext cx="5400000" cy="6394450"/>
          </a:xfrm>
          <a:solidFill>
            <a:schemeClr val="tx2"/>
          </a:solidFill>
        </p:spPr>
        <p:txBody>
          <a:bodyPr lIns="306000" tIns="540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2" name="Text Placeholder 11"/>
          <p:cNvSpPr>
            <a:spLocks noGrp="1"/>
          </p:cNvSpPr>
          <p:nvPr>
            <p:ph type="body" sz="quarter" idx="13"/>
          </p:nvPr>
        </p:nvSpPr>
        <p:spPr>
          <a:xfrm>
            <a:off x="68878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6555462"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C998D6DA-FCD8-4DA0-9513-31213CEB500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p>
        </p:txBody>
      </p:sp>
    </p:spTree>
    <p:extLst>
      <p:ext uri="{BB962C8B-B14F-4D97-AF65-F5344CB8AC3E}">
        <p14:creationId xmlns:p14="http://schemas.microsoft.com/office/powerpoint/2010/main" val="3256651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
    <p:bg>
      <p:bgPr>
        <a:solidFill>
          <a:schemeClr val="bg2"/>
        </a:solidFill>
        <a:effectLst/>
      </p:bgPr>
    </p:bg>
    <p:spTree>
      <p:nvGrpSpPr>
        <p:cNvPr id="1" name=""/>
        <p:cNvGrpSpPr/>
        <p:nvPr/>
      </p:nvGrpSpPr>
      <p:grpSpPr>
        <a:xfrm>
          <a:off x="0" y="0"/>
          <a:ext cx="0" cy="0"/>
          <a:chOff x="0" y="0"/>
          <a:chExt cx="0" cy="0"/>
        </a:xfrm>
      </p:grpSpPr>
      <p:sp>
        <p:nvSpPr>
          <p:cNvPr id="20" name="Picture Placeholder 19"/>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881863 h 6394450"/>
              <a:gd name="connsiteX3" fmla="*/ 5166576 w 5472000"/>
              <a:gd name="connsiteY3" fmla="*/ 881863 h 6394450"/>
              <a:gd name="connsiteX4" fmla="*/ 5166576 w 5472000"/>
              <a:gd name="connsiteY4" fmla="*/ 3699343 h 6394450"/>
              <a:gd name="connsiteX5" fmla="*/ 5472000 w 5472000"/>
              <a:gd name="connsiteY5" fmla="*/ 3699343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881863"/>
                </a:lnTo>
                <a:lnTo>
                  <a:pt x="5166576" y="881863"/>
                </a:lnTo>
                <a:lnTo>
                  <a:pt x="5166576" y="3699343"/>
                </a:lnTo>
                <a:lnTo>
                  <a:pt x="5472000" y="3699343"/>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7" r="18227" b="71660"/>
          <a:stretch/>
        </p:blipFill>
        <p:spPr>
          <a:xfrm>
            <a:off x="5705363" y="233362"/>
            <a:ext cx="6250099" cy="888691"/>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55999" r="18227" b="16880"/>
          <a:stretch/>
        </p:blipFill>
        <p:spPr>
          <a:xfrm>
            <a:off x="5705363" y="3881993"/>
            <a:ext cx="6250099" cy="2756540"/>
          </a:xfrm>
          <a:prstGeom prst="rect">
            <a:avLst/>
          </a:prstGeom>
        </p:spPr>
      </p:pic>
      <p:sp>
        <p:nvSpPr>
          <p:cNvPr id="6" name="Subtitle 2"/>
          <p:cNvSpPr>
            <a:spLocks noGrp="1"/>
          </p:cNvSpPr>
          <p:nvPr>
            <p:ph type="subTitle" idx="1" hasCustomPrompt="1"/>
          </p:nvPr>
        </p:nvSpPr>
        <p:spPr>
          <a:xfrm>
            <a:off x="5705363" y="1122053"/>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6" name="TextBox 25"/>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4A6DE9F8-407C-4E4A-B198-F1AFEF3FAC8A}"/>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5B96C7B3-455E-4773-994F-F3267FEE3DB6}"/>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34785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I">
    <p:bg>
      <p:bgPr>
        <a:solidFill>
          <a:schemeClr val="tx2"/>
        </a:solidFill>
        <a:effectLst/>
      </p:bgPr>
    </p:bg>
    <p:spTree>
      <p:nvGrpSpPr>
        <p:cNvPr id="1" name=""/>
        <p:cNvGrpSpPr/>
        <p:nvPr/>
      </p:nvGrpSpPr>
      <p:grpSpPr>
        <a:xfrm>
          <a:off x="0" y="0"/>
          <a:ext cx="0" cy="0"/>
          <a:chOff x="0" y="0"/>
          <a:chExt cx="0" cy="0"/>
        </a:xfrm>
      </p:grpSpPr>
      <p:sp>
        <p:nvSpPr>
          <p:cNvPr id="18" name="Picture Placeholder 17"/>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2839880 h 6394450"/>
              <a:gd name="connsiteX3" fmla="*/ 5173476 w 5472000"/>
              <a:gd name="connsiteY3" fmla="*/ 2839880 h 6394450"/>
              <a:gd name="connsiteX4" fmla="*/ 5173476 w 5472000"/>
              <a:gd name="connsiteY4" fmla="*/ 5683880 h 6394450"/>
              <a:gd name="connsiteX5" fmla="*/ 5472000 w 5472000"/>
              <a:gd name="connsiteY5" fmla="*/ 5683880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2839880"/>
                </a:lnTo>
                <a:lnTo>
                  <a:pt x="5173476" y="2839880"/>
                </a:lnTo>
                <a:lnTo>
                  <a:pt x="5173476" y="5683880"/>
                </a:lnTo>
                <a:lnTo>
                  <a:pt x="5472000" y="5683880"/>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9" r="18227" b="52804"/>
          <a:stretch/>
        </p:blipFill>
        <p:spPr>
          <a:xfrm>
            <a:off x="5705363" y="233362"/>
            <a:ext cx="6250099" cy="2805253"/>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75999" r="18227" b="16880"/>
          <a:stretch/>
        </p:blipFill>
        <p:spPr>
          <a:xfrm>
            <a:off x="5705363" y="5914608"/>
            <a:ext cx="6250099" cy="723926"/>
          </a:xfrm>
          <a:prstGeom prst="rect">
            <a:avLst/>
          </a:prstGeom>
        </p:spPr>
      </p:pic>
      <p:sp>
        <p:nvSpPr>
          <p:cNvPr id="6" name="Subtitle 2"/>
          <p:cNvSpPr>
            <a:spLocks noGrp="1"/>
          </p:cNvSpPr>
          <p:nvPr>
            <p:ph type="subTitle" idx="1" hasCustomPrompt="1"/>
          </p:nvPr>
        </p:nvSpPr>
        <p:spPr>
          <a:xfrm>
            <a:off x="5705363" y="3043837"/>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1" name="TextBox 20"/>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DA719737-5C53-4B3E-B5D0-8D27A8E9E9A4}"/>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DE256A97-A382-4A18-BFFD-3159A7295E0F}"/>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05706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
    <p:bg>
      <p:bgPr>
        <a:solidFill>
          <a:schemeClr val="accent1"/>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7" r="56181" b="72703"/>
          <a:stretch/>
        </p:blipFill>
        <p:spPr>
          <a:xfrm>
            <a:off x="233363" y="233362"/>
            <a:ext cx="6011165" cy="782656"/>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3870" t="54275" r="56181" b="16881"/>
          <a:stretch/>
        </p:blipFill>
        <p:spPr>
          <a:xfrm>
            <a:off x="233364" y="3706861"/>
            <a:ext cx="6011166" cy="2931672"/>
          </a:xfrm>
          <a:prstGeom prst="rect">
            <a:avLst/>
          </a:prstGeom>
        </p:spPr>
      </p:pic>
      <p:sp>
        <p:nvSpPr>
          <p:cNvPr id="6" name="Subtitle 2"/>
          <p:cNvSpPr>
            <a:spLocks noGrp="1"/>
          </p:cNvSpPr>
          <p:nvPr>
            <p:ph type="subTitle" idx="1" hasCustomPrompt="1"/>
          </p:nvPr>
        </p:nvSpPr>
        <p:spPr>
          <a:xfrm>
            <a:off x="559768" y="1247944"/>
            <a:ext cx="5684761" cy="2304725"/>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2" name="Picture Placeholder 21"/>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3331593 h 6394450"/>
              <a:gd name="connsiteX5" fmla="*/ 296947 w 5713200"/>
              <a:gd name="connsiteY5" fmla="*/ 3331593 h 6394450"/>
              <a:gd name="connsiteX6" fmla="*/ 296947 w 5713200"/>
              <a:gd name="connsiteY6" fmla="*/ 803615 h 6394450"/>
              <a:gd name="connsiteX7" fmla="*/ 0 w 5713200"/>
              <a:gd name="connsiteY7" fmla="*/ 803615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3331593"/>
                </a:lnTo>
                <a:lnTo>
                  <a:pt x="296947" y="3331593"/>
                </a:lnTo>
                <a:lnTo>
                  <a:pt x="296947" y="803615"/>
                </a:lnTo>
                <a:lnTo>
                  <a:pt x="0" y="803615"/>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23"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5" name="TextBox 24"/>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150221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I">
    <p:bg>
      <p:bgPr>
        <a:solidFill>
          <a:schemeClr val="accent3"/>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8" r="56181" b="49871"/>
          <a:stretch/>
        </p:blipFill>
        <p:spPr>
          <a:xfrm>
            <a:off x="233363" y="233362"/>
            <a:ext cx="6011165" cy="3103260"/>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5448" t="54453" r="54603" b="38933"/>
          <a:stretch/>
        </p:blipFill>
        <p:spPr>
          <a:xfrm>
            <a:off x="233364" y="5966233"/>
            <a:ext cx="6011166" cy="672299"/>
          </a:xfrm>
          <a:prstGeom prst="rect">
            <a:avLst/>
          </a:prstGeom>
        </p:spPr>
      </p:pic>
      <p:sp>
        <p:nvSpPr>
          <p:cNvPr id="6" name="Subtitle 2"/>
          <p:cNvSpPr>
            <a:spLocks noGrp="1"/>
          </p:cNvSpPr>
          <p:nvPr>
            <p:ph type="subTitle" idx="1" hasCustomPrompt="1"/>
          </p:nvPr>
        </p:nvSpPr>
        <p:spPr>
          <a:xfrm>
            <a:off x="559768" y="3573702"/>
            <a:ext cx="5684761" cy="2377049"/>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3" name="Picture Placeholder 12"/>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5713258 h 6394450"/>
              <a:gd name="connsiteX5" fmla="*/ 296947 w 5713200"/>
              <a:gd name="connsiteY5" fmla="*/ 5713258 h 6394450"/>
              <a:gd name="connsiteX6" fmla="*/ 296947 w 5713200"/>
              <a:gd name="connsiteY6" fmla="*/ 3103258 h 6394450"/>
              <a:gd name="connsiteX7" fmla="*/ 0 w 5713200"/>
              <a:gd name="connsiteY7" fmla="*/ 3103258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5713258"/>
                </a:lnTo>
                <a:lnTo>
                  <a:pt x="296947" y="5713258"/>
                </a:lnTo>
                <a:lnTo>
                  <a:pt x="296947" y="3103258"/>
                </a:lnTo>
                <a:lnTo>
                  <a:pt x="0" y="3103258"/>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8"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9" name="TextBox 18"/>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422149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132340853"/>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015761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tted, dark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2" y="234000"/>
            <a:ext cx="11722099" cy="6405171"/>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7" name="text" descr="{&quot;templafy&quot;:{&quot;binding&quot;:&quot;Form.Classification.Classification&quot;,&quot;type&quot;:&quot;text&quot;}}" title="Form.Classification.Classification">
            <a:extLst>
              <a:ext uri="{FF2B5EF4-FFF2-40B4-BE49-F238E27FC236}">
                <a16:creationId xmlns:a16="http://schemas.microsoft.com/office/drawing/2014/main" id="{F8424D77-B4CB-488F-90FE-1CD388C64795}"/>
              </a:ext>
            </a:extLst>
          </p:cNvPr>
          <p:cNvSpPr txBox="1"/>
          <p:nvPr userDrawn="1"/>
        </p:nvSpPr>
        <p:spPr>
          <a:xfrm>
            <a:off x="9964882" y="6464688"/>
            <a:ext cx="1397223"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162328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369087490"/>
      </p:ext>
    </p:extLst>
  </p:cSld>
  <p:clrMapOvr>
    <a:masterClrMapping/>
  </p:clrMapOvr>
  <p:extLst>
    <p:ext uri="{DCECCB84-F9BA-43D5-87BE-67443E8EF086}">
      <p15:sldGuideLst xmlns:p15="http://schemas.microsoft.com/office/powerpoint/2012/main">
        <p15:guide id="1" pos="147" userDrawn="1">
          <p15:clr>
            <a:srgbClr val="F26B43"/>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6" name="Rectangle 5"/>
          <p:cNvSpPr/>
          <p:nvPr userDrawn="1"/>
        </p:nvSpPr>
        <p:spPr>
          <a:xfrm>
            <a:off x="234000" y="234000"/>
            <a:ext cx="11721463" cy="639381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12554" y="2723960"/>
            <a:ext cx="862945" cy="854494"/>
          </a:xfrm>
          <a:prstGeom prst="rect">
            <a:avLst/>
          </a:prstGeom>
        </p:spPr>
      </p:pic>
      <p:sp>
        <p:nvSpPr>
          <p:cNvPr id="3" name="Date Placeholder 2"/>
          <p:cNvSpPr>
            <a:spLocks noGrp="1"/>
          </p:cNvSpPr>
          <p:nvPr>
            <p:ph type="dt" sz="half" idx="10"/>
          </p:nvPr>
        </p:nvSpPr>
        <p:spPr>
          <a:xfrm>
            <a:off x="0" y="6912000"/>
            <a:ext cx="0" cy="0"/>
          </a:xfrm>
          <a:prstGeom prst="rect">
            <a:avLst/>
          </a:prstGeom>
        </p:spPr>
        <p:txBody>
          <a:bodyPr/>
          <a:lstStyle>
            <a:lvl1pPr>
              <a:defRPr sz="100">
                <a:noFill/>
              </a:defRPr>
            </a:lvl1pPr>
          </a:lstStyle>
          <a:p>
            <a:endParaRPr lang="en-GB" dirty="0"/>
          </a:p>
        </p:txBody>
      </p:sp>
      <p:sp>
        <p:nvSpPr>
          <p:cNvPr id="4" name="Footer Placeholder 3"/>
          <p:cNvSpPr>
            <a:spLocks noGrp="1"/>
          </p:cNvSpPr>
          <p:nvPr>
            <p:ph type="ftr" sz="quarter" idx="11"/>
          </p:nvPr>
        </p:nvSpPr>
        <p:spPr>
          <a:xfrm>
            <a:off x="0" y="6912000"/>
            <a:ext cx="0" cy="0"/>
          </a:xfrm>
          <a:prstGeom prst="rect">
            <a:avLst/>
          </a:prstGeo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7" name="Rectangle 6"/>
          <p:cNvSpPr/>
          <p:nvPr userDrawn="1"/>
        </p:nvSpPr>
        <p:spPr>
          <a:xfrm>
            <a:off x="430212" y="5870483"/>
            <a:ext cx="11318875" cy="54033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GB" sz="700" dirty="0">
                <a:solidFill>
                  <a:schemeClr val="tx1"/>
                </a:solidFill>
                <a:latin typeface="Tahoma" charset="0"/>
                <a:ea typeface="Tahoma" charset="0"/>
                <a:cs typeface="Tahoma" charset="0"/>
              </a:rPr>
              <a:t>LEGAL NOTICE</a:t>
            </a:r>
            <a:endParaRPr lang="en-US" sz="700" dirty="0">
              <a:solidFill>
                <a:schemeClr val="tx1"/>
              </a:solidFill>
              <a:latin typeface="Tahoma" charset="0"/>
              <a:ea typeface="Tahoma" charset="0"/>
              <a:cs typeface="Tahoma" charset="0"/>
            </a:endParaRPr>
          </a:p>
          <a:p>
            <a:r>
              <a:rPr lang="en-GB" sz="700" dirty="0">
                <a:solidFill>
                  <a:schemeClr val="tx1"/>
                </a:solidFill>
                <a:latin typeface="Tahoma" charset="0"/>
                <a:ea typeface="Tahoma" charset="0"/>
                <a:cs typeface="Tahoma" charset="0"/>
              </a:rPr>
              <a:t>The contents of this publication are for general information and illustrative purposes only and are used at the reader’s own risk. Danske Commodities uses all reasonable endeavours to ensure the accuracy of the information. However, Danske Commodities does not guarantee or warrant the accuracy, completeness, factual correctness, or reliability of any information in this publication and does not accept liability for errors, omissions, inaccuracies, or typographical flaws. The views and opinions expressed in this publication are not necessarily those of Danske Commodities. © 2017 Danske Commodities A/S. All rights reserved. Without limiting rights under copyright, no part of this document may be reproduced, stored in, or introduced into a retrieval system, or transmitted in any form, by any means (electronic, mechanical, photocopying, recording, or otherwise), or for any purpose without the express written permission of Danske Commodities A/S. Danske Commodities, Danske Commodities A/S and the Danske Commodities logo are either registered trademarks or trademarks of Danske Commodities A/S in Denmark and/or other countries. Refer to www.danskecommodities.com. Other trademarks referred to in this document are the property of their respective owners.</a:t>
            </a:r>
            <a:endParaRPr lang="en-US" sz="700" dirty="0">
              <a:solidFill>
                <a:schemeClr val="tx1"/>
              </a:solidFill>
              <a:latin typeface="Tahoma" charset="0"/>
              <a:ea typeface="Tahoma" charset="0"/>
              <a:cs typeface="Tahoma" charset="0"/>
            </a:endParaRPr>
          </a:p>
        </p:txBody>
      </p:sp>
      <p:sp>
        <p:nvSpPr>
          <p:cNvPr id="9" name="Rectangle 8"/>
          <p:cNvSpPr/>
          <p:nvPr/>
        </p:nvSpPr>
        <p:spPr>
          <a:xfrm>
            <a:off x="5741203" y="2366377"/>
            <a:ext cx="2374097" cy="1569660"/>
          </a:xfrm>
          <a:prstGeom prst="rect">
            <a:avLst/>
          </a:prstGeom>
        </p:spPr>
        <p:txBody>
          <a:bodyPr wrap="square" anchor="ctr">
            <a:spAutoFit/>
          </a:bodyPr>
          <a:lstStyle/>
          <a:p>
            <a:r>
              <a:rPr lang="en-GB" sz="3200" b="1" dirty="0">
                <a:solidFill>
                  <a:schemeClr val="tx2"/>
                </a:solidFill>
                <a:latin typeface="Tahoma" charset="0"/>
                <a:ea typeface="Tahoma" charset="0"/>
                <a:cs typeface="Tahoma" charset="0"/>
              </a:rPr>
              <a:t>Challenge.</a:t>
            </a:r>
          </a:p>
          <a:p>
            <a:r>
              <a:rPr lang="en-GB" sz="3200" b="1" dirty="0">
                <a:solidFill>
                  <a:schemeClr val="tx2"/>
                </a:solidFill>
                <a:latin typeface="Tahoma" charset="0"/>
                <a:ea typeface="Tahoma" charset="0"/>
                <a:cs typeface="Tahoma" charset="0"/>
              </a:rPr>
              <a:t>Compete.</a:t>
            </a:r>
          </a:p>
          <a:p>
            <a:r>
              <a:rPr lang="en-GB" sz="3200" b="1" dirty="0">
                <a:solidFill>
                  <a:schemeClr val="tx2"/>
                </a:solidFill>
                <a:latin typeface="Tahoma" charset="0"/>
                <a:ea typeface="Tahoma" charset="0"/>
                <a:cs typeface="Tahoma" charset="0"/>
              </a:rPr>
              <a:t>Repeat.</a:t>
            </a:r>
          </a:p>
        </p:txBody>
      </p:sp>
      <p:cxnSp>
        <p:nvCxnSpPr>
          <p:cNvPr id="11" name="Straight Connector 10"/>
          <p:cNvCxnSpPr/>
          <p:nvPr userDrawn="1"/>
        </p:nvCxnSpPr>
        <p:spPr>
          <a:xfrm>
            <a:off x="5602307" y="2479876"/>
            <a:ext cx="0" cy="13426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69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User guide">
    <p:spTree>
      <p:nvGrpSpPr>
        <p:cNvPr id="1" name=""/>
        <p:cNvGrpSpPr/>
        <p:nvPr/>
      </p:nvGrpSpPr>
      <p:grpSpPr>
        <a:xfrm>
          <a:off x="0" y="0"/>
          <a:ext cx="0" cy="0"/>
          <a:chOff x="0" y="0"/>
          <a:chExt cx="0" cy="0"/>
        </a:xfrm>
      </p:grpSpPr>
      <p:sp>
        <p:nvSpPr>
          <p:cNvPr id="9" name="Header"/>
          <p:cNvSpPr txBox="1"/>
          <p:nvPr userDrawn="1"/>
        </p:nvSpPr>
        <p:spPr>
          <a:xfrm>
            <a:off x="431800" y="539750"/>
            <a:ext cx="11217273" cy="650171"/>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1800" dirty="0"/>
          </a:p>
        </p:txBody>
      </p:sp>
      <p:sp>
        <p:nvSpPr>
          <p:cNvPr id="29" name="Text Box 2"/>
          <p:cNvSpPr txBox="1">
            <a:spLocks noChangeArrowheads="1"/>
          </p:cNvSpPr>
          <p:nvPr userDrawn="1"/>
        </p:nvSpPr>
        <p:spPr bwMode="auto">
          <a:xfrm>
            <a:off x="456624" y="1833789"/>
            <a:ext cx="216079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p>
          <a:p>
            <a:pPr fontAlgn="auto">
              <a:spcBef>
                <a:spcPts val="1200"/>
              </a:spcBef>
              <a:spcAft>
                <a:spcPts val="6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baseline="0" noProof="1">
                <a:solidFill>
                  <a:schemeClr val="tx1"/>
                </a:solidFill>
                <a:latin typeface="Arial" panose="020B0604020202020204" pitchFamily="34" charset="0"/>
                <a:cs typeface="Arial" panose="020B0604020202020204" pitchFamily="34" charset="0"/>
              </a:rPr>
              <a:t>slide placeholders to their default settings</a:t>
            </a: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4498494" y="1833789"/>
            <a:ext cx="2160798"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 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p:txBody>
      </p:sp>
      <p:sp>
        <p:nvSpPr>
          <p:cNvPr id="25" name="Text Box 4"/>
          <p:cNvSpPr txBox="1">
            <a:spLocks noChangeArrowheads="1"/>
          </p:cNvSpPr>
          <p:nvPr userDrawn="1"/>
        </p:nvSpPr>
        <p:spPr bwMode="auto">
          <a:xfrm>
            <a:off x="7925241" y="1815926"/>
            <a:ext cx="2160798"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Change slide number,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date 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if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only used on one slide</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viewing of guides</a:t>
            </a:r>
          </a:p>
        </p:txBody>
      </p:sp>
      <p:pic>
        <p:nvPicPr>
          <p:cNvPr id="28" name="1 Increase decrease"/>
          <p:cNvPicPr>
            <a:picLocks noChangeAspect="1"/>
          </p:cNvPicPr>
          <p:nvPr userDrawn="1"/>
        </p:nvPicPr>
        <p:blipFill>
          <a:blip r:embed="rId2"/>
          <a:stretch>
            <a:fillRect/>
          </a:stretch>
        </p:blipFill>
        <p:spPr>
          <a:xfrm>
            <a:off x="2617421" y="2877130"/>
            <a:ext cx="549328" cy="285228"/>
          </a:xfrm>
          <a:prstGeom prst="rect">
            <a:avLst/>
          </a:prstGeom>
        </p:spPr>
      </p:pic>
      <p:pic>
        <p:nvPicPr>
          <p:cNvPr id="13" name="2 New picture"/>
          <p:cNvPicPr>
            <a:picLocks noChangeAspect="1"/>
          </p:cNvPicPr>
          <p:nvPr userDrawn="1"/>
        </p:nvPicPr>
        <p:blipFill>
          <a:blip r:embed="rId3"/>
          <a:stretch>
            <a:fillRect/>
          </a:stretch>
        </p:blipFill>
        <p:spPr>
          <a:xfrm>
            <a:off x="2650815" y="3538594"/>
            <a:ext cx="324764" cy="578237"/>
          </a:xfrm>
          <a:prstGeom prst="rect">
            <a:avLst/>
          </a:prstGeom>
        </p:spPr>
      </p:pic>
      <p:pic>
        <p:nvPicPr>
          <p:cNvPr id="16" name="3 Layout"/>
          <p:cNvPicPr>
            <a:picLocks noChangeAspect="1"/>
          </p:cNvPicPr>
          <p:nvPr userDrawn="1"/>
        </p:nvPicPr>
        <p:blipFill rotWithShape="1">
          <a:blip r:embed="rId4"/>
          <a:srcRect l="36944" r="2272" b="69429"/>
          <a:stretch/>
        </p:blipFill>
        <p:spPr>
          <a:xfrm>
            <a:off x="2646805" y="4208198"/>
            <a:ext cx="593368" cy="192211"/>
          </a:xfrm>
          <a:prstGeom prst="rect">
            <a:avLst/>
          </a:prstGeom>
        </p:spPr>
      </p:pic>
      <p:pic>
        <p:nvPicPr>
          <p:cNvPr id="19" name="4 Reset"/>
          <p:cNvPicPr>
            <a:picLocks noChangeAspect="1"/>
          </p:cNvPicPr>
          <p:nvPr userDrawn="1"/>
        </p:nvPicPr>
        <p:blipFill>
          <a:blip r:embed="rId5"/>
          <a:stretch>
            <a:fillRect/>
          </a:stretch>
        </p:blipFill>
        <p:spPr>
          <a:xfrm>
            <a:off x="2648793" y="5318642"/>
            <a:ext cx="492452" cy="200416"/>
          </a:xfrm>
          <a:prstGeom prst="rect">
            <a:avLst/>
          </a:prstGeom>
        </p:spPr>
      </p:pic>
      <p:pic>
        <p:nvPicPr>
          <p:cNvPr id="5" name="5 Insert picture"/>
          <p:cNvPicPr>
            <a:picLocks noChangeAspect="1"/>
          </p:cNvPicPr>
          <p:nvPr userDrawn="1"/>
        </p:nvPicPr>
        <p:blipFill>
          <a:blip r:embed="rId6"/>
          <a:stretch>
            <a:fillRect/>
          </a:stretch>
        </p:blipFill>
        <p:spPr>
          <a:xfrm>
            <a:off x="6425716" y="2075087"/>
            <a:ext cx="262151" cy="256054"/>
          </a:xfrm>
          <a:prstGeom prst="rect">
            <a:avLst/>
          </a:prstGeom>
        </p:spPr>
      </p:pic>
      <p:pic>
        <p:nvPicPr>
          <p:cNvPr id="23" name="6 Crop"/>
          <p:cNvPicPr>
            <a:picLocks noChangeAspect="1"/>
          </p:cNvPicPr>
          <p:nvPr userDrawn="1"/>
        </p:nvPicPr>
        <p:blipFill>
          <a:blip r:embed="rId7"/>
          <a:stretch>
            <a:fillRect/>
          </a:stretch>
        </p:blipFill>
        <p:spPr>
          <a:xfrm>
            <a:off x="6406348" y="2748409"/>
            <a:ext cx="337400" cy="321707"/>
          </a:xfrm>
          <a:prstGeom prst="rect">
            <a:avLst/>
          </a:prstGeom>
        </p:spPr>
      </p:pic>
      <p:pic>
        <p:nvPicPr>
          <p:cNvPr id="2" name="7 Scale picture"/>
          <p:cNvPicPr>
            <a:picLocks noChangeAspect="1"/>
          </p:cNvPicPr>
          <p:nvPr userDrawn="1"/>
        </p:nvPicPr>
        <p:blipFill>
          <a:blip r:embed="rId8"/>
          <a:stretch>
            <a:fillRect/>
          </a:stretch>
        </p:blipFill>
        <p:spPr>
          <a:xfrm>
            <a:off x="6384053" y="324239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subtitle, dotted">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 name="Title 1"/>
          <p:cNvSpPr>
            <a:spLocks noGrp="1"/>
          </p:cNvSpPr>
          <p:nvPr>
            <p:ph type="title"/>
          </p:nvPr>
        </p:nvSpPr>
        <p:spPr>
          <a:xfrm>
            <a:off x="431799" y="628650"/>
            <a:ext cx="10272713" cy="818550"/>
          </a:xfrm>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2D67C53D-A1BD-45A3-9C4A-7AD7170EEB2D}"/>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3840452627"/>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teal">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2" name="Title 1"/>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Subtitle 2">
            <a:extLst>
              <a:ext uri="{FF2B5EF4-FFF2-40B4-BE49-F238E27FC236}">
                <a16:creationId xmlns:a16="http://schemas.microsoft.com/office/drawing/2014/main" id="{A1A665EE-4A9F-4E41-9B31-6E21DF79F945}"/>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5" name="text" descr="{&quot;templafy&quot;:{&quot;binding&quot;:&quot;Form.Classification.Classification&quot;,&quot;type&quot;:&quot;text&quot;}}" title="Form.Classification.Classification">
            <a:extLst>
              <a:ext uri="{FF2B5EF4-FFF2-40B4-BE49-F238E27FC236}">
                <a16:creationId xmlns:a16="http://schemas.microsoft.com/office/drawing/2014/main" id="{5DD57BCD-3D39-44FD-9E8A-F7DF5F632F65}"/>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13234101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ight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165954" y="217879"/>
            <a:ext cx="11722099" cy="6405171"/>
          </a:xfrm>
          <a:prstGeom prst="rect">
            <a:avLst/>
          </a:prstGeom>
        </p:spPr>
      </p:pic>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3DF58B3E-95A9-F547-BA59-FADE20588820}"/>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2" name="Subtitle 2">
            <a:extLst>
              <a:ext uri="{FF2B5EF4-FFF2-40B4-BE49-F238E27FC236}">
                <a16:creationId xmlns:a16="http://schemas.microsoft.com/office/drawing/2014/main" id="{29B04626-1629-EC43-A9E3-42B3A4044DA8}"/>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6" name="text" descr="{&quot;templafy&quot;:{&quot;binding&quot;:&quot;Form.Classification.Classification&quot;,&quot;type&quot;:&quot;text&quot;}}" title="Form.Classification.Classification">
            <a:extLst>
              <a:ext uri="{FF2B5EF4-FFF2-40B4-BE49-F238E27FC236}">
                <a16:creationId xmlns:a16="http://schemas.microsoft.com/office/drawing/2014/main" id="{62B03FBA-6802-4598-99AA-42E2BA5860F4}"/>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286650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green">
    <p:bg>
      <p:bgRef idx="1001">
        <a:schemeClr val="bg1"/>
      </p:bgRef>
    </p:bg>
    <p:spTree>
      <p:nvGrpSpPr>
        <p:cNvPr id="1" name=""/>
        <p:cNvGrpSpPr/>
        <p:nvPr/>
      </p:nvGrpSpPr>
      <p:grpSpPr>
        <a:xfrm>
          <a:off x="0" y="0"/>
          <a:ext cx="0" cy="0"/>
          <a:chOff x="0" y="0"/>
          <a:chExt cx="0" cy="0"/>
        </a:xfrm>
      </p:grpSpPr>
      <p:sp>
        <p:nvSpPr>
          <p:cNvPr id="8"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10" name="Colored background"/>
          <p:cNvSpPr/>
          <p:nvPr userDrawn="1"/>
        </p:nvSpPr>
        <p:spPr>
          <a:xfrm>
            <a:off x="233363" y="234000"/>
            <a:ext cx="11722099" cy="6404533"/>
          </a:xfrm>
          <a:prstGeom prst="rect">
            <a:avLst/>
          </a:prstGeom>
          <a:solidFill>
            <a:srgbClr val="487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0F99CEAF-7174-9D42-BD5C-E27DF9FA04B4}"/>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4" name="Subtitle 2">
            <a:extLst>
              <a:ext uri="{FF2B5EF4-FFF2-40B4-BE49-F238E27FC236}">
                <a16:creationId xmlns:a16="http://schemas.microsoft.com/office/drawing/2014/main" id="{3A76D995-4DE8-6F4C-BB2E-209E1877A553}"/>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7" name="Slide Number Placeholder 5">
            <a:extLst>
              <a:ext uri="{FF2B5EF4-FFF2-40B4-BE49-F238E27FC236}">
                <a16:creationId xmlns:a16="http://schemas.microsoft.com/office/drawing/2014/main" id="{D6940A3E-7BAA-4F82-905A-E89066FD0CB2}"/>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1"/>
                </a:solidFill>
              </a:defRPr>
            </a:lvl1pPr>
          </a:lstStyle>
          <a:p>
            <a:fld id="{24C8C45C-947F-4981-8B3F-4F32E973C901}" type="slidenum">
              <a:rPr lang="en-GB" smtClean="0"/>
              <a:pPr/>
              <a:t>‹#›</a:t>
            </a:fld>
            <a:endParaRPr lang="en-GB" dirty="0"/>
          </a:p>
        </p:txBody>
      </p:sp>
      <p:sp>
        <p:nvSpPr>
          <p:cNvPr id="18" name="text" descr="{&quot;templafy&quot;:{&quot;binding&quot;:&quot;Form.Classification.Classification&quot;,&quot;type&quot;:&quot;text&quot;}}" title="Form.Classification.Classification">
            <a:extLst>
              <a:ext uri="{FF2B5EF4-FFF2-40B4-BE49-F238E27FC236}">
                <a16:creationId xmlns:a16="http://schemas.microsoft.com/office/drawing/2014/main" id="{DF3F656C-B709-4583-9C91-C093597BCF9A}"/>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1"/>
              </a:solidFill>
            </a:endParaRPr>
          </a:p>
        </p:txBody>
      </p:sp>
    </p:spTree>
    <p:extLst>
      <p:ext uri="{BB962C8B-B14F-4D97-AF65-F5344CB8AC3E}">
        <p14:creationId xmlns:p14="http://schemas.microsoft.com/office/powerpoint/2010/main" val="32189217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Picture Placeholder 16"/>
          <p:cNvSpPr>
            <a:spLocks noGrp="1"/>
          </p:cNvSpPr>
          <p:nvPr>
            <p:ph type="pic" sz="quarter" idx="13" hasCustomPrompt="1"/>
          </p:nvPr>
        </p:nvSpPr>
        <p:spPr>
          <a:xfrm>
            <a:off x="431800" y="1591200"/>
            <a:ext cx="1413329" cy="1333047"/>
          </a:xfrm>
        </p:spPr>
        <p:txBody>
          <a:bodyPr tIns="36000"/>
          <a:lstStyle>
            <a:lvl1pPr marL="0" indent="0" algn="ctr">
              <a:buNone/>
              <a:defRPr sz="1000"/>
            </a:lvl1pPr>
          </a:lstStyle>
          <a:p>
            <a:r>
              <a:rPr lang="en-GB" dirty="0"/>
              <a:t>Insert image</a:t>
            </a:r>
          </a:p>
        </p:txBody>
      </p:sp>
      <p:sp>
        <p:nvSpPr>
          <p:cNvPr id="18" name="Subtitle 2"/>
          <p:cNvSpPr>
            <a:spLocks noGrp="1"/>
          </p:cNvSpPr>
          <p:nvPr>
            <p:ph type="subTitle" idx="14"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 name="Title 1"/>
          <p:cNvSpPr>
            <a:spLocks noGrp="1"/>
          </p:cNvSpPr>
          <p:nvPr>
            <p:ph type="title"/>
          </p:nvPr>
        </p:nvSpPr>
        <p:spPr/>
        <p:txBody>
          <a:bodyPr/>
          <a:lstStyle/>
          <a:p>
            <a:r>
              <a:rPr lang="en-US"/>
              <a:t>Click to edit Master title style</a:t>
            </a:r>
            <a:endParaRPr lang="en-GB"/>
          </a:p>
        </p:txBody>
      </p:sp>
      <p:sp>
        <p:nvSpPr>
          <p:cNvPr id="21" name="Picture Placeholder 16"/>
          <p:cNvSpPr>
            <a:spLocks noGrp="1"/>
          </p:cNvSpPr>
          <p:nvPr>
            <p:ph type="pic" sz="quarter" idx="15" hasCustomPrompt="1"/>
          </p:nvPr>
        </p:nvSpPr>
        <p:spPr>
          <a:xfrm>
            <a:off x="431800" y="3152272"/>
            <a:ext cx="1413329" cy="1333047"/>
          </a:xfrm>
        </p:spPr>
        <p:txBody>
          <a:bodyPr tIns="36000"/>
          <a:lstStyle>
            <a:lvl1pPr marL="0" indent="0" algn="ctr">
              <a:buNone/>
              <a:defRPr sz="1000"/>
            </a:lvl1pPr>
          </a:lstStyle>
          <a:p>
            <a:r>
              <a:rPr lang="en-GB" dirty="0"/>
              <a:t>Insert image</a:t>
            </a:r>
          </a:p>
        </p:txBody>
      </p:sp>
      <p:sp>
        <p:nvSpPr>
          <p:cNvPr id="22" name="Picture Placeholder 16"/>
          <p:cNvSpPr>
            <a:spLocks noGrp="1"/>
          </p:cNvSpPr>
          <p:nvPr>
            <p:ph type="pic" sz="quarter" idx="16" hasCustomPrompt="1"/>
          </p:nvPr>
        </p:nvSpPr>
        <p:spPr>
          <a:xfrm>
            <a:off x="431799" y="4713344"/>
            <a:ext cx="1413329" cy="1333047"/>
          </a:xfrm>
        </p:spPr>
        <p:txBody>
          <a:bodyPr tIns="36000"/>
          <a:lstStyle>
            <a:lvl1pPr marL="0" indent="0" algn="ctr">
              <a:buNone/>
              <a:defRPr sz="1000"/>
            </a:lvl1pPr>
          </a:lstStyle>
          <a:p>
            <a:r>
              <a:rPr lang="en-GB" dirty="0"/>
              <a:t>Insert image</a:t>
            </a:r>
          </a:p>
        </p:txBody>
      </p:sp>
      <p:sp>
        <p:nvSpPr>
          <p:cNvPr id="24" name="Text Placeholder 23"/>
          <p:cNvSpPr>
            <a:spLocks noGrp="1"/>
          </p:cNvSpPr>
          <p:nvPr>
            <p:ph type="body" sz="quarter" idx="17"/>
          </p:nvPr>
        </p:nvSpPr>
        <p:spPr>
          <a:xfrm>
            <a:off x="2007508" y="159120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28" name="Text Placeholder 27"/>
          <p:cNvSpPr>
            <a:spLocks noGrp="1"/>
          </p:cNvSpPr>
          <p:nvPr>
            <p:ph type="body" sz="quarter" idx="18"/>
          </p:nvPr>
        </p:nvSpPr>
        <p:spPr>
          <a:xfrm>
            <a:off x="2008187" y="1820355"/>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29" name="Picture Placeholder 16"/>
          <p:cNvSpPr>
            <a:spLocks noGrp="1"/>
          </p:cNvSpPr>
          <p:nvPr>
            <p:ph type="pic" sz="quarter" idx="19" hasCustomPrompt="1"/>
          </p:nvPr>
        </p:nvSpPr>
        <p:spPr>
          <a:xfrm>
            <a:off x="5924293" y="1591199"/>
            <a:ext cx="1413329" cy="1333047"/>
          </a:xfrm>
        </p:spPr>
        <p:txBody>
          <a:bodyPr tIns="36000"/>
          <a:lstStyle>
            <a:lvl1pPr marL="0" indent="0" algn="ctr">
              <a:buNone/>
              <a:defRPr sz="1000"/>
            </a:lvl1pPr>
          </a:lstStyle>
          <a:p>
            <a:r>
              <a:rPr lang="en-GB" dirty="0"/>
              <a:t>Insert image</a:t>
            </a:r>
          </a:p>
        </p:txBody>
      </p:sp>
      <p:sp>
        <p:nvSpPr>
          <p:cNvPr id="30" name="Picture Placeholder 16"/>
          <p:cNvSpPr>
            <a:spLocks noGrp="1"/>
          </p:cNvSpPr>
          <p:nvPr>
            <p:ph type="pic" sz="quarter" idx="20" hasCustomPrompt="1"/>
          </p:nvPr>
        </p:nvSpPr>
        <p:spPr>
          <a:xfrm>
            <a:off x="5924293" y="3152271"/>
            <a:ext cx="1413329" cy="1333047"/>
          </a:xfrm>
        </p:spPr>
        <p:txBody>
          <a:bodyPr tIns="36000"/>
          <a:lstStyle>
            <a:lvl1pPr marL="0" indent="0" algn="ctr">
              <a:buNone/>
              <a:defRPr sz="1000"/>
            </a:lvl1pPr>
          </a:lstStyle>
          <a:p>
            <a:r>
              <a:rPr lang="en-GB" dirty="0"/>
              <a:t>Insert image</a:t>
            </a:r>
          </a:p>
        </p:txBody>
      </p:sp>
      <p:sp>
        <p:nvSpPr>
          <p:cNvPr id="33" name="Text Placeholder 23"/>
          <p:cNvSpPr>
            <a:spLocks noGrp="1"/>
          </p:cNvSpPr>
          <p:nvPr>
            <p:ph type="body" sz="quarter" idx="21"/>
          </p:nvPr>
        </p:nvSpPr>
        <p:spPr>
          <a:xfrm>
            <a:off x="2006993" y="31536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4" name="Text Placeholder 27"/>
          <p:cNvSpPr>
            <a:spLocks noGrp="1"/>
          </p:cNvSpPr>
          <p:nvPr>
            <p:ph type="body" sz="quarter" idx="22"/>
          </p:nvPr>
        </p:nvSpPr>
        <p:spPr>
          <a:xfrm>
            <a:off x="2007672" y="33840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5" name="Text Placeholder 23"/>
          <p:cNvSpPr>
            <a:spLocks noGrp="1"/>
          </p:cNvSpPr>
          <p:nvPr>
            <p:ph type="body" sz="quarter" idx="23"/>
          </p:nvPr>
        </p:nvSpPr>
        <p:spPr>
          <a:xfrm>
            <a:off x="2000066" y="4713873"/>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6" name="Text Placeholder 27"/>
          <p:cNvSpPr>
            <a:spLocks noGrp="1"/>
          </p:cNvSpPr>
          <p:nvPr>
            <p:ph type="body" sz="quarter" idx="24"/>
          </p:nvPr>
        </p:nvSpPr>
        <p:spPr>
          <a:xfrm>
            <a:off x="2000745" y="4944273"/>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7" name="Text Placeholder 23"/>
          <p:cNvSpPr>
            <a:spLocks noGrp="1"/>
          </p:cNvSpPr>
          <p:nvPr>
            <p:ph type="body" sz="quarter" idx="25"/>
          </p:nvPr>
        </p:nvSpPr>
        <p:spPr>
          <a:xfrm>
            <a:off x="7498800" y="15912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8" name="Text Placeholder 27"/>
          <p:cNvSpPr>
            <a:spLocks noGrp="1"/>
          </p:cNvSpPr>
          <p:nvPr>
            <p:ph type="body" sz="quarter" idx="26"/>
          </p:nvPr>
        </p:nvSpPr>
        <p:spPr>
          <a:xfrm>
            <a:off x="7498800" y="18216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9" name="Text Placeholder 23"/>
          <p:cNvSpPr>
            <a:spLocks noGrp="1"/>
          </p:cNvSpPr>
          <p:nvPr>
            <p:ph type="body" sz="quarter" idx="27"/>
          </p:nvPr>
        </p:nvSpPr>
        <p:spPr>
          <a:xfrm>
            <a:off x="7496851" y="315227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0" name="Text Placeholder 27"/>
          <p:cNvSpPr>
            <a:spLocks noGrp="1"/>
          </p:cNvSpPr>
          <p:nvPr>
            <p:ph type="body" sz="quarter" idx="28"/>
          </p:nvPr>
        </p:nvSpPr>
        <p:spPr>
          <a:xfrm>
            <a:off x="7497530" y="3382671"/>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41" name="Text Placeholder 23"/>
          <p:cNvSpPr>
            <a:spLocks noGrp="1"/>
          </p:cNvSpPr>
          <p:nvPr>
            <p:ph type="body" sz="quarter" idx="29"/>
          </p:nvPr>
        </p:nvSpPr>
        <p:spPr>
          <a:xfrm>
            <a:off x="7507729" y="4713342"/>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2" name="Text Placeholder 27"/>
          <p:cNvSpPr>
            <a:spLocks noGrp="1"/>
          </p:cNvSpPr>
          <p:nvPr>
            <p:ph type="body" sz="quarter" idx="30"/>
          </p:nvPr>
        </p:nvSpPr>
        <p:spPr>
          <a:xfrm>
            <a:off x="7508408" y="4943742"/>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99908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8" name="Background"/>
          <p:cNvSpPr/>
          <p:nvPr userDrawn="1"/>
        </p:nvSpPr>
        <p:spPr>
          <a:xfrm>
            <a:off x="6555600" y="234000"/>
            <a:ext cx="5400000" cy="6407150"/>
          </a:xfrm>
          <a:prstGeom prst="rect">
            <a:avLst/>
          </a:prstGeom>
          <a:solidFill>
            <a:srgbClr val="A4C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ahoma" charset="0"/>
              <a:ea typeface="Tahoma" charset="0"/>
              <a:cs typeface="Tahoma" charset="0"/>
            </a:endParaRPr>
          </a:p>
        </p:txBody>
      </p:sp>
      <p:pic>
        <p:nvPicPr>
          <p:cNvPr id="13" name="Background dots"/>
          <p:cNvPicPr>
            <a:picLocks noChangeAspect="1"/>
          </p:cNvPicPr>
          <p:nvPr userDrawn="1"/>
        </p:nvPicPr>
        <p:blipFill rotWithShape="1">
          <a:blip r:embed="rId2">
            <a:alphaModFix amt="39000"/>
            <a:extLst>
              <a:ext uri="{28A0092B-C50C-407E-A947-70E740481C1C}">
                <a14:useLocalDpi xmlns:a14="http://schemas.microsoft.com/office/drawing/2010/main" val="0"/>
              </a:ext>
            </a:extLst>
          </a:blip>
          <a:srcRect l="54187" t="23354" r="-1" b="3508"/>
          <a:stretch/>
        </p:blipFill>
        <p:spPr>
          <a:xfrm>
            <a:off x="6579704" y="233361"/>
            <a:ext cx="5353750" cy="6394016"/>
          </a:xfrm>
          <a:prstGeom prst="rect">
            <a:avLst/>
          </a:prstGeom>
        </p:spPr>
      </p:pic>
      <p:sp>
        <p:nvSpPr>
          <p:cNvPr id="6" name="Title 1"/>
          <p:cNvSpPr>
            <a:spLocks noGrp="1"/>
          </p:cNvSpPr>
          <p:nvPr>
            <p:ph type="title"/>
          </p:nvPr>
        </p:nvSpPr>
        <p:spPr>
          <a:xfrm>
            <a:off x="6947271" y="628650"/>
            <a:ext cx="3757242" cy="818550"/>
          </a:xfrm>
        </p:spPr>
        <p:txBody>
          <a:bodyPr/>
          <a:lstStyle/>
          <a:p>
            <a:r>
              <a:rPr lang="en-US"/>
              <a:t>Click to edit Master title style</a:t>
            </a:r>
            <a:endParaRPr lang="en-US" dirty="0"/>
          </a:p>
        </p:txBody>
      </p:sp>
      <p:sp>
        <p:nvSpPr>
          <p:cNvPr id="11" name="Subtitle 2"/>
          <p:cNvSpPr>
            <a:spLocks noGrp="1"/>
          </p:cNvSpPr>
          <p:nvPr>
            <p:ph type="subTitle" idx="15" hasCustomPrompt="1"/>
          </p:nvPr>
        </p:nvSpPr>
        <p:spPr>
          <a:xfrm>
            <a:off x="6947270" y="233363"/>
            <a:ext cx="375724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3" name="Picture Placeholder 3"/>
          <p:cNvSpPr>
            <a:spLocks noGrp="1"/>
          </p:cNvSpPr>
          <p:nvPr>
            <p:ph type="pic" sz="quarter" idx="14" hasCustomPrompt="1"/>
          </p:nvPr>
        </p:nvSpPr>
        <p:spPr>
          <a:xfrm>
            <a:off x="233362" y="233362"/>
            <a:ext cx="6127449" cy="6389688"/>
          </a:xfrm>
        </p:spPr>
        <p:txBody>
          <a:bodyPr tIns="0" bIns="792000" anchor="ctr" anchorCtr="0"/>
          <a:lstStyle>
            <a:lvl1pPr marL="0" indent="0" algn="ctr">
              <a:buNone/>
              <a:defRPr sz="1600"/>
            </a:lvl1pPr>
          </a:lstStyle>
          <a:p>
            <a:r>
              <a:rPr lang="en-GB" dirty="0"/>
              <a:t>Insert image</a:t>
            </a:r>
          </a:p>
        </p:txBody>
      </p:sp>
      <p:sp>
        <p:nvSpPr>
          <p:cNvPr id="14" name="Content Placeholder 13"/>
          <p:cNvSpPr>
            <a:spLocks noGrp="1"/>
          </p:cNvSpPr>
          <p:nvPr>
            <p:ph sz="quarter" idx="16"/>
          </p:nvPr>
        </p:nvSpPr>
        <p:spPr>
          <a:xfrm>
            <a:off x="6947270" y="1592263"/>
            <a:ext cx="4598112"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6" name="Slide Number Placeholder 5">
            <a:extLst>
              <a:ext uri="{FF2B5EF4-FFF2-40B4-BE49-F238E27FC236}">
                <a16:creationId xmlns:a16="http://schemas.microsoft.com/office/drawing/2014/main" id="{BB1FF71A-E10F-4A58-ADFA-E798FBF633F5}"/>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7" name="text" descr="{&quot;templafy&quot;:{&quot;binding&quot;:&quot;Form.Classification.Classification&quot;,&quot;type&quot;:&quot;text&quot;}}" title="Form.Classification.Classification">
            <a:extLst>
              <a:ext uri="{FF2B5EF4-FFF2-40B4-BE49-F238E27FC236}">
                <a16:creationId xmlns:a16="http://schemas.microsoft.com/office/drawing/2014/main" id="{3CF48AEB-2706-4A71-B0B7-9767E536DABE}"/>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3571430540"/>
      </p:ext>
    </p:extLst>
  </p:cSld>
  <p:clrMapOvr>
    <a:masterClrMapping/>
  </p:clrMapOvr>
  <p:extLst>
    <p:ext uri="{DCECCB84-F9BA-43D5-87BE-67443E8EF086}">
      <p15:sldGuideLst xmlns:p15="http://schemas.microsoft.com/office/powerpoint/2012/main">
        <p15:guide id="1" pos="7276" userDrawn="1">
          <p15:clr>
            <a:srgbClr val="F26B43"/>
          </p15:clr>
        </p15:guide>
        <p15:guide id="2" pos="4373"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icture">
    <p:spTree>
      <p:nvGrpSpPr>
        <p:cNvPr id="1" name=""/>
        <p:cNvGrpSpPr/>
        <p:nvPr/>
      </p:nvGrpSpPr>
      <p:grpSpPr>
        <a:xfrm>
          <a:off x="0" y="0"/>
          <a:ext cx="0" cy="0"/>
          <a:chOff x="0" y="0"/>
          <a:chExt cx="0" cy="0"/>
        </a:xfrm>
      </p:grpSpPr>
      <p:sp>
        <p:nvSpPr>
          <p:cNvPr id="8" name="Picture Placeholder 6"/>
          <p:cNvSpPr>
            <a:spLocks noGrp="1"/>
          </p:cNvSpPr>
          <p:nvPr>
            <p:ph type="pic" sz="quarter" idx="14" hasCustomPrompt="1"/>
          </p:nvPr>
        </p:nvSpPr>
        <p:spPr>
          <a:xfrm>
            <a:off x="233362" y="234000"/>
            <a:ext cx="11722101" cy="6400800"/>
          </a:xfrm>
          <a:solidFill>
            <a:schemeClr val="bg1">
              <a:lumMod val="85000"/>
            </a:schemeClr>
          </a:solidFill>
        </p:spPr>
        <p:txBody>
          <a:bodyPr tIns="0" bIns="792000" anchor="ctr" anchorCtr="0"/>
          <a:lstStyle>
            <a:lvl1pPr marL="0" indent="0" algn="ctr">
              <a:buNone/>
              <a:defRPr sz="1400"/>
            </a:lvl1pPr>
          </a:lstStyle>
          <a:p>
            <a:r>
              <a:rPr lang="en-GB" dirty="0"/>
              <a:t>Insert image</a:t>
            </a:r>
          </a:p>
        </p:txBody>
      </p:sp>
      <p:sp>
        <p:nvSpPr>
          <p:cNvPr id="11" name="Logo"/>
          <p:cNvSpPr>
            <a:spLocks noGrp="1" noChangeAspect="1"/>
          </p:cNvSpPr>
          <p:nvPr>
            <p:ph type="body" sz="quarter" idx="15" hasCustomPrompt="1"/>
          </p:nvPr>
        </p:nvSpPr>
        <p:spPr>
          <a:xfrm>
            <a:off x="11106000" y="0"/>
            <a:ext cx="655535"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E6890080-F784-4AF2-B077-38D03E14099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065117985"/>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799" y="628650"/>
            <a:ext cx="10272713" cy="81855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31799" y="1592262"/>
            <a:ext cx="11326814" cy="44561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2"/>
                </a:solidFill>
              </a:defRPr>
            </a:lvl1pPr>
          </a:lstStyle>
          <a:p>
            <a:fld id="{24C8C45C-947F-4981-8B3F-4F32E973C901}" type="slidenum">
              <a:rPr lang="en-GB" smtClean="0"/>
              <a:pPr/>
              <a:t>‹#›</a:t>
            </a:fld>
            <a:endParaRPr lang="en-GB" dirty="0"/>
          </a:p>
        </p:txBody>
      </p:sp>
      <p:pic>
        <p:nvPicPr>
          <p:cNvPr id="14" name="Picture 13"/>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6CE20FCD-3485-4733-B41B-3581D3F47468}"/>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2"/>
              </a:solidFill>
            </a:endParaRP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692" r:id="rId2"/>
    <p:sldLayoutId id="2147483724" r:id="rId3"/>
    <p:sldLayoutId id="2147483728" r:id="rId4"/>
    <p:sldLayoutId id="2147483748" r:id="rId5"/>
    <p:sldLayoutId id="2147483745" r:id="rId6"/>
    <p:sldLayoutId id="2147483740" r:id="rId7"/>
    <p:sldLayoutId id="2147483662" r:id="rId8"/>
    <p:sldLayoutId id="2147483729" r:id="rId9"/>
    <p:sldLayoutId id="2147483730" r:id="rId10"/>
    <p:sldLayoutId id="2147483731" r:id="rId11"/>
    <p:sldLayoutId id="2147483732" r:id="rId12"/>
    <p:sldLayoutId id="2147483734" r:id="rId13"/>
    <p:sldLayoutId id="2147483735" r:id="rId14"/>
    <p:sldLayoutId id="2147483736" r:id="rId15"/>
    <p:sldLayoutId id="2147483737" r:id="rId16"/>
    <p:sldLayoutId id="2147483739" r:id="rId17"/>
    <p:sldLayoutId id="2147483655" r:id="rId18"/>
    <p:sldLayoutId id="2147483746" r:id="rId19"/>
    <p:sldLayoutId id="2147483738" r:id="rId20"/>
    <p:sldLayoutId id="2147483667" r:id="rId21"/>
  </p:sldLayoutIdLst>
  <p:hf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1" userDrawn="1">
          <p15:clr>
            <a:srgbClr val="F26B43"/>
          </p15:clr>
        </p15:guide>
        <p15:guide id="6" orient="horz" pos="1003" userDrawn="1">
          <p15:clr>
            <a:srgbClr val="F26B43"/>
          </p15:clr>
        </p15:guide>
        <p15:guide id="7" pos="147" userDrawn="1">
          <p15:clr>
            <a:srgbClr val="F26B43"/>
          </p15:clr>
        </p15:guide>
        <p15:guide id="8" pos="272" userDrawn="1">
          <p15:clr>
            <a:srgbClr val="F26B43"/>
          </p15:clr>
        </p15:guide>
        <p15:guide id="9" pos="7531" userDrawn="1">
          <p15:clr>
            <a:srgbClr val="F26B43"/>
          </p15:clr>
        </p15:guide>
        <p15:guide id="10" pos="7406" userDrawn="1">
          <p15:clr>
            <a:srgbClr val="F26B43"/>
          </p15:clr>
        </p15:guide>
        <p15:guide id="11" orient="horz" pos="147" userDrawn="1">
          <p15:clr>
            <a:srgbClr val="F26B43"/>
          </p15:clr>
        </p15:guide>
        <p15:guide id="13" orient="horz" pos="4178" userDrawn="1">
          <p15:clr>
            <a:srgbClr val="F26B43"/>
          </p15:clr>
        </p15:guide>
        <p15:guide id="14" orient="horz" pos="404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ustomXml" Target="../../customXml/item18.xml"/><Relationship Id="rId1" Type="http://schemas.openxmlformats.org/officeDocument/2006/relationships/customXml" Target="../../customXml/item2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roesgaard/learn_python" TargetMode="External"/><Relationship Id="rId3" Type="http://schemas.openxmlformats.org/officeDocument/2006/relationships/hyperlink" Target="https://github.com/justmarkham/pandas-videos" TargetMode="External"/><Relationship Id="rId7" Type="http://schemas.openxmlformats.org/officeDocument/2006/relationships/hyperlink" Target="https://towardsdatascience.com/top-7-repositories-on-github-to-learn-python-44a3a7accb44" TargetMode="External"/><Relationship Id="rId2" Type="http://schemas.openxmlformats.org/officeDocument/2006/relationships/hyperlink" Target="https://github.com/guipsamora/pandas_exercises#filtering-and-sorting" TargetMode="External"/><Relationship Id="rId1" Type="http://schemas.openxmlformats.org/officeDocument/2006/relationships/slideLayout" Target="../slideLayouts/slideLayout3.xml"/><Relationship Id="rId6" Type="http://schemas.openxmlformats.org/officeDocument/2006/relationships/hyperlink" Target="https://pyth20.sci2u.dk/book/booklet/5/17/" TargetMode="External"/><Relationship Id="rId5" Type="http://schemas.openxmlformats.org/officeDocument/2006/relationships/hyperlink" Target="https://github.com/jerry-git/learn-python3" TargetMode="External"/><Relationship Id="rId4" Type="http://schemas.openxmlformats.org/officeDocument/2006/relationships/hyperlink" Target="https://towardsdatascience.com/top-4-repositories-on-github-to-learn-pandas-1008cb769f77" TargetMode="External"/></Relationships>
</file>

<file path=ppt/slides/_rels/slide1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customXml" Target="../../customXml/item22.xml"/><Relationship Id="rId1" Type="http://schemas.openxmlformats.org/officeDocument/2006/relationships/customXml" Target="../../customXml/item6.xml"/><Relationship Id="rId4"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customXml" Target="../../customXml/item7.xml"/><Relationship Id="rId1" Type="http://schemas.openxmlformats.org/officeDocument/2006/relationships/customXml" Target="../../customXml/item4.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16.xml"/><Relationship Id="rId1" Type="http://schemas.openxmlformats.org/officeDocument/2006/relationships/customXml" Target="../../customXml/item20.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customXml" Target="../../customXml/item17.xml"/><Relationship Id="rId1" Type="http://schemas.openxmlformats.org/officeDocument/2006/relationships/customXml" Target="../../customXml/item1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customXml" Target="../../customXml/item15.xml"/><Relationship Id="rId1" Type="http://schemas.openxmlformats.org/officeDocument/2006/relationships/customXml" Target="../../customXml/item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customXml" Target="../../customXml/item1.xml"/><Relationship Id="rId1" Type="http://schemas.openxmlformats.org/officeDocument/2006/relationships/customXml" Target="../../customXml/item8.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customXml" Target="../../customXml/item11.xml"/><Relationship Id="rId1" Type="http://schemas.openxmlformats.org/officeDocument/2006/relationships/customXml" Target="../../customXml/item2.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customXml" Target="../../customXml/item3.xml"/><Relationship Id="rId1" Type="http://schemas.openxmlformats.org/officeDocument/2006/relationships/customXml" Target="../../customXml/item10.xml"/><Relationship Id="rId5" Type="http://schemas.openxmlformats.org/officeDocument/2006/relationships/image" Target="../media/image13.png"/><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customXml" Target="../../customXml/item9.xml"/><Relationship Id="rId1" Type="http://schemas.openxmlformats.org/officeDocument/2006/relationships/customXml" Target="../../customXml/item14.xml"/><Relationship Id="rId5" Type="http://schemas.openxmlformats.org/officeDocument/2006/relationships/image" Target="../media/image13.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59A5DFC-6623-4B40-865C-373C4C7A557D}"/>
              </a:ext>
            </a:extLst>
          </p:cNvPr>
          <p:cNvSpPr>
            <a:spLocks noGrp="1"/>
          </p:cNvSpPr>
          <p:nvPr>
            <p:ph type="pic" sz="quarter" idx="13"/>
          </p:nvPr>
        </p:nvSpPr>
        <p:spPr/>
      </p:sp>
      <p:sp>
        <p:nvSpPr>
          <p:cNvPr id="2" name="Title 1">
            <a:extLst>
              <a:ext uri="{FF2B5EF4-FFF2-40B4-BE49-F238E27FC236}">
                <a16:creationId xmlns:a16="http://schemas.microsoft.com/office/drawing/2014/main" id="{1F576908-9F02-4022-9BEF-188F8B09EDB2}"/>
              </a:ext>
            </a:extLst>
          </p:cNvPr>
          <p:cNvSpPr>
            <a:spLocks noGrp="1"/>
          </p:cNvSpPr>
          <p:nvPr>
            <p:ph type="ctrTitle"/>
          </p:nvPr>
        </p:nvSpPr>
        <p:spPr/>
        <p:txBody>
          <a:bodyPr/>
          <a:lstStyle/>
          <a:p>
            <a:r>
              <a:rPr lang="en-US" dirty="0"/>
              <a:t>PYTHON BASIC</a:t>
            </a:r>
          </a:p>
        </p:txBody>
      </p:sp>
      <p:sp>
        <p:nvSpPr>
          <p:cNvPr id="3" name="Subtitle 2">
            <a:extLst>
              <a:ext uri="{FF2B5EF4-FFF2-40B4-BE49-F238E27FC236}">
                <a16:creationId xmlns:a16="http://schemas.microsoft.com/office/drawing/2014/main" id="{838B5849-7495-452C-B9EA-19EDC4278E3D}"/>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39ABF700-A7DF-4B65-B244-AB60FD90968F}"/>
              </a:ext>
            </a:extLst>
          </p:cNvPr>
          <p:cNvSpPr>
            <a:spLocks noGrp="1"/>
          </p:cNvSpPr>
          <p:nvPr>
            <p:ph type="body" sz="quarter" idx="14"/>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366658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F076-D44B-42BD-97AA-530068947999}"/>
              </a:ext>
            </a:extLst>
          </p:cNvPr>
          <p:cNvSpPr>
            <a:spLocks noGrp="1"/>
          </p:cNvSpPr>
          <p:nvPr>
            <p:ph type="title"/>
          </p:nvPr>
        </p:nvSpPr>
        <p:spPr/>
        <p:txBody>
          <a:bodyPr/>
          <a:lstStyle/>
          <a:p>
            <a:endParaRPr lang="da-DK" dirty="0"/>
          </a:p>
        </p:txBody>
      </p:sp>
      <p:sp>
        <p:nvSpPr>
          <p:cNvPr id="4" name="Slide Number Placeholder 3">
            <a:extLst>
              <a:ext uri="{FF2B5EF4-FFF2-40B4-BE49-F238E27FC236}">
                <a16:creationId xmlns:a16="http://schemas.microsoft.com/office/drawing/2014/main" id="{FBCECE68-718F-4732-AB82-75CD56E7E086}"/>
              </a:ext>
            </a:extLst>
          </p:cNvPr>
          <p:cNvSpPr>
            <a:spLocks noGrp="1"/>
          </p:cNvSpPr>
          <p:nvPr>
            <p:ph type="sldNum" sz="quarter" idx="12"/>
          </p:nvPr>
        </p:nvSpPr>
        <p:spPr/>
        <p:txBody>
          <a:bodyPr/>
          <a:lstStyle/>
          <a:p>
            <a:fld id="{24C8C45C-947F-4981-8B3F-4F32E973C901}" type="slidenum">
              <a:rPr lang="en-GB" smtClean="0"/>
              <a:t>10</a:t>
            </a:fld>
            <a:endParaRPr lang="en-GB" dirty="0"/>
          </a:p>
        </p:txBody>
      </p:sp>
      <p:sp>
        <p:nvSpPr>
          <p:cNvPr id="5" name="Subtitle 4">
            <a:extLst>
              <a:ext uri="{FF2B5EF4-FFF2-40B4-BE49-F238E27FC236}">
                <a16:creationId xmlns:a16="http://schemas.microsoft.com/office/drawing/2014/main" id="{F1F6EB56-BFF2-410E-80BA-C1314B908EDA}"/>
              </a:ext>
            </a:extLst>
          </p:cNvPr>
          <p:cNvSpPr>
            <a:spLocks noGrp="1"/>
          </p:cNvSpPr>
          <p:nvPr>
            <p:ph type="subTitle" idx="13"/>
          </p:nvPr>
        </p:nvSpPr>
        <p:spPr/>
        <p:txBody>
          <a:bodyPr/>
          <a:lstStyle/>
          <a:p>
            <a:endParaRPr lang="da-DK"/>
          </a:p>
        </p:txBody>
      </p:sp>
      <p:sp>
        <p:nvSpPr>
          <p:cNvPr id="8" name="TextBox 7">
            <a:extLst>
              <a:ext uri="{FF2B5EF4-FFF2-40B4-BE49-F238E27FC236}">
                <a16:creationId xmlns:a16="http://schemas.microsoft.com/office/drawing/2014/main" id="{27C04B6E-F8FC-4074-A566-03DE671CE138}"/>
              </a:ext>
            </a:extLst>
          </p:cNvPr>
          <p:cNvSpPr txBox="1"/>
          <p:nvPr/>
        </p:nvSpPr>
        <p:spPr>
          <a:xfrm>
            <a:off x="4258253" y="3182778"/>
            <a:ext cx="3675493" cy="492443"/>
          </a:xfrm>
          <a:prstGeom prst="rect">
            <a:avLst/>
          </a:prstGeom>
          <a:noFill/>
        </p:spPr>
        <p:txBody>
          <a:bodyPr wrap="none" lIns="0" tIns="0" rIns="0" bIns="0" rtlCol="0">
            <a:spAutoFit/>
          </a:bodyPr>
          <a:lstStyle/>
          <a:p>
            <a:r>
              <a:rPr lang="en-US" sz="3200" dirty="0"/>
              <a:t>LETS DIVE INTO IT!</a:t>
            </a:r>
            <a:endParaRPr lang="da-DK" sz="3200" dirty="0" err="1"/>
          </a:p>
        </p:txBody>
      </p:sp>
    </p:spTree>
    <p:extLst>
      <p:ext uri="{BB962C8B-B14F-4D97-AF65-F5344CB8AC3E}">
        <p14:creationId xmlns:p14="http://schemas.microsoft.com/office/powerpoint/2010/main" val="87497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F11A-0752-4264-A3F5-4763C9567424}"/>
              </a:ext>
            </a:extLst>
          </p:cNvPr>
          <p:cNvSpPr>
            <a:spLocks noGrp="1"/>
          </p:cNvSpPr>
          <p:nvPr>
            <p:ph type="title"/>
          </p:nvPr>
        </p:nvSpPr>
        <p:spPr/>
        <p:txBody>
          <a:bodyPr/>
          <a:lstStyle/>
          <a:p>
            <a:r>
              <a:rPr lang="en-US" dirty="0"/>
              <a:t>LAST MINUTE NOTES</a:t>
            </a:r>
            <a:br>
              <a:rPr lang="en-US" dirty="0"/>
            </a:br>
            <a:r>
              <a:rPr lang="en-US" sz="1600" dirty="0"/>
              <a:t>PEP-8 (</a:t>
            </a:r>
            <a:r>
              <a:rPr lang="en-US" sz="1600" dirty="0">
                <a:hlinkClick r:id="rId2"/>
              </a:rPr>
              <a:t>https://www.python.org/dev/peps/pep-0008/</a:t>
            </a:r>
            <a:r>
              <a:rPr lang="en-US" sz="1600" dirty="0"/>
              <a:t>)</a:t>
            </a:r>
            <a:br>
              <a:rPr lang="en-US" dirty="0"/>
            </a:br>
            <a:endParaRPr lang="da-DK" dirty="0"/>
          </a:p>
        </p:txBody>
      </p:sp>
      <p:sp>
        <p:nvSpPr>
          <p:cNvPr id="3" name="Content Placeholder 2">
            <a:extLst>
              <a:ext uri="{FF2B5EF4-FFF2-40B4-BE49-F238E27FC236}">
                <a16:creationId xmlns:a16="http://schemas.microsoft.com/office/drawing/2014/main" id="{DAD5716C-C09E-4541-8A78-2C42953405BC}"/>
              </a:ext>
            </a:extLst>
          </p:cNvPr>
          <p:cNvSpPr>
            <a:spLocks noGrp="1"/>
          </p:cNvSpPr>
          <p:nvPr>
            <p:ph idx="1"/>
          </p:nvPr>
        </p:nvSpPr>
        <p:spPr/>
        <p:txBody>
          <a:bodyPr/>
          <a:lstStyle/>
          <a:p>
            <a:r>
              <a:rPr lang="da-DK" sz="2000" dirty="0"/>
              <a:t>"</a:t>
            </a:r>
            <a:r>
              <a:rPr lang="da-DK" sz="2000" dirty="0" err="1"/>
              <a:t>Readability</a:t>
            </a:r>
            <a:r>
              <a:rPr lang="da-DK" sz="2000" dirty="0"/>
              <a:t> </a:t>
            </a:r>
            <a:r>
              <a:rPr lang="da-DK" sz="2000" dirty="0" err="1"/>
              <a:t>counts</a:t>
            </a:r>
            <a:r>
              <a:rPr lang="da-DK" sz="2000" dirty="0"/>
              <a:t>".</a:t>
            </a:r>
          </a:p>
          <a:p>
            <a:r>
              <a:rPr lang="en-US" sz="2000" dirty="0"/>
              <a:t>Spaces are the preferred indentation method.</a:t>
            </a:r>
          </a:p>
          <a:p>
            <a:r>
              <a:rPr lang="en-US" sz="2000" dirty="0"/>
              <a:t>Limit all lines to a maximum of 79 characters.</a:t>
            </a:r>
          </a:p>
          <a:p>
            <a:r>
              <a:rPr lang="en-US" sz="2000" dirty="0"/>
              <a:t>Use </a:t>
            </a:r>
            <a:r>
              <a:rPr lang="en-US" sz="2000" dirty="0" err="1"/>
              <a:t>linebreaks</a:t>
            </a:r>
            <a:r>
              <a:rPr lang="en-US" sz="2000" dirty="0"/>
              <a:t>.</a:t>
            </a:r>
          </a:p>
          <a:p>
            <a:r>
              <a:rPr lang="en-US" sz="2000" dirty="0"/>
              <a:t>Imports are always put at the top of the file, just after any module comments and docstrings, and before module </a:t>
            </a:r>
            <a:r>
              <a:rPr lang="en-US" sz="2000" dirty="0" err="1"/>
              <a:t>globals</a:t>
            </a:r>
            <a:r>
              <a:rPr lang="en-US" sz="2000" dirty="0"/>
              <a:t> and constants.</a:t>
            </a:r>
          </a:p>
          <a:p>
            <a:r>
              <a:rPr lang="en-US" sz="2000" dirty="0"/>
              <a:t>Don't use spaces around the = sign when used to indicate a keyword argument</a:t>
            </a:r>
          </a:p>
          <a:p>
            <a:r>
              <a:rPr lang="en-US" sz="2000" dirty="0"/>
              <a:t>Use comments when needed.</a:t>
            </a:r>
          </a:p>
          <a:p>
            <a:r>
              <a:rPr lang="en-US" sz="2000" dirty="0"/>
              <a:t>Naming: </a:t>
            </a:r>
            <a:r>
              <a:rPr lang="da-DK" sz="2000" dirty="0" err="1"/>
              <a:t>lower_case_with_underscores</a:t>
            </a:r>
            <a:r>
              <a:rPr lang="da-DK" sz="2000" dirty="0"/>
              <a:t> </a:t>
            </a:r>
          </a:p>
          <a:p>
            <a:r>
              <a:rPr lang="en-US" sz="2000" dirty="0"/>
              <a:t>Constants: ALL_CAPS --&gt; NO magic numbers</a:t>
            </a:r>
          </a:p>
          <a:p>
            <a:r>
              <a:rPr lang="en-US" sz="2000" dirty="0"/>
              <a:t>Looping variables should also make sense, no </a:t>
            </a:r>
            <a:r>
              <a:rPr lang="en-US" sz="2000" dirty="0" err="1"/>
              <a:t>i</a:t>
            </a:r>
            <a:r>
              <a:rPr lang="en-US" sz="2000" dirty="0"/>
              <a:t>, j, k.</a:t>
            </a:r>
            <a:endParaRPr lang="da-DK" sz="2000" dirty="0"/>
          </a:p>
        </p:txBody>
      </p:sp>
      <p:sp>
        <p:nvSpPr>
          <p:cNvPr id="4" name="Slide Number Placeholder 3">
            <a:extLst>
              <a:ext uri="{FF2B5EF4-FFF2-40B4-BE49-F238E27FC236}">
                <a16:creationId xmlns:a16="http://schemas.microsoft.com/office/drawing/2014/main" id="{57ECDC30-1936-4A74-95D5-E2369E7F24DC}"/>
              </a:ext>
            </a:extLst>
          </p:cNvPr>
          <p:cNvSpPr>
            <a:spLocks noGrp="1"/>
          </p:cNvSpPr>
          <p:nvPr>
            <p:ph type="sldNum" sz="quarter" idx="12"/>
          </p:nvPr>
        </p:nvSpPr>
        <p:spPr/>
        <p:txBody>
          <a:bodyPr/>
          <a:lstStyle/>
          <a:p>
            <a:fld id="{24C8C45C-947F-4981-8B3F-4F32E973C901}" type="slidenum">
              <a:rPr lang="en-GB" smtClean="0"/>
              <a:t>11</a:t>
            </a:fld>
            <a:endParaRPr lang="en-GB" dirty="0"/>
          </a:p>
        </p:txBody>
      </p:sp>
      <p:sp>
        <p:nvSpPr>
          <p:cNvPr id="5" name="Subtitle 4">
            <a:extLst>
              <a:ext uri="{FF2B5EF4-FFF2-40B4-BE49-F238E27FC236}">
                <a16:creationId xmlns:a16="http://schemas.microsoft.com/office/drawing/2014/main" id="{CEB4D127-BBFD-4B45-A578-6FAFBC3DA660}"/>
              </a:ext>
            </a:extLst>
          </p:cNvPr>
          <p:cNvSpPr>
            <a:spLocks noGrp="1"/>
          </p:cNvSpPr>
          <p:nvPr>
            <p:ph type="subTitle" idx="13"/>
          </p:nvPr>
        </p:nvSpPr>
        <p:spPr/>
        <p:txBody>
          <a:bodyPr/>
          <a:lstStyle/>
          <a:p>
            <a:endParaRPr lang="da-DK"/>
          </a:p>
        </p:txBody>
      </p:sp>
    </p:spTree>
    <p:extLst>
      <p:ext uri="{BB962C8B-B14F-4D97-AF65-F5344CB8AC3E}">
        <p14:creationId xmlns:p14="http://schemas.microsoft.com/office/powerpoint/2010/main" val="360651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763E-81C4-4ADF-A709-D1C17560369D}"/>
              </a:ext>
            </a:extLst>
          </p:cNvPr>
          <p:cNvSpPr>
            <a:spLocks noGrp="1"/>
          </p:cNvSpPr>
          <p:nvPr>
            <p:ph type="title"/>
          </p:nvPr>
        </p:nvSpPr>
        <p:spPr/>
        <p:txBody>
          <a:bodyPr/>
          <a:lstStyle/>
          <a:p>
            <a:r>
              <a:rPr lang="en-US" dirty="0"/>
              <a:t>WANT TO DO MORE?</a:t>
            </a:r>
            <a:endParaRPr lang="da-DK" dirty="0"/>
          </a:p>
        </p:txBody>
      </p:sp>
      <p:sp>
        <p:nvSpPr>
          <p:cNvPr id="3" name="Content Placeholder 2">
            <a:extLst>
              <a:ext uri="{FF2B5EF4-FFF2-40B4-BE49-F238E27FC236}">
                <a16:creationId xmlns:a16="http://schemas.microsoft.com/office/drawing/2014/main" id="{529A0785-43CF-46BF-A9E0-E11C29918418}"/>
              </a:ext>
            </a:extLst>
          </p:cNvPr>
          <p:cNvSpPr>
            <a:spLocks noGrp="1"/>
          </p:cNvSpPr>
          <p:nvPr>
            <p:ph idx="1"/>
          </p:nvPr>
        </p:nvSpPr>
        <p:spPr/>
        <p:txBody>
          <a:bodyPr/>
          <a:lstStyle/>
          <a:p>
            <a:r>
              <a:rPr lang="en-US" dirty="0"/>
              <a:t>Inspiration from:</a:t>
            </a:r>
          </a:p>
          <a:p>
            <a:pPr lvl="1"/>
            <a:r>
              <a:rPr lang="en-US" dirty="0">
                <a:solidFill>
                  <a:schemeClr val="tx2">
                    <a:lumMod val="75000"/>
                    <a:lumOff val="25000"/>
                  </a:schemeClr>
                </a:solidFill>
                <a:hlinkClick r:id="rId2">
                  <a:extLst>
                    <a:ext uri="{A12FA001-AC4F-418D-AE19-62706E023703}">
                      <ahyp:hlinkClr xmlns:ahyp="http://schemas.microsoft.com/office/drawing/2018/hyperlinkcolor" val="tx"/>
                    </a:ext>
                  </a:extLst>
                </a:hlinkClick>
              </a:rPr>
              <a:t>https://github.com/guipsamora/pandas_exercises#filtering-and-sorting</a:t>
            </a:r>
            <a:r>
              <a:rPr lang="en-US" dirty="0">
                <a:solidFill>
                  <a:schemeClr val="tx2">
                    <a:lumMod val="75000"/>
                    <a:lumOff val="25000"/>
                  </a:schemeClr>
                </a:solidFill>
              </a:rPr>
              <a:t> </a:t>
            </a:r>
          </a:p>
          <a:p>
            <a:pPr lvl="1"/>
            <a:r>
              <a:rPr lang="en-US" dirty="0">
                <a:solidFill>
                  <a:schemeClr val="tx2">
                    <a:lumMod val="75000"/>
                    <a:lumOff val="25000"/>
                  </a:schemeClr>
                </a:solidFill>
                <a:hlinkClick r:id="rId3">
                  <a:extLst>
                    <a:ext uri="{A12FA001-AC4F-418D-AE19-62706E023703}">
                      <ahyp:hlinkClr xmlns:ahyp="http://schemas.microsoft.com/office/drawing/2018/hyperlinkcolor" val="tx"/>
                    </a:ext>
                  </a:extLst>
                </a:hlinkClick>
              </a:rPr>
              <a:t>https://github.com/justmarkham/pandas-videos</a:t>
            </a:r>
            <a:r>
              <a:rPr lang="en-US" dirty="0">
                <a:solidFill>
                  <a:schemeClr val="tx2">
                    <a:lumMod val="75000"/>
                    <a:lumOff val="25000"/>
                  </a:schemeClr>
                </a:solidFill>
              </a:rPr>
              <a:t> </a:t>
            </a:r>
          </a:p>
          <a:p>
            <a:pPr lvl="1"/>
            <a:r>
              <a:rPr lang="en-US" dirty="0">
                <a:solidFill>
                  <a:schemeClr val="tx2">
                    <a:lumMod val="75000"/>
                    <a:lumOff val="25000"/>
                  </a:schemeClr>
                </a:solidFill>
                <a:hlinkClick r:id="rId4">
                  <a:extLst>
                    <a:ext uri="{A12FA001-AC4F-418D-AE19-62706E023703}">
                      <ahyp:hlinkClr xmlns:ahyp="http://schemas.microsoft.com/office/drawing/2018/hyperlinkcolor" val="tx"/>
                    </a:ext>
                  </a:extLst>
                </a:hlinkClick>
              </a:rPr>
              <a:t>https://towardsdatascience.com/top-4-repositories-on-github-to-learn-pandas-1008cb769f77</a:t>
            </a:r>
            <a:r>
              <a:rPr lang="en-US" dirty="0">
                <a:solidFill>
                  <a:schemeClr val="tx2">
                    <a:lumMod val="75000"/>
                    <a:lumOff val="25000"/>
                  </a:schemeClr>
                </a:solidFill>
              </a:rPr>
              <a:t> </a:t>
            </a:r>
          </a:p>
          <a:p>
            <a:pPr lvl="1"/>
            <a:r>
              <a:rPr lang="en-US" dirty="0">
                <a:solidFill>
                  <a:schemeClr val="tx2">
                    <a:lumMod val="75000"/>
                    <a:lumOff val="25000"/>
                  </a:schemeClr>
                </a:solidFill>
                <a:hlinkClick r:id="rId5">
                  <a:extLst>
                    <a:ext uri="{A12FA001-AC4F-418D-AE19-62706E023703}">
                      <ahyp:hlinkClr xmlns:ahyp="http://schemas.microsoft.com/office/drawing/2018/hyperlinkcolor" val="tx"/>
                    </a:ext>
                  </a:extLst>
                </a:hlinkClick>
              </a:rPr>
              <a:t>https://github.com/jerry-git/learn-python3</a:t>
            </a:r>
            <a:r>
              <a:rPr lang="en-US" dirty="0">
                <a:solidFill>
                  <a:schemeClr val="tx2">
                    <a:lumMod val="75000"/>
                    <a:lumOff val="25000"/>
                  </a:schemeClr>
                </a:solidFill>
              </a:rPr>
              <a:t> </a:t>
            </a:r>
          </a:p>
          <a:p>
            <a:pPr lvl="1"/>
            <a:r>
              <a:rPr lang="en-US" dirty="0">
                <a:solidFill>
                  <a:schemeClr val="tx2">
                    <a:lumMod val="75000"/>
                    <a:lumOff val="25000"/>
                  </a:schemeClr>
                </a:solidFill>
                <a:hlinkClick r:id="rId6">
                  <a:extLst>
                    <a:ext uri="{A12FA001-AC4F-418D-AE19-62706E023703}">
                      <ahyp:hlinkClr xmlns:ahyp="http://schemas.microsoft.com/office/drawing/2018/hyperlinkcolor" val="tx"/>
                    </a:ext>
                  </a:extLst>
                </a:hlinkClick>
              </a:rPr>
              <a:t>https://pyth20.sci2u.dk/book/booklet/5/17/</a:t>
            </a:r>
            <a:r>
              <a:rPr lang="en-US" dirty="0">
                <a:solidFill>
                  <a:schemeClr val="tx2">
                    <a:lumMod val="75000"/>
                    <a:lumOff val="25000"/>
                  </a:schemeClr>
                </a:solidFill>
              </a:rPr>
              <a:t> </a:t>
            </a:r>
          </a:p>
          <a:p>
            <a:pPr lvl="1"/>
            <a:r>
              <a:rPr lang="en-US" dirty="0">
                <a:solidFill>
                  <a:schemeClr val="tx2">
                    <a:lumMod val="75000"/>
                    <a:lumOff val="25000"/>
                  </a:schemeClr>
                </a:solidFill>
                <a:hlinkClick r:id="rId7">
                  <a:extLst>
                    <a:ext uri="{A12FA001-AC4F-418D-AE19-62706E023703}">
                      <ahyp:hlinkClr xmlns:ahyp="http://schemas.microsoft.com/office/drawing/2018/hyperlinkcolor" val="tx"/>
                    </a:ext>
                  </a:extLst>
                </a:hlinkClick>
              </a:rPr>
              <a:t>https://towardsdatascience.com/top-7-repositories-on-github-to-learn-python-44a3a7accb44</a:t>
            </a:r>
            <a:r>
              <a:rPr lang="en-US" dirty="0">
                <a:solidFill>
                  <a:schemeClr val="tx2">
                    <a:lumMod val="75000"/>
                    <a:lumOff val="25000"/>
                  </a:schemeClr>
                </a:solidFill>
              </a:rPr>
              <a:t> </a:t>
            </a:r>
          </a:p>
          <a:p>
            <a:endParaRPr lang="en-US" dirty="0"/>
          </a:p>
          <a:p>
            <a:endParaRPr lang="en-US" dirty="0"/>
          </a:p>
          <a:p>
            <a:r>
              <a:rPr lang="en-US" dirty="0"/>
              <a:t>Try out the first lecture of DC PYTHON BASIC</a:t>
            </a:r>
          </a:p>
          <a:p>
            <a:pPr lvl="1"/>
            <a:r>
              <a:rPr lang="da-DK" dirty="0">
                <a:solidFill>
                  <a:schemeClr val="tx2">
                    <a:lumMod val="75000"/>
                    <a:lumOff val="25000"/>
                  </a:schemeClr>
                </a:solidFill>
                <a:hlinkClick r:id="rId8">
                  <a:extLst>
                    <a:ext uri="{A12FA001-AC4F-418D-AE19-62706E023703}">
                      <ahyp:hlinkClr xmlns:ahyp="http://schemas.microsoft.com/office/drawing/2018/hyperlinkcolor" val="tx"/>
                    </a:ext>
                  </a:extLst>
                </a:hlinkClick>
              </a:rPr>
              <a:t>https://github.com/roesgaard/learn_python</a:t>
            </a:r>
            <a:r>
              <a:rPr lang="da-DK" dirty="0">
                <a:solidFill>
                  <a:schemeClr val="tx2">
                    <a:lumMod val="75000"/>
                    <a:lumOff val="25000"/>
                  </a:schemeClr>
                </a:solidFill>
              </a:rPr>
              <a:t> </a:t>
            </a:r>
          </a:p>
        </p:txBody>
      </p:sp>
      <p:sp>
        <p:nvSpPr>
          <p:cNvPr id="4" name="Slide Number Placeholder 3">
            <a:extLst>
              <a:ext uri="{FF2B5EF4-FFF2-40B4-BE49-F238E27FC236}">
                <a16:creationId xmlns:a16="http://schemas.microsoft.com/office/drawing/2014/main" id="{B6065A02-D9D8-42F0-B3C6-FD7403F74811}"/>
              </a:ext>
            </a:extLst>
          </p:cNvPr>
          <p:cNvSpPr>
            <a:spLocks noGrp="1"/>
          </p:cNvSpPr>
          <p:nvPr>
            <p:ph type="sldNum" sz="quarter" idx="12"/>
          </p:nvPr>
        </p:nvSpPr>
        <p:spPr/>
        <p:txBody>
          <a:bodyPr/>
          <a:lstStyle/>
          <a:p>
            <a:fld id="{24C8C45C-947F-4981-8B3F-4F32E973C901}" type="slidenum">
              <a:rPr lang="en-GB" smtClean="0"/>
              <a:t>12</a:t>
            </a:fld>
            <a:endParaRPr lang="en-GB" dirty="0"/>
          </a:p>
        </p:txBody>
      </p:sp>
      <p:sp>
        <p:nvSpPr>
          <p:cNvPr id="5" name="Subtitle 4">
            <a:extLst>
              <a:ext uri="{FF2B5EF4-FFF2-40B4-BE49-F238E27FC236}">
                <a16:creationId xmlns:a16="http://schemas.microsoft.com/office/drawing/2014/main" id="{94ABDB77-4831-4351-B7AB-316DAAF06E90}"/>
              </a:ext>
            </a:extLst>
          </p:cNvPr>
          <p:cNvSpPr>
            <a:spLocks noGrp="1"/>
          </p:cNvSpPr>
          <p:nvPr>
            <p:ph type="subTitle" idx="13"/>
          </p:nvPr>
        </p:nvSpPr>
        <p:spPr/>
        <p:txBody>
          <a:bodyPr/>
          <a:lstStyle/>
          <a:p>
            <a:endParaRPr lang="da-DK"/>
          </a:p>
        </p:txBody>
      </p:sp>
    </p:spTree>
    <p:extLst>
      <p:ext uri="{BB962C8B-B14F-4D97-AF65-F5344CB8AC3E}">
        <p14:creationId xmlns:p14="http://schemas.microsoft.com/office/powerpoint/2010/main" val="402635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C8C45C-947F-4981-8B3F-4F32E973C901}" type="slidenum">
              <a:rPr lang="en-GB" smtClean="0"/>
              <a:pPr/>
              <a:t>13</a:t>
            </a:fld>
            <a:endParaRPr lang="en-GB" dirty="0"/>
          </a:p>
        </p:txBody>
      </p:sp>
    </p:spTree>
    <p:custDataLst>
      <p:custData r:id="rId1"/>
      <p:custData r:id="rId2"/>
      <p:tags r:id="rId3"/>
    </p:custDataLst>
    <p:extLst>
      <p:ext uri="{BB962C8B-B14F-4D97-AF65-F5344CB8AC3E}">
        <p14:creationId xmlns:p14="http://schemas.microsoft.com/office/powerpoint/2010/main" val="7183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AGENDA</a:t>
            </a:r>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dirty="0"/>
              <a:t>Print</a:t>
            </a:r>
          </a:p>
          <a:p>
            <a:r>
              <a:rPr lang="en-US" dirty="0"/>
              <a:t>Basic data types</a:t>
            </a:r>
          </a:p>
          <a:p>
            <a:r>
              <a:rPr lang="en-US" dirty="0"/>
              <a:t>Containers</a:t>
            </a:r>
          </a:p>
          <a:p>
            <a:pPr lvl="1"/>
            <a:r>
              <a:rPr lang="en-US" dirty="0"/>
              <a:t>List, tuple, Dictionaries</a:t>
            </a:r>
          </a:p>
          <a:p>
            <a:r>
              <a:rPr lang="en-US" dirty="0"/>
              <a:t>Loops</a:t>
            </a:r>
          </a:p>
          <a:p>
            <a:r>
              <a:rPr lang="en-US" dirty="0"/>
              <a:t>Lambda function</a:t>
            </a:r>
          </a:p>
          <a:p>
            <a:r>
              <a:rPr lang="en-US" dirty="0"/>
              <a:t>Function</a:t>
            </a:r>
          </a:p>
          <a:p>
            <a:r>
              <a:rPr lang="en-US" dirty="0"/>
              <a:t>Boolean</a:t>
            </a:r>
          </a:p>
          <a:p>
            <a:r>
              <a:rPr lang="en-US" dirty="0"/>
              <a:t>Branching</a:t>
            </a:r>
          </a:p>
          <a:p>
            <a:endParaRPr lang="en-US" dirty="0"/>
          </a:p>
          <a:p>
            <a:r>
              <a:rPr lang="en-US" dirty="0"/>
              <a:t>Pandas</a:t>
            </a:r>
          </a:p>
          <a:p>
            <a:r>
              <a:rPr lang="en-US" dirty="0"/>
              <a:t>Matplotlib</a:t>
            </a:r>
          </a:p>
          <a:p>
            <a:r>
              <a:rPr lang="en-US" dirty="0" err="1"/>
              <a:t>Numpy</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25047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en-US" altLang="da-DK" sz="2000" dirty="0"/>
              <a:t>WHY PYTHON</a:t>
            </a:r>
          </a:p>
          <a:p>
            <a:r>
              <a:rPr lang="en-US" altLang="da-DK" sz="2000" dirty="0"/>
              <a:t>Can be used for: science, desktop apps, web apps, machine learning, scripting, extensible software</a:t>
            </a:r>
          </a:p>
          <a:p>
            <a:r>
              <a:rPr lang="en-US" altLang="da-DK" sz="2000" dirty="0"/>
              <a:t>Cross platform: Windows, Linux, MacOS</a:t>
            </a:r>
          </a:p>
          <a:p>
            <a:r>
              <a:rPr lang="en-US" altLang="da-DK" sz="2000" dirty="0"/>
              <a:t>Popularity</a:t>
            </a:r>
          </a:p>
          <a:p>
            <a:r>
              <a:rPr lang="en-US" altLang="da-DK" sz="2000" dirty="0"/>
              <a:t>Popularity in the job market</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120972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en-US" altLang="da-DK" sz="2000" dirty="0"/>
              <a:t>WHY PYTHON</a:t>
            </a:r>
          </a:p>
          <a:p>
            <a:r>
              <a:rPr lang="en-US" altLang="da-DK" sz="2000" dirty="0"/>
              <a:t>Can be used for: science, desktop apps, web apps, machine learning, scripting, extensible software</a:t>
            </a:r>
          </a:p>
          <a:p>
            <a:r>
              <a:rPr lang="en-US" altLang="da-DK" sz="2000" dirty="0"/>
              <a:t>Cross platform: Windows, Linux, MacOS</a:t>
            </a:r>
          </a:p>
          <a:p>
            <a:r>
              <a:rPr lang="en-US" altLang="da-DK" sz="2000" dirty="0"/>
              <a:t>Popularity</a:t>
            </a:r>
          </a:p>
          <a:p>
            <a:r>
              <a:rPr lang="en-US" altLang="da-DK" sz="2000" dirty="0"/>
              <a:t>Popularity in the job market</a:t>
            </a:r>
          </a:p>
          <a:p>
            <a:endParaRPr lang="en-US" altLang="da-DK" sz="2000" dirty="0"/>
          </a:p>
          <a:p>
            <a:pPr marL="0" indent="0">
              <a:buNone/>
            </a:pPr>
            <a:r>
              <a:rPr lang="en-US" altLang="da-DK" sz="2000" dirty="0"/>
              <a:t>WHY PYTHON IN DC?</a:t>
            </a:r>
          </a:p>
          <a:p>
            <a:r>
              <a:rPr lang="en-US" sz="2000" dirty="0"/>
              <a:t>Lower the number of used languages</a:t>
            </a:r>
          </a:p>
          <a:p>
            <a:endParaRPr lang="en-US" altLang="da-DK" sz="2000"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194462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en-US" altLang="da-DK" sz="2000" dirty="0"/>
              <a:t>WHY PYTHON</a:t>
            </a:r>
          </a:p>
          <a:p>
            <a:r>
              <a:rPr lang="en-US" altLang="da-DK" sz="2000" dirty="0"/>
              <a:t>Can be used for: science, desktop apps, web apps, machine learning, scripting, extensible software</a:t>
            </a:r>
          </a:p>
          <a:p>
            <a:r>
              <a:rPr lang="en-US" altLang="da-DK" sz="2000" dirty="0"/>
              <a:t>Cross platform: Windows, Linux, MacOS</a:t>
            </a:r>
          </a:p>
          <a:p>
            <a:r>
              <a:rPr lang="en-US" altLang="da-DK" sz="2000" dirty="0"/>
              <a:t>Popularity</a:t>
            </a:r>
          </a:p>
          <a:p>
            <a:r>
              <a:rPr lang="en-US" altLang="da-DK" sz="2000" dirty="0"/>
              <a:t>Popularity in the job market</a:t>
            </a:r>
          </a:p>
          <a:p>
            <a:endParaRPr lang="en-US" altLang="da-DK" sz="2000" dirty="0"/>
          </a:p>
          <a:p>
            <a:pPr marL="0" indent="0">
              <a:buNone/>
            </a:pPr>
            <a:r>
              <a:rPr lang="en-US" altLang="da-DK" sz="2000" dirty="0"/>
              <a:t>WHY PYTHON IN DC?</a:t>
            </a:r>
          </a:p>
          <a:p>
            <a:r>
              <a:rPr lang="en-US" sz="2000" dirty="0"/>
              <a:t>Lower the number of used languages</a:t>
            </a:r>
          </a:p>
          <a:p>
            <a:endParaRPr lang="en-US" sz="2000" dirty="0"/>
          </a:p>
          <a:p>
            <a:pPr marL="0" indent="0">
              <a:buNone/>
            </a:pPr>
            <a:r>
              <a:rPr lang="en-US" sz="2000" dirty="0"/>
              <a:t>WHERE IN DC?</a:t>
            </a:r>
          </a:p>
          <a:p>
            <a:r>
              <a:rPr lang="en-US" altLang="da-DK" sz="2000" dirty="0"/>
              <a:t>ACE data scrapers, Price engine, </a:t>
            </a:r>
            <a:r>
              <a:rPr lang="en-US" altLang="da-DK" sz="2000" dirty="0" err="1"/>
              <a:t>Algo</a:t>
            </a:r>
            <a:r>
              <a:rPr lang="en-US" altLang="da-DK" sz="2000" dirty="0"/>
              <a:t> trading, etc.</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278091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PYTHON - HISTORY</a:t>
            </a:r>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altLang="da-DK" sz="2000" dirty="0"/>
              <a:t>1980 - </a:t>
            </a:r>
            <a:r>
              <a:rPr lang="en-US" altLang="da-DK" sz="2000" dirty="0" err="1"/>
              <a:t>concieved</a:t>
            </a:r>
            <a:r>
              <a:rPr lang="en-US" altLang="da-DK" sz="2000" dirty="0"/>
              <a:t> by Guido van Rossum</a:t>
            </a:r>
          </a:p>
          <a:p>
            <a:r>
              <a:rPr lang="en-US" altLang="da-DK" sz="2000" dirty="0"/>
              <a:t>1991 - first release</a:t>
            </a:r>
          </a:p>
          <a:p>
            <a:r>
              <a:rPr lang="en-US" altLang="da-DK" sz="2000" dirty="0"/>
              <a:t>2000 - python 2.0</a:t>
            </a:r>
          </a:p>
          <a:p>
            <a:r>
              <a:rPr lang="en-US" altLang="da-DK" sz="2000" dirty="0"/>
              <a:t>2008 - python 3.0</a:t>
            </a:r>
          </a:p>
          <a:p>
            <a:endParaRPr lang="en-US" altLang="da-DK" sz="2000"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6</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195169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PYTHON - HISTORY</a:t>
            </a:r>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altLang="da-DK" sz="2000" dirty="0"/>
              <a:t>1980 - conceived by Guido van Rossum</a:t>
            </a:r>
          </a:p>
          <a:p>
            <a:r>
              <a:rPr lang="en-US" altLang="da-DK" sz="2000" dirty="0"/>
              <a:t>1991 - first release</a:t>
            </a:r>
          </a:p>
          <a:p>
            <a:r>
              <a:rPr lang="en-US" altLang="da-DK" sz="2000" dirty="0"/>
              <a:t>2000 - python 2.0</a:t>
            </a:r>
          </a:p>
          <a:p>
            <a:r>
              <a:rPr lang="en-US" altLang="da-DK" sz="2000" dirty="0"/>
              <a:t>2008 - python 3.0</a:t>
            </a:r>
          </a:p>
          <a:p>
            <a:endParaRPr lang="en-US" altLang="da-DK" sz="2000"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7</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9">
            <a:extLst>
              <a:ext uri="{FF2B5EF4-FFF2-40B4-BE49-F238E27FC236}">
                <a16:creationId xmlns:a16="http://schemas.microsoft.com/office/drawing/2014/main" id="{683526E0-A9FD-4D36-8899-93137370358E}"/>
              </a:ext>
            </a:extLst>
          </p:cNvPr>
          <p:cNvGraphicFramePr>
            <a:graphicFrameLocks noGrp="1"/>
          </p:cNvGraphicFramePr>
          <p:nvPr>
            <p:extLst>
              <p:ext uri="{D42A27DB-BD31-4B8C-83A1-F6EECF244321}">
                <p14:modId xmlns:p14="http://schemas.microsoft.com/office/powerpoint/2010/main" val="3924737420"/>
              </p:ext>
            </p:extLst>
          </p:nvPr>
        </p:nvGraphicFramePr>
        <p:xfrm>
          <a:off x="1504155" y="3411536"/>
          <a:ext cx="8128000" cy="1854200"/>
        </p:xfrm>
        <a:graphic>
          <a:graphicData uri="http://schemas.openxmlformats.org/drawingml/2006/table">
            <a:tbl>
              <a:tblPr firstRow="1" bandRow="1">
                <a:tableStyleId>{69012ECD-51FC-41F1-AA8D-1B2483CD663E}</a:tableStyleId>
              </a:tblPr>
              <a:tblGrid>
                <a:gridCol w="4064000">
                  <a:extLst>
                    <a:ext uri="{9D8B030D-6E8A-4147-A177-3AD203B41FA5}">
                      <a16:colId xmlns:a16="http://schemas.microsoft.com/office/drawing/2014/main" val="3854276460"/>
                    </a:ext>
                  </a:extLst>
                </a:gridCol>
                <a:gridCol w="4064000">
                  <a:extLst>
                    <a:ext uri="{9D8B030D-6E8A-4147-A177-3AD203B41FA5}">
                      <a16:colId xmlns:a16="http://schemas.microsoft.com/office/drawing/2014/main" val="617636264"/>
                    </a:ext>
                  </a:extLst>
                </a:gridCol>
              </a:tblGrid>
              <a:tr h="370840">
                <a:tc>
                  <a:txBody>
                    <a:bodyPr/>
                    <a:lstStyle/>
                    <a:p>
                      <a:pPr algn="l" fontAlgn="base"/>
                      <a:r>
                        <a:rPr lang="da-DK" b="1" dirty="0">
                          <a:effectLst/>
                          <a:latin typeface="inherit"/>
                        </a:rPr>
                        <a:t>Python 2</a:t>
                      </a:r>
                    </a:p>
                  </a:txBody>
                  <a:tcPr anchor="ctr"/>
                </a:tc>
                <a:tc>
                  <a:txBody>
                    <a:bodyPr/>
                    <a:lstStyle/>
                    <a:p>
                      <a:pPr algn="l" fontAlgn="base"/>
                      <a:r>
                        <a:rPr lang="da-DK" b="1">
                          <a:effectLst/>
                          <a:latin typeface="inherit"/>
                        </a:rPr>
                        <a:t>Python 3</a:t>
                      </a:r>
                    </a:p>
                  </a:txBody>
                  <a:tcPr anchor="ctr"/>
                </a:tc>
                <a:extLst>
                  <a:ext uri="{0D108BD9-81ED-4DB2-BD59-A6C34878D82A}">
                    <a16:rowId xmlns:a16="http://schemas.microsoft.com/office/drawing/2014/main" val="4293087081"/>
                  </a:ext>
                </a:extLst>
              </a:tr>
              <a:tr h="370840">
                <a:tc>
                  <a:txBody>
                    <a:bodyPr/>
                    <a:lstStyle/>
                    <a:p>
                      <a:pPr algn="l" fontAlgn="base"/>
                      <a:r>
                        <a:rPr lang="en-US" dirty="0">
                          <a:effectLst/>
                        </a:rPr>
                        <a:t>End of life in 2020</a:t>
                      </a:r>
                    </a:p>
                  </a:txBody>
                  <a:tcPr anchor="ctr"/>
                </a:tc>
                <a:tc>
                  <a:txBody>
                    <a:bodyPr/>
                    <a:lstStyle/>
                    <a:p>
                      <a:pPr algn="l" fontAlgn="base"/>
                      <a:r>
                        <a:rPr lang="da-DK">
                          <a:effectLst/>
                        </a:rPr>
                        <a:t>Introduced in 2008</a:t>
                      </a:r>
                    </a:p>
                  </a:txBody>
                  <a:tcPr anchor="ctr"/>
                </a:tc>
                <a:extLst>
                  <a:ext uri="{0D108BD9-81ED-4DB2-BD59-A6C34878D82A}">
                    <a16:rowId xmlns:a16="http://schemas.microsoft.com/office/drawing/2014/main" val="619338913"/>
                  </a:ext>
                </a:extLst>
              </a:tr>
              <a:tr h="370840">
                <a:tc>
                  <a:txBody>
                    <a:bodyPr/>
                    <a:lstStyle/>
                    <a:p>
                      <a:pPr algn="l" fontAlgn="base"/>
                      <a:r>
                        <a:rPr lang="da-DK" dirty="0">
                          <a:effectLst/>
                        </a:rPr>
                        <a:t>No new features</a:t>
                      </a:r>
                    </a:p>
                  </a:txBody>
                  <a:tcPr anchor="ctr"/>
                </a:tc>
                <a:tc>
                  <a:txBody>
                    <a:bodyPr/>
                    <a:lstStyle/>
                    <a:p>
                      <a:pPr algn="l" fontAlgn="base"/>
                      <a:r>
                        <a:rPr lang="da-DK">
                          <a:effectLst/>
                        </a:rPr>
                        <a:t>New features</a:t>
                      </a:r>
                    </a:p>
                  </a:txBody>
                  <a:tcPr anchor="ctr"/>
                </a:tc>
                <a:extLst>
                  <a:ext uri="{0D108BD9-81ED-4DB2-BD59-A6C34878D82A}">
                    <a16:rowId xmlns:a16="http://schemas.microsoft.com/office/drawing/2014/main" val="3722063052"/>
                  </a:ext>
                </a:extLst>
              </a:tr>
              <a:tr h="370840">
                <a:tc>
                  <a:txBody>
                    <a:bodyPr/>
                    <a:lstStyle/>
                    <a:p>
                      <a:pPr algn="l" fontAlgn="base"/>
                      <a:r>
                        <a:rPr lang="da-DK">
                          <a:effectLst/>
                        </a:rPr>
                        <a:t>print "Hello World"</a:t>
                      </a:r>
                    </a:p>
                  </a:txBody>
                  <a:tcPr anchor="ctr"/>
                </a:tc>
                <a:tc>
                  <a:txBody>
                    <a:bodyPr/>
                    <a:lstStyle/>
                    <a:p>
                      <a:pPr algn="l" fontAlgn="base"/>
                      <a:r>
                        <a:rPr lang="da-DK">
                          <a:effectLst/>
                        </a:rPr>
                        <a:t>print("Hello World")</a:t>
                      </a:r>
                    </a:p>
                  </a:txBody>
                  <a:tcPr anchor="ctr"/>
                </a:tc>
                <a:extLst>
                  <a:ext uri="{0D108BD9-81ED-4DB2-BD59-A6C34878D82A}">
                    <a16:rowId xmlns:a16="http://schemas.microsoft.com/office/drawing/2014/main" val="3658503113"/>
                  </a:ext>
                </a:extLst>
              </a:tr>
              <a:tr h="370840">
                <a:tc>
                  <a:txBody>
                    <a:bodyPr/>
                    <a:lstStyle/>
                    <a:p>
                      <a:pPr algn="l" fontAlgn="base"/>
                      <a:endParaRPr lang="da-DK">
                        <a:effectLst/>
                      </a:endParaRPr>
                    </a:p>
                  </a:txBody>
                  <a:tcPr anchor="ctr"/>
                </a:tc>
                <a:tc>
                  <a:txBody>
                    <a:bodyPr/>
                    <a:lstStyle/>
                    <a:p>
                      <a:pPr algn="l" fontAlgn="base"/>
                      <a:r>
                        <a:rPr lang="da-DK" dirty="0" err="1">
                          <a:effectLst/>
                        </a:rPr>
                        <a:t>unicode</a:t>
                      </a:r>
                      <a:r>
                        <a:rPr lang="da-DK" dirty="0">
                          <a:effectLst/>
                        </a:rPr>
                        <a:t> support by default</a:t>
                      </a:r>
                    </a:p>
                  </a:txBody>
                  <a:tcPr anchor="ctr"/>
                </a:tc>
                <a:extLst>
                  <a:ext uri="{0D108BD9-81ED-4DB2-BD59-A6C34878D82A}">
                    <a16:rowId xmlns:a16="http://schemas.microsoft.com/office/drawing/2014/main" val="452946294"/>
                  </a:ext>
                </a:extLst>
              </a:tr>
            </a:tbl>
          </a:graphicData>
        </a:graphic>
      </p:graphicFrame>
    </p:spTree>
    <p:custDataLst>
      <p:custData r:id="rId1"/>
      <p:custData r:id="rId2"/>
      <p:tags r:id="rId3"/>
    </p:custDataLst>
    <p:extLst>
      <p:ext uri="{BB962C8B-B14F-4D97-AF65-F5344CB8AC3E}">
        <p14:creationId xmlns:p14="http://schemas.microsoft.com/office/powerpoint/2010/main" val="339530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HOW TO RUN PYTHON CODE</a:t>
            </a:r>
          </a:p>
        </p:txBody>
      </p:sp>
      <p:pic>
        <p:nvPicPr>
          <p:cNvPr id="5" name="Content Placeholder 4">
            <a:extLst>
              <a:ext uri="{FF2B5EF4-FFF2-40B4-BE49-F238E27FC236}">
                <a16:creationId xmlns:a16="http://schemas.microsoft.com/office/drawing/2014/main" id="{6A855F82-DE36-4579-A535-B09A222CDC64}"/>
              </a:ext>
            </a:extLst>
          </p:cNvPr>
          <p:cNvPicPr>
            <a:picLocks noGrp="1" noChangeAspect="1"/>
          </p:cNvPicPr>
          <p:nvPr>
            <p:ph idx="1"/>
          </p:nvPr>
        </p:nvPicPr>
        <p:blipFill>
          <a:blip r:embed="rId5"/>
          <a:stretch>
            <a:fillRect/>
          </a:stretch>
        </p:blipFill>
        <p:spPr>
          <a:xfrm>
            <a:off x="433387" y="1465993"/>
            <a:ext cx="11325225" cy="3044220"/>
          </a:xfrm>
          <a:prstGeom prst="rect">
            <a:avLst/>
          </a:prstGeom>
        </p:spPr>
      </p:pic>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8</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45286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HOW TO RUN PYTHON CODE</a:t>
            </a:r>
          </a:p>
        </p:txBody>
      </p:sp>
      <p:pic>
        <p:nvPicPr>
          <p:cNvPr id="5" name="Content Placeholder 4">
            <a:extLst>
              <a:ext uri="{FF2B5EF4-FFF2-40B4-BE49-F238E27FC236}">
                <a16:creationId xmlns:a16="http://schemas.microsoft.com/office/drawing/2014/main" id="{6A855F82-DE36-4579-A535-B09A222CDC64}"/>
              </a:ext>
            </a:extLst>
          </p:cNvPr>
          <p:cNvPicPr>
            <a:picLocks noGrp="1" noChangeAspect="1"/>
          </p:cNvPicPr>
          <p:nvPr>
            <p:ph idx="1"/>
          </p:nvPr>
        </p:nvPicPr>
        <p:blipFill>
          <a:blip r:embed="rId5"/>
          <a:stretch>
            <a:fillRect/>
          </a:stretch>
        </p:blipFill>
        <p:spPr>
          <a:xfrm>
            <a:off x="433387" y="1465993"/>
            <a:ext cx="11325225" cy="3044220"/>
          </a:xfrm>
          <a:prstGeom prst="rect">
            <a:avLst/>
          </a:prstGeom>
        </p:spPr>
      </p:pic>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9</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97FDF7C3-72E5-43C8-AEBF-6E1DCE8239A3}"/>
              </a:ext>
            </a:extLst>
          </p:cNvPr>
          <p:cNvSpPr/>
          <p:nvPr/>
        </p:nvSpPr>
        <p:spPr>
          <a:xfrm>
            <a:off x="431799" y="5181683"/>
            <a:ext cx="4642105" cy="369332"/>
          </a:xfrm>
          <a:prstGeom prst="rect">
            <a:avLst/>
          </a:prstGeom>
        </p:spPr>
        <p:txBody>
          <a:bodyPr wrap="none">
            <a:spAutoFit/>
          </a:bodyPr>
          <a:lstStyle/>
          <a:p>
            <a:r>
              <a:rPr lang="en-US" dirty="0"/>
              <a:t>IDE (</a:t>
            </a:r>
            <a:r>
              <a:rPr lang="da-DK" dirty="0"/>
              <a:t>Integrated Development Environment)</a:t>
            </a:r>
          </a:p>
        </p:txBody>
      </p:sp>
    </p:spTree>
    <p:custDataLst>
      <p:custData r:id="rId1"/>
      <p:custData r:id="rId2"/>
      <p:tags r:id="rId3"/>
    </p:custDataLst>
    <p:extLst>
      <p:ext uri="{BB962C8B-B14F-4D97-AF65-F5344CB8AC3E}">
        <p14:creationId xmlns:p14="http://schemas.microsoft.com/office/powerpoint/2010/main" val="2375315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743367688872116"/>
</p:tagLst>
</file>

<file path=ppt/tags/tag10.xml><?xml version="1.0" encoding="utf-8"?>
<p:tagLst xmlns:a="http://schemas.openxmlformats.org/drawingml/2006/main" xmlns:r="http://schemas.openxmlformats.org/officeDocument/2006/relationships" xmlns:p="http://schemas.openxmlformats.org/presentationml/2006/main">
  <p:tag name="TEMPLAFYSLIDEID" val="636743367688872118"/>
</p:tagLst>
</file>

<file path=ppt/tags/tag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6.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7.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8.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9.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heme/theme1.xml><?xml version="1.0" encoding="utf-8"?>
<a:theme xmlns:a="http://schemas.openxmlformats.org/drawingml/2006/main" name="Blank">
  <a:themeElements>
    <a:clrScheme name="Danske Commodities">
      <a:dk1>
        <a:sysClr val="windowText" lastClr="000000"/>
      </a:dk1>
      <a:lt1>
        <a:sysClr val="window" lastClr="FFFFFF"/>
      </a:lt1>
      <a:dk2>
        <a:srgbClr val="002F5B"/>
      </a:dk2>
      <a:lt2>
        <a:srgbClr val="DD7749"/>
      </a:lt2>
      <a:accent1>
        <a:srgbClr val="69B0CC"/>
      </a:accent1>
      <a:accent2>
        <a:srgbClr val="1A4637"/>
      </a:accent2>
      <a:accent3>
        <a:srgbClr val="00B1B2"/>
      </a:accent3>
      <a:accent4>
        <a:srgbClr val="005086"/>
      </a:accent4>
      <a:accent5>
        <a:srgbClr val="3375A0"/>
      </a:accent5>
      <a:accent6>
        <a:srgbClr val="492A43"/>
      </a:accent6>
      <a:hlink>
        <a:srgbClr val="D2CDCD"/>
      </a:hlink>
      <a:folHlink>
        <a:srgbClr val="BBB9AF"/>
      </a:folHlink>
    </a:clrScheme>
    <a:fontScheme name="Danske Commoditi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16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a:defPPr>
      </a:lstStyle>
    </a:txDef>
  </a:objectDefaults>
  <a:extraClrSchemeLst/>
  <a:extLst>
    <a:ext uri="{05A4C25C-085E-4340-85A3-A5531E510DB2}">
      <thm15:themeFamily xmlns:thm15="http://schemas.microsoft.com/office/thememl/2012/main" name="Presentation template (8).pptx" id="{C9064F08-E1F5-4F8F-AF07-2A06978C6E89}" vid="{F5397E3F-2304-497A-A89B-CA4107DF328E}"/>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0.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1.xml><?xml version="1.0" encoding="utf-8"?>
<TemplafySlideFormConfiguration><![CDATA[{"formFields":[],"formDataEntries":[]}]]></TemplafySlideFormConfiguration>
</file>

<file path=customXml/item12.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3.xml><?xml version="1.0" encoding="utf-8"?>
<TemplafyTemplateConfiguration><![CDATA[{"elementsMetadata":[],"transformationConfigurations":[],"templateName":"Presentation template","templateDescription":"","enableDocumentContentUpdater":true,"version":"1.0"}]]></TemplafyTemplateConfiguration>
</file>

<file path=customXml/item1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FormConfiguration><![CDATA[{"formFields":[{"dataSource":"Classification","displayColumn":"classificationlabel","hideIfNoUserInteractionRequired":false,"distinct":true,"required":true,"autoSelectFirstOption":false,"defaultValue":"3","type":"dropDown","name":"Classification","label":"Classification","helpTexts":{"prefix":"","postfix":"To learn more about document classification please see the compliance section of the intranet"},"spacing":{},"fullyQualifiedName":"Classification"}],"formDataEntries":[]}]]></TemplafyFormConfiguration>
</file>

<file path=customXml/item2.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0.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1.xml><?xml version="1.0" encoding="utf-8"?>
<TemplafySlideTemplateConfiguration><![CDATA[{"elementsMetadata":[],"enableDocumentContentUpdater":true,"documentContentValidatorConfiguration":{"enableDocumentContentValidator":false,"documentContentValidatorVersion":0},"slideId":"636845265180758378","version":"1.0"}]]></TemplafySlideTemplateConfiguration>
</file>

<file path=customXml/item22.xml><?xml version="1.0" encoding="utf-8"?>
<TemplafySlideTemplateConfiguration><![CDATA[{"elementsMetadata":[],"enableDocumentContentUpdater":true,"documentContentValidatorConfiguration":{"enableDocumentContentValidator":false,"documentContentValidatorVersion":0},"slideId":"636845265181227096","version":"1.0"}]]></TemplafySlideTemplateConfiguration>
</file>

<file path=customXml/item3.xml><?xml version="1.0" encoding="utf-8"?>
<TemplafySlideFormConfiguration><![CDATA[{"formFields":[],"formDataEntries":[]}]]></TemplafySlideFormConfiguration>
</file>

<file path=customXml/item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92249970-8149-4EC4-A210-220C816741E5}">
  <ds:schemaRefs/>
</ds:datastoreItem>
</file>

<file path=customXml/itemProps10.xml><?xml version="1.0" encoding="utf-8"?>
<ds:datastoreItem xmlns:ds="http://schemas.openxmlformats.org/officeDocument/2006/customXml" ds:itemID="{634E9CCB-F3BC-47D2-9E18-C41990E2EBE1}">
  <ds:schemaRefs/>
</ds:datastoreItem>
</file>

<file path=customXml/itemProps11.xml><?xml version="1.0" encoding="utf-8"?>
<ds:datastoreItem xmlns:ds="http://schemas.openxmlformats.org/officeDocument/2006/customXml" ds:itemID="{51676FE2-052D-44CF-A863-D00EA72E5A88}">
  <ds:schemaRefs/>
</ds:datastoreItem>
</file>

<file path=customXml/itemProps12.xml><?xml version="1.0" encoding="utf-8"?>
<ds:datastoreItem xmlns:ds="http://schemas.openxmlformats.org/officeDocument/2006/customXml" ds:itemID="{37BB0D0B-996E-4EBD-95D2-A7CE96883882}">
  <ds:schemaRefs/>
</ds:datastoreItem>
</file>

<file path=customXml/itemProps13.xml><?xml version="1.0" encoding="utf-8"?>
<ds:datastoreItem xmlns:ds="http://schemas.openxmlformats.org/officeDocument/2006/customXml" ds:itemID="{BE9F0B37-8E5E-44B3-A5A2-295809C64FD8}">
  <ds:schemaRefs/>
</ds:datastoreItem>
</file>

<file path=customXml/itemProps14.xml><?xml version="1.0" encoding="utf-8"?>
<ds:datastoreItem xmlns:ds="http://schemas.openxmlformats.org/officeDocument/2006/customXml" ds:itemID="{4603A845-7477-4A6E-9426-1ECB74B20FBA}">
  <ds:schemaRefs/>
</ds:datastoreItem>
</file>

<file path=customXml/itemProps15.xml><?xml version="1.0" encoding="utf-8"?>
<ds:datastoreItem xmlns:ds="http://schemas.openxmlformats.org/officeDocument/2006/customXml" ds:itemID="{B3EF2FD2-BCF0-47E9-B86F-B6B37A72A05C}">
  <ds:schemaRefs/>
</ds:datastoreItem>
</file>

<file path=customXml/itemProps16.xml><?xml version="1.0" encoding="utf-8"?>
<ds:datastoreItem xmlns:ds="http://schemas.openxmlformats.org/officeDocument/2006/customXml" ds:itemID="{81BA2BB5-CE29-4933-8B31-07379275F8E4}">
  <ds:schemaRefs/>
</ds:datastoreItem>
</file>

<file path=customXml/itemProps17.xml><?xml version="1.0" encoding="utf-8"?>
<ds:datastoreItem xmlns:ds="http://schemas.openxmlformats.org/officeDocument/2006/customXml" ds:itemID="{9BD9D02C-42A6-4353-AB4F-3876C40AF3CA}">
  <ds:schemaRefs/>
</ds:datastoreItem>
</file>

<file path=customXml/itemProps18.xml><?xml version="1.0" encoding="utf-8"?>
<ds:datastoreItem xmlns:ds="http://schemas.openxmlformats.org/officeDocument/2006/customXml" ds:itemID="{066DBD01-7766-4ADE-86FC-51A662DEA336}">
  <ds:schemaRefs/>
</ds:datastoreItem>
</file>

<file path=customXml/itemProps19.xml><?xml version="1.0" encoding="utf-8"?>
<ds:datastoreItem xmlns:ds="http://schemas.openxmlformats.org/officeDocument/2006/customXml" ds:itemID="{97EC287E-AA16-4BA5-8D02-531B775D2B37}">
  <ds:schemaRefs/>
</ds:datastoreItem>
</file>

<file path=customXml/itemProps2.xml><?xml version="1.0" encoding="utf-8"?>
<ds:datastoreItem xmlns:ds="http://schemas.openxmlformats.org/officeDocument/2006/customXml" ds:itemID="{4E80FE49-B6D5-444C-8179-6BDF83DE13CB}">
  <ds:schemaRefs/>
</ds:datastoreItem>
</file>

<file path=customXml/itemProps20.xml><?xml version="1.0" encoding="utf-8"?>
<ds:datastoreItem xmlns:ds="http://schemas.openxmlformats.org/officeDocument/2006/customXml" ds:itemID="{71A54683-5EB6-4784-BB18-E70C4F50B3D9}">
  <ds:schemaRefs/>
</ds:datastoreItem>
</file>

<file path=customXml/itemProps21.xml><?xml version="1.0" encoding="utf-8"?>
<ds:datastoreItem xmlns:ds="http://schemas.openxmlformats.org/officeDocument/2006/customXml" ds:itemID="{CE4891E4-1261-45CA-BF53-BD180A76828E}">
  <ds:schemaRefs/>
</ds:datastoreItem>
</file>

<file path=customXml/itemProps22.xml><?xml version="1.0" encoding="utf-8"?>
<ds:datastoreItem xmlns:ds="http://schemas.openxmlformats.org/officeDocument/2006/customXml" ds:itemID="{420D13E1-600A-4552-9E88-5C5946DC9924}">
  <ds:schemaRefs/>
</ds:datastoreItem>
</file>

<file path=customXml/itemProps3.xml><?xml version="1.0" encoding="utf-8"?>
<ds:datastoreItem xmlns:ds="http://schemas.openxmlformats.org/officeDocument/2006/customXml" ds:itemID="{D1890F7F-DBEB-4506-B35E-064EE9ADD8AB}">
  <ds:schemaRefs/>
</ds:datastoreItem>
</file>

<file path=customXml/itemProps4.xml><?xml version="1.0" encoding="utf-8"?>
<ds:datastoreItem xmlns:ds="http://schemas.openxmlformats.org/officeDocument/2006/customXml" ds:itemID="{5F0E55E1-E112-49DF-82A6-308427439A24}">
  <ds:schemaRefs/>
</ds:datastoreItem>
</file>

<file path=customXml/itemProps5.xml><?xml version="1.0" encoding="utf-8"?>
<ds:datastoreItem xmlns:ds="http://schemas.openxmlformats.org/officeDocument/2006/customXml" ds:itemID="{1907735A-BAEB-4414-9DA2-54CF6BF835E6}">
  <ds:schemaRefs/>
</ds:datastoreItem>
</file>

<file path=customXml/itemProps6.xml><?xml version="1.0" encoding="utf-8"?>
<ds:datastoreItem xmlns:ds="http://schemas.openxmlformats.org/officeDocument/2006/customXml" ds:itemID="{98EF18BE-1F2F-4C4F-B16C-B44A85FF5E64}">
  <ds:schemaRefs/>
</ds:datastoreItem>
</file>

<file path=customXml/itemProps7.xml><?xml version="1.0" encoding="utf-8"?>
<ds:datastoreItem xmlns:ds="http://schemas.openxmlformats.org/officeDocument/2006/customXml" ds:itemID="{E15104B5-7E90-4369-A767-1A4487C44DA8}">
  <ds:schemaRefs/>
</ds:datastoreItem>
</file>

<file path=customXml/itemProps8.xml><?xml version="1.0" encoding="utf-8"?>
<ds:datastoreItem xmlns:ds="http://schemas.openxmlformats.org/officeDocument/2006/customXml" ds:itemID="{BBEA1FFD-96EB-448C-872D-FD6D20257C06}">
  <ds:schemaRefs/>
</ds:datastoreItem>
</file>

<file path=customXml/itemProps9.xml><?xml version="1.0" encoding="utf-8"?>
<ds:datastoreItem xmlns:ds="http://schemas.openxmlformats.org/officeDocument/2006/customXml" ds:itemID="{46E7D475-C485-48BC-BEE6-B943FFA37F8F}">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485</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Franklin Gothic Book</vt:lpstr>
      <vt:lpstr>inherit</vt:lpstr>
      <vt:lpstr>Tahoma</vt:lpstr>
      <vt:lpstr>Wingdings</vt:lpstr>
      <vt:lpstr>Blank</vt:lpstr>
      <vt:lpstr>PYTHON BASIC</vt:lpstr>
      <vt:lpstr>AGENDA</vt:lpstr>
      <vt:lpstr>PowerPoint Presentation</vt:lpstr>
      <vt:lpstr>PowerPoint Presentation</vt:lpstr>
      <vt:lpstr>PowerPoint Presentation</vt:lpstr>
      <vt:lpstr>PYTHON - HISTORY</vt:lpstr>
      <vt:lpstr>PYTHON - HISTORY</vt:lpstr>
      <vt:lpstr>HOW TO RUN PYTHON CODE</vt:lpstr>
      <vt:lpstr>HOW TO RUN PYTHON CODE</vt:lpstr>
      <vt:lpstr>PowerPoint Presentation</vt:lpstr>
      <vt:lpstr>LAST MINUTE NOTES PEP-8 (https://www.python.org/dev/peps/pep-0008/) </vt:lpstr>
      <vt:lpstr>WANT TO DO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2020-09-30T08:50:14Z</dcterms:created>
  <dcterms:modified xsi:type="dcterms:W3CDTF">2020-10-26T13:17:26Z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TemplafyTimeStamp">
    <vt:lpwstr>2019-01-31T10:15:17.6338705</vt:lpwstr>
  </property>
</Properties>
</file>