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3"/>
  </p:sldMasterIdLst>
  <p:notesMasterIdLst>
    <p:notesMasterId r:id="rId37"/>
  </p:notesMasterIdLst>
  <p:handoutMasterIdLst>
    <p:handoutMasterId r:id="rId38"/>
  </p:handoutMasterIdLst>
  <p:sldIdLst>
    <p:sldId id="284" r:id="rId24"/>
    <p:sldId id="285" r:id="rId25"/>
    <p:sldId id="286" r:id="rId26"/>
    <p:sldId id="287" r:id="rId27"/>
    <p:sldId id="288" r:id="rId28"/>
    <p:sldId id="289" r:id="rId29"/>
    <p:sldId id="290" r:id="rId30"/>
    <p:sldId id="291" r:id="rId31"/>
    <p:sldId id="293" r:id="rId32"/>
    <p:sldId id="294" r:id="rId33"/>
    <p:sldId id="295" r:id="rId34"/>
    <p:sldId id="296" r:id="rId35"/>
    <p:sldId id="28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AE2"/>
    <a:srgbClr val="4870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74" autoAdjust="0"/>
  </p:normalViewPr>
  <p:slideViewPr>
    <p:cSldViewPr snapToGrid="0" showGuides="1">
      <p:cViewPr varScale="1">
        <p:scale>
          <a:sx n="119" d="100"/>
          <a:sy n="119" d="100"/>
        </p:scale>
        <p:origin x="96" y="26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121" d="100"/>
          <a:sy n="121" d="100"/>
        </p:scale>
        <p:origin x="493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3.xml"/><Relationship Id="rId39" Type="http://schemas.openxmlformats.org/officeDocument/2006/relationships/presProps" Target="presProps.xml"/><Relationship Id="rId21" Type="http://schemas.openxmlformats.org/officeDocument/2006/relationships/customXml" Target="../customXml/item21.xml"/><Relationship Id="rId34" Type="http://schemas.openxmlformats.org/officeDocument/2006/relationships/slide" Target="slides/slide11.xml"/><Relationship Id="rId42"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slide" Target="slides/slide6.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Master" Target="slideMasters/slideMaster1.xml"/><Relationship Id="rId28" Type="http://schemas.openxmlformats.org/officeDocument/2006/relationships/slide" Target="slides/slide5.xml"/><Relationship Id="rId36" Type="http://schemas.openxmlformats.org/officeDocument/2006/relationships/slide" Target="slides/slide13.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8.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mtClean="0"/>
              <a:t>‹#›</a:t>
            </a:fld>
            <a:endParaRPr lang="en-GB"/>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mtClean="0"/>
              <a:t>28/10/2020</a:t>
            </a:fld>
            <a:endParaRPr lang="en-GB"/>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6E511-D742-4EFE-90B5-C9FC42762E0F}" type="datetimeFigureOut">
              <a:rPr lang="en-GB" smtClean="0"/>
              <a:t>28/10/2020</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CFAD1-D197-4A88-B173-A6412E995EE5}" type="slidenum">
              <a:rPr lang="en-GB" smtClean="0"/>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Dots blue 10"/>
          <p:cNvPicPr>
            <a:picLocks noChangeAspect="1"/>
          </p:cNvPicPr>
          <p:nvPr userDrawn="1"/>
        </p:nvPicPr>
        <p:blipFill rotWithShape="1">
          <a:blip r:embed="rId2">
            <a:extLst>
              <a:ext uri="{28A0092B-C50C-407E-A947-70E740481C1C}">
                <a14:useLocalDpi xmlns:a14="http://schemas.microsoft.com/office/drawing/2010/main" val="0"/>
              </a:ext>
            </a:extLst>
          </a:blip>
          <a:srcRect l="3506" t="19143" r="19222" b="17952"/>
          <a:stretch/>
        </p:blipFill>
        <p:spPr>
          <a:xfrm>
            <a:off x="233362" y="181850"/>
            <a:ext cx="11722099" cy="6445963"/>
          </a:xfrm>
          <a:prstGeom prst="rect">
            <a:avLst/>
          </a:prstGeom>
        </p:spPr>
      </p:pic>
      <p:sp>
        <p:nvSpPr>
          <p:cNvPr id="28" name="Picture Placeholder 27"/>
          <p:cNvSpPr>
            <a:spLocks noGrp="1"/>
          </p:cNvSpPr>
          <p:nvPr>
            <p:ph type="pic" sz="quarter" idx="13" hasCustomPrompt="1"/>
          </p:nvPr>
        </p:nvSpPr>
        <p:spPr>
          <a:xfrm>
            <a:off x="233363" y="233362"/>
            <a:ext cx="11722100" cy="6401647"/>
          </a:xfrm>
        </p:spPr>
        <p:txBody>
          <a:bodyPr bIns="792000" anchor="ctr" anchorCtr="0"/>
          <a:lstStyle>
            <a:lvl1pPr marL="0" indent="0" algn="ctr">
              <a:buNone/>
              <a:defRPr sz="1400"/>
            </a:lvl1pPr>
          </a:lstStyle>
          <a:p>
            <a:r>
              <a:rPr lang="en-GB" dirty="0"/>
              <a:t>Insert image</a:t>
            </a:r>
          </a:p>
        </p:txBody>
      </p:sp>
      <p:sp>
        <p:nvSpPr>
          <p:cNvPr id="2" name="Title 1"/>
          <p:cNvSpPr>
            <a:spLocks noGrp="1"/>
          </p:cNvSpPr>
          <p:nvPr>
            <p:ph type="ctrTitle"/>
          </p:nvPr>
        </p:nvSpPr>
        <p:spPr>
          <a:xfrm>
            <a:off x="233363" y="3981600"/>
            <a:ext cx="11722099" cy="2448000"/>
          </a:xfrm>
          <a:solidFill>
            <a:schemeClr val="tx2">
              <a:alpha val="40000"/>
            </a:schemeClr>
          </a:solidFill>
        </p:spPr>
        <p:txBody>
          <a:bodyPr lIns="360000" tIns="180000" rIns="360000" bIns="450000" anchor="b">
            <a:normAutofit/>
          </a:bodyPr>
          <a:lstStyle>
            <a:lvl1pPr algn="r">
              <a:lnSpc>
                <a:spcPct val="83000"/>
              </a:lnSpc>
              <a:defRPr sz="6600" b="1" cap="all" baseline="0">
                <a:solidFill>
                  <a:schemeClr val="bg1"/>
                </a:solidFill>
                <a:latin typeface="Franklin Gothic Book" panose="020B0503020102020204" pitchFamily="34" charset="0"/>
              </a:defRPr>
            </a:lvl1pPr>
          </a:lstStyle>
          <a:p>
            <a:r>
              <a:rPr lang="en-US"/>
              <a:t>Click to edit Master title style</a:t>
            </a:r>
            <a:endParaRPr lang="en-GB" dirty="0"/>
          </a:p>
        </p:txBody>
      </p:sp>
      <p:sp>
        <p:nvSpPr>
          <p:cNvPr id="3" name="Subtitle 2"/>
          <p:cNvSpPr>
            <a:spLocks noGrp="1"/>
          </p:cNvSpPr>
          <p:nvPr>
            <p:ph type="subTitle" idx="1"/>
          </p:nvPr>
        </p:nvSpPr>
        <p:spPr>
          <a:xfrm>
            <a:off x="233363" y="5908418"/>
            <a:ext cx="11722099" cy="521020"/>
          </a:xfrm>
        </p:spPr>
        <p:txBody>
          <a:bodyPr lIns="360000" rIns="360000">
            <a:normAutofit/>
          </a:bodyPr>
          <a:lstStyle>
            <a:lvl1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1pPr>
            <a:lvl2pPr marL="0" indent="0" algn="r">
              <a:lnSpc>
                <a:spcPct val="90000"/>
              </a:lnSpc>
              <a:spcBef>
                <a:spcPts val="0"/>
              </a:spcBef>
              <a:buFont typeface="Arial" panose="020B0604020202020204" pitchFamily="34" charset="0"/>
              <a:buNone/>
              <a:defRPr sz="2400">
                <a:solidFill>
                  <a:schemeClr val="bg1"/>
                </a:solidFill>
                <a:latin typeface="Franklin Gothic Book" panose="020B0503020102020204" pitchFamily="34" charset="0"/>
              </a:defRPr>
            </a:lvl2pPr>
            <a:lvl3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3pPr>
            <a:lvl4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4pPr>
            <a:lvl5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5pPr>
            <a:lvl6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6pPr>
            <a:lvl7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7pPr>
            <a:lvl8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8pPr>
            <a:lvl9pPr marL="0" indent="0" algn="r">
              <a:lnSpc>
                <a:spcPct val="90000"/>
              </a:lnSpc>
              <a:spcBef>
                <a:spcPts val="0"/>
              </a:spcBef>
              <a:buFont typeface="Arial" panose="020B0604020202020204" pitchFamily="34" charset="0"/>
              <a:buChar char="​"/>
              <a:defRPr sz="2400">
                <a:solidFill>
                  <a:schemeClr val="bg1"/>
                </a:solidFill>
                <a:latin typeface="Franklin Gothic Book" panose="020B0503020102020204" pitchFamily="34" charset="0"/>
              </a:defRPr>
            </a:lvl9pPr>
          </a:lstStyle>
          <a:p>
            <a:r>
              <a:rPr lang="en-US"/>
              <a:t>Click to edit Master subtitle style</a:t>
            </a:r>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30" name="Logo"/>
          <p:cNvSpPr>
            <a:spLocks noGrp="1"/>
          </p:cNvSpPr>
          <p:nvPr>
            <p:ph type="body" sz="quarter" idx="14" hasCustomPrompt="1"/>
          </p:nvPr>
        </p:nvSpPr>
        <p:spPr>
          <a:xfrm>
            <a:off x="435600" y="424800"/>
            <a:ext cx="1944000" cy="849600"/>
          </a:xfrm>
          <a:blipFill>
            <a:blip r:embed="rId3"/>
            <a:stretch>
              <a:fillRect/>
            </a:stretch>
          </a:blipFill>
        </p:spPr>
        <p:txBody>
          <a:bodyPr/>
          <a:lstStyle>
            <a:lvl1pPr marL="0" indent="0">
              <a:buNone/>
              <a:defRPr sz="100">
                <a:noFill/>
              </a:defRPr>
            </a:lvl1pPr>
          </a:lstStyle>
          <a:p>
            <a:pPr lvl="0"/>
            <a:r>
              <a:rPr lang="en-US" dirty="0"/>
              <a:t>.</a:t>
            </a:r>
          </a:p>
        </p:txBody>
      </p:sp>
    </p:spTree>
    <p:extLst>
      <p:ext uri="{BB962C8B-B14F-4D97-AF65-F5344CB8AC3E}">
        <p14:creationId xmlns:p14="http://schemas.microsoft.com/office/powerpoint/2010/main" val="342242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8" name="Media Placeholder 7"/>
          <p:cNvSpPr>
            <a:spLocks noGrp="1"/>
          </p:cNvSpPr>
          <p:nvPr>
            <p:ph type="media" sz="quarter" idx="16"/>
          </p:nvPr>
        </p:nvSpPr>
        <p:spPr>
          <a:xfrm>
            <a:off x="234000" y="234000"/>
            <a:ext cx="11721600" cy="6400800"/>
          </a:xfrm>
        </p:spPr>
        <p:txBody>
          <a:bodyPr bIns="792000" anchor="ctr" anchorCtr="0"/>
          <a:lstStyle>
            <a:lvl1pPr marL="0" indent="0" algn="ctr">
              <a:buNone/>
              <a:defRPr/>
            </a:lvl1pPr>
          </a:lstStyle>
          <a:p>
            <a:r>
              <a:rPr lang="en-US"/>
              <a:t>Click icon to add media</a:t>
            </a:r>
          </a:p>
        </p:txBody>
      </p:sp>
      <p:sp>
        <p:nvSpPr>
          <p:cNvPr id="6" name="Logo"/>
          <p:cNvSpPr>
            <a:spLocks noGrp="1" noChangeAspect="1"/>
          </p:cNvSpPr>
          <p:nvPr>
            <p:ph type="body" sz="quarter" idx="15" hasCustomPrompt="1"/>
          </p:nvPr>
        </p:nvSpPr>
        <p:spPr>
          <a:xfrm>
            <a:off x="11106000" y="0"/>
            <a:ext cx="655200"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4" name="text" descr="{&quot;templafy&quot;:{&quot;binding&quot;:&quot;Form.Classification.Classification&quot;,&quot;type&quot;:&quot;text&quot;}}" title="Form.Classification.Classification">
            <a:extLst>
              <a:ext uri="{FF2B5EF4-FFF2-40B4-BE49-F238E27FC236}">
                <a16:creationId xmlns:a16="http://schemas.microsoft.com/office/drawing/2014/main" id="{5D2C1A38-1E2C-4C9F-AF0A-FF217E189377}"/>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solidFill>
                <a:schemeClr val="tx2"/>
              </a:solidFill>
            </a:endParaRPr>
          </a:p>
        </p:txBody>
      </p:sp>
    </p:spTree>
    <p:extLst>
      <p:ext uri="{BB962C8B-B14F-4D97-AF65-F5344CB8AC3E}">
        <p14:creationId xmlns:p14="http://schemas.microsoft.com/office/powerpoint/2010/main" val="1369812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ase I">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233363" y="233363"/>
            <a:ext cx="5400000" cy="6394450"/>
          </a:xfrm>
          <a:solidFill>
            <a:schemeClr val="accent3"/>
          </a:solidFill>
        </p:spPr>
        <p:txBody>
          <a:bodyPr lIns="306000" tIns="234000" rIns="306000" bIns="2520000"/>
          <a:lstStyle>
            <a:lvl1pPr marL="0" indent="0" algn="l">
              <a:spcBef>
                <a:spcPts val="0"/>
              </a:spcBef>
              <a:buFont typeface="Arial" panose="020B0604020202020204" pitchFamily="34" charset="0"/>
              <a:buChar char="​"/>
              <a:defRPr sz="5000" b="1" cap="all" baseline="0">
                <a:solidFill>
                  <a:schemeClr val="bg1"/>
                </a:solidFill>
              </a:defRPr>
            </a:lvl1pPr>
            <a:lvl2pPr marL="36000" indent="0" algn="l">
              <a:spcBef>
                <a:spcPts val="0"/>
              </a:spcBef>
              <a:buFont typeface="Arial" panose="020B0604020202020204" pitchFamily="34" charset="0"/>
              <a:buChar char="​"/>
              <a:defRPr sz="1400" cap="all" baseline="0">
                <a:solidFill>
                  <a:schemeClr val="bg1"/>
                </a:solidFill>
              </a:defRPr>
            </a:lvl2pPr>
            <a:lvl3pPr marL="36000" indent="0" algn="l">
              <a:spcBef>
                <a:spcPts val="0"/>
              </a:spcBef>
              <a:buFont typeface="Arial" panose="020B0604020202020204" pitchFamily="34" charset="0"/>
              <a:buChar char="​"/>
              <a:defRPr sz="1400" cap="all">
                <a:solidFill>
                  <a:schemeClr val="bg1"/>
                </a:solidFill>
              </a:defRPr>
            </a:lvl3pPr>
            <a:lvl4pPr marL="36000" indent="0" algn="l">
              <a:spcBef>
                <a:spcPts val="0"/>
              </a:spcBef>
              <a:buFont typeface="Arial" panose="020B0604020202020204" pitchFamily="34" charset="0"/>
              <a:buChar char="​"/>
              <a:defRPr sz="1400" cap="all">
                <a:solidFill>
                  <a:schemeClr val="bg1"/>
                </a:solidFill>
              </a:defRPr>
            </a:lvl4pPr>
            <a:lvl5pPr marL="36000" indent="0" algn="l">
              <a:spcBef>
                <a:spcPts val="0"/>
              </a:spcBef>
              <a:buFont typeface="Arial" panose="020B0604020202020204" pitchFamily="34" charset="0"/>
              <a:buChar char="​"/>
              <a:defRPr sz="1400" cap="all">
                <a:solidFill>
                  <a:schemeClr val="bg1"/>
                </a:solidFill>
              </a:defRPr>
            </a:lvl5pPr>
            <a:lvl6pPr marL="36000" indent="0" algn="l">
              <a:spcBef>
                <a:spcPts val="0"/>
              </a:spcBef>
              <a:buFont typeface="Arial" panose="020B0604020202020204" pitchFamily="34" charset="0"/>
              <a:buChar char="​"/>
              <a:defRPr sz="1400" cap="all">
                <a:solidFill>
                  <a:schemeClr val="bg1"/>
                </a:solidFill>
              </a:defRPr>
            </a:lvl6pPr>
            <a:lvl7pPr marL="36000" indent="0" algn="l">
              <a:spcBef>
                <a:spcPts val="0"/>
              </a:spcBef>
              <a:buFont typeface="Arial" panose="020B0604020202020204" pitchFamily="34" charset="0"/>
              <a:buChar char="​"/>
              <a:defRPr sz="1400" cap="all">
                <a:solidFill>
                  <a:schemeClr val="bg1"/>
                </a:solidFill>
              </a:defRPr>
            </a:lvl7pPr>
            <a:lvl8pPr marL="36000" indent="0" algn="l">
              <a:spcBef>
                <a:spcPts val="0"/>
              </a:spcBef>
              <a:buFont typeface="Arial" panose="020B0604020202020204" pitchFamily="34" charset="0"/>
              <a:buChar char="​"/>
              <a:defRPr sz="1400" cap="all">
                <a:solidFill>
                  <a:schemeClr val="bg1"/>
                </a:solidFill>
              </a:defRPr>
            </a:lvl8pPr>
            <a:lvl9pPr marL="36000" indent="0" algn="l">
              <a:spcBef>
                <a:spcPts val="0"/>
              </a:spcBef>
              <a:buFont typeface="Arial" panose="020B0604020202020204" pitchFamily="34" charset="0"/>
              <a:buChar char="​"/>
              <a:defRPr sz="1400" cap="all">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12" name="Text Placeholder 11"/>
          <p:cNvSpPr>
            <a:spLocks noGrp="1"/>
          </p:cNvSpPr>
          <p:nvPr>
            <p:ph type="body" sz="quarter" idx="13"/>
          </p:nvPr>
        </p:nvSpPr>
        <p:spPr>
          <a:xfrm>
            <a:off x="565788" y="4125913"/>
            <a:ext cx="4735150" cy="1922462"/>
          </a:xfrm>
        </p:spPr>
        <p:txBody>
          <a:bodyPr/>
          <a:lstStyle>
            <a:lvl1pPr marL="0" indent="0">
              <a:spcBef>
                <a:spcPts val="0"/>
              </a:spcBef>
              <a:buFont typeface="Tahoma" panose="020B0604030504040204" pitchFamily="34" charset="0"/>
              <a:buChar char="​"/>
              <a:defRPr sz="1100" b="1" cap="all" baseline="0">
                <a:solidFill>
                  <a:schemeClr val="bg1"/>
                </a:solidFill>
              </a:defRPr>
            </a:lvl1pPr>
            <a:lvl2pPr marL="0" indent="0">
              <a:spcBef>
                <a:spcPts val="0"/>
              </a:spcBef>
              <a:buFont typeface="Tahoma" panose="020B0604030504040204" pitchFamily="34" charset="0"/>
              <a:buChar char="​"/>
              <a:defRPr sz="1100">
                <a:solidFill>
                  <a:schemeClr val="bg1"/>
                </a:solidFill>
              </a:defRPr>
            </a:lvl2pPr>
            <a:lvl3pPr marL="180000" indent="-180000">
              <a:spcBef>
                <a:spcPts val="0"/>
              </a:spcBef>
              <a:defRPr sz="1100">
                <a:solidFill>
                  <a:schemeClr val="bg1"/>
                </a:solidFill>
              </a:defRPr>
            </a:lvl3pPr>
            <a:lvl4pPr marL="180000" indent="-180000">
              <a:spcBef>
                <a:spcPts val="0"/>
              </a:spcBef>
              <a:defRPr sz="1100">
                <a:solidFill>
                  <a:schemeClr val="bg1"/>
                </a:solidFill>
              </a:defRPr>
            </a:lvl4pPr>
            <a:lvl5pPr marL="180000" indent="-180000">
              <a:spcBef>
                <a:spcPts val="0"/>
              </a:spcBef>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3" name="Picture Placeholder 10"/>
          <p:cNvSpPr>
            <a:spLocks noGrp="1"/>
          </p:cNvSpPr>
          <p:nvPr>
            <p:ph type="pic" sz="quarter" idx="14" hasCustomPrompt="1"/>
          </p:nvPr>
        </p:nvSpPr>
        <p:spPr>
          <a:xfrm>
            <a:off x="5831800" y="233363"/>
            <a:ext cx="6127200" cy="6394450"/>
          </a:xfrm>
        </p:spPr>
        <p:txBody>
          <a:bodyPr bIns="792000" anchor="ctr">
            <a:normAutofit/>
          </a:bodyPr>
          <a:lstStyle>
            <a:lvl1pPr marL="0" indent="0" algn="ctr">
              <a:buFont typeface="Arial" charset="0"/>
              <a:buNone/>
              <a:defRPr sz="1400" baseline="0"/>
            </a:lvl1pPr>
          </a:lstStyle>
          <a:p>
            <a:r>
              <a:rPr lang="en-GB" dirty="0"/>
              <a:t>Insert image</a:t>
            </a:r>
          </a:p>
        </p:txBody>
      </p:sp>
      <p:sp>
        <p:nvSpPr>
          <p:cNvPr id="14" name="Logo"/>
          <p:cNvSpPr>
            <a:spLocks noGrp="1" noChangeAspect="1"/>
          </p:cNvSpPr>
          <p:nvPr>
            <p:ph type="body" sz="quarter" idx="15" hasCustomPrompt="1"/>
          </p:nvPr>
        </p:nvSpPr>
        <p:spPr>
          <a:xfrm>
            <a:off x="11106000" y="0"/>
            <a:ext cx="655200"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10" name="TextBox 9"/>
          <p:cNvSpPr txBox="1"/>
          <p:nvPr userDrawn="1"/>
        </p:nvSpPr>
        <p:spPr>
          <a:xfrm>
            <a:off x="233363" y="-201832"/>
            <a:ext cx="514441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Click on text, Choose new Shape Fill color from DC color theme (top row)</a:t>
            </a:r>
          </a:p>
        </p:txBody>
      </p:sp>
      <p:sp>
        <p:nvSpPr>
          <p:cNvPr id="8" name="text" descr="{&quot;templafy&quot;:{&quot;binding&quot;:&quot;Form.Classification.Classification&quot;,&quot;type&quot;:&quot;text&quot;}}" title="Form.Classification.Classification">
            <a:extLst>
              <a:ext uri="{FF2B5EF4-FFF2-40B4-BE49-F238E27FC236}">
                <a16:creationId xmlns:a16="http://schemas.microsoft.com/office/drawing/2014/main" id="{8BCFED7C-947E-4AD2-BFF3-06A762643B02}"/>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solidFill>
                <a:schemeClr val="tx2"/>
              </a:solidFill>
            </a:endParaRPr>
          </a:p>
        </p:txBody>
      </p:sp>
    </p:spTree>
    <p:extLst>
      <p:ext uri="{BB962C8B-B14F-4D97-AF65-F5344CB8AC3E}">
        <p14:creationId xmlns:p14="http://schemas.microsoft.com/office/powerpoint/2010/main" val="3465359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ase II">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233363" y="233363"/>
            <a:ext cx="6127200" cy="6394450"/>
          </a:xfrm>
        </p:spPr>
        <p:txBody>
          <a:bodyPr bIns="792000" anchor="ctr">
            <a:normAutofit/>
          </a:bodyPr>
          <a:lstStyle>
            <a:lvl1pPr marL="0" indent="0" algn="ctr">
              <a:buFont typeface="Arial" charset="0"/>
              <a:buNone/>
              <a:defRPr sz="1400" baseline="0"/>
            </a:lvl1pPr>
          </a:lstStyle>
          <a:p>
            <a:r>
              <a:rPr lang="en-GB" dirty="0"/>
              <a:t>Insert image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6" name="Subtitle 2"/>
          <p:cNvSpPr>
            <a:spLocks noGrp="1"/>
          </p:cNvSpPr>
          <p:nvPr>
            <p:ph type="subTitle" idx="1" hasCustomPrompt="1"/>
          </p:nvPr>
        </p:nvSpPr>
        <p:spPr>
          <a:xfrm>
            <a:off x="6555463" y="233363"/>
            <a:ext cx="5400000" cy="6394450"/>
          </a:xfrm>
          <a:solidFill>
            <a:schemeClr val="tx2"/>
          </a:solidFill>
        </p:spPr>
        <p:txBody>
          <a:bodyPr lIns="306000" tIns="540000" rIns="306000" bIns="2520000"/>
          <a:lstStyle>
            <a:lvl1pPr marL="0" indent="0" algn="l">
              <a:spcBef>
                <a:spcPts val="0"/>
              </a:spcBef>
              <a:buFont typeface="Arial" panose="020B0604020202020204" pitchFamily="34" charset="0"/>
              <a:buChar char="​"/>
              <a:defRPr sz="5000" b="1" cap="all" baseline="0">
                <a:solidFill>
                  <a:schemeClr val="bg1"/>
                </a:solidFill>
              </a:defRPr>
            </a:lvl1pPr>
            <a:lvl2pPr marL="36000" indent="0" algn="l">
              <a:spcBef>
                <a:spcPts val="0"/>
              </a:spcBef>
              <a:buFont typeface="Arial" panose="020B0604020202020204" pitchFamily="34" charset="0"/>
              <a:buChar char="​"/>
              <a:defRPr sz="1400" cap="all" baseline="0">
                <a:solidFill>
                  <a:schemeClr val="bg1"/>
                </a:solidFill>
              </a:defRPr>
            </a:lvl2pPr>
            <a:lvl3pPr marL="36000" indent="0" algn="l">
              <a:spcBef>
                <a:spcPts val="0"/>
              </a:spcBef>
              <a:buFont typeface="Arial" panose="020B0604020202020204" pitchFamily="34" charset="0"/>
              <a:buChar char="​"/>
              <a:defRPr sz="1400" cap="all">
                <a:solidFill>
                  <a:schemeClr val="bg1"/>
                </a:solidFill>
              </a:defRPr>
            </a:lvl3pPr>
            <a:lvl4pPr marL="36000" indent="0" algn="l">
              <a:spcBef>
                <a:spcPts val="0"/>
              </a:spcBef>
              <a:buFont typeface="Arial" panose="020B0604020202020204" pitchFamily="34" charset="0"/>
              <a:buChar char="​"/>
              <a:defRPr sz="1400" cap="all">
                <a:solidFill>
                  <a:schemeClr val="bg1"/>
                </a:solidFill>
              </a:defRPr>
            </a:lvl4pPr>
            <a:lvl5pPr marL="36000" indent="0" algn="l">
              <a:spcBef>
                <a:spcPts val="0"/>
              </a:spcBef>
              <a:buFont typeface="Arial" panose="020B0604020202020204" pitchFamily="34" charset="0"/>
              <a:buChar char="​"/>
              <a:defRPr sz="1400" cap="all">
                <a:solidFill>
                  <a:schemeClr val="bg1"/>
                </a:solidFill>
              </a:defRPr>
            </a:lvl5pPr>
            <a:lvl6pPr marL="36000" indent="0" algn="l">
              <a:spcBef>
                <a:spcPts val="0"/>
              </a:spcBef>
              <a:buFont typeface="Arial" panose="020B0604020202020204" pitchFamily="34" charset="0"/>
              <a:buChar char="​"/>
              <a:defRPr sz="1400" cap="all">
                <a:solidFill>
                  <a:schemeClr val="bg1"/>
                </a:solidFill>
              </a:defRPr>
            </a:lvl6pPr>
            <a:lvl7pPr marL="36000" indent="0" algn="l">
              <a:spcBef>
                <a:spcPts val="0"/>
              </a:spcBef>
              <a:buFont typeface="Arial" panose="020B0604020202020204" pitchFamily="34" charset="0"/>
              <a:buChar char="​"/>
              <a:defRPr sz="1400" cap="all">
                <a:solidFill>
                  <a:schemeClr val="bg1"/>
                </a:solidFill>
              </a:defRPr>
            </a:lvl7pPr>
            <a:lvl8pPr marL="36000" indent="0" algn="l">
              <a:spcBef>
                <a:spcPts val="0"/>
              </a:spcBef>
              <a:buFont typeface="Arial" panose="020B0604020202020204" pitchFamily="34" charset="0"/>
              <a:buChar char="​"/>
              <a:defRPr sz="1400" cap="all">
                <a:solidFill>
                  <a:schemeClr val="bg1"/>
                </a:solidFill>
              </a:defRPr>
            </a:lvl8pPr>
            <a:lvl9pPr marL="36000" indent="0" algn="l">
              <a:spcBef>
                <a:spcPts val="0"/>
              </a:spcBef>
              <a:buFont typeface="Arial" panose="020B0604020202020204" pitchFamily="34" charset="0"/>
              <a:buChar char="​"/>
              <a:defRPr sz="1400" cap="all">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12" name="Text Placeholder 11"/>
          <p:cNvSpPr>
            <a:spLocks noGrp="1"/>
          </p:cNvSpPr>
          <p:nvPr>
            <p:ph type="body" sz="quarter" idx="13"/>
          </p:nvPr>
        </p:nvSpPr>
        <p:spPr>
          <a:xfrm>
            <a:off x="6887888" y="4125913"/>
            <a:ext cx="4735150" cy="1922462"/>
          </a:xfrm>
        </p:spPr>
        <p:txBody>
          <a:bodyPr/>
          <a:lstStyle>
            <a:lvl1pPr marL="0" indent="0">
              <a:spcBef>
                <a:spcPts val="0"/>
              </a:spcBef>
              <a:buFont typeface="Tahoma" panose="020B0604030504040204" pitchFamily="34" charset="0"/>
              <a:buChar char="​"/>
              <a:defRPr sz="1100" b="1" cap="all" baseline="0">
                <a:solidFill>
                  <a:schemeClr val="bg1"/>
                </a:solidFill>
              </a:defRPr>
            </a:lvl1pPr>
            <a:lvl2pPr marL="0" indent="0">
              <a:spcBef>
                <a:spcPts val="0"/>
              </a:spcBef>
              <a:buFont typeface="Tahoma" panose="020B0604030504040204" pitchFamily="34" charset="0"/>
              <a:buChar char="​"/>
              <a:defRPr sz="1100">
                <a:solidFill>
                  <a:schemeClr val="bg1"/>
                </a:solidFill>
              </a:defRPr>
            </a:lvl2pPr>
            <a:lvl3pPr marL="180000" indent="-180000">
              <a:spcBef>
                <a:spcPts val="0"/>
              </a:spcBef>
              <a:defRPr sz="1100">
                <a:solidFill>
                  <a:schemeClr val="bg1"/>
                </a:solidFill>
              </a:defRPr>
            </a:lvl3pPr>
            <a:lvl4pPr marL="180000" indent="-180000">
              <a:spcBef>
                <a:spcPts val="0"/>
              </a:spcBef>
              <a:defRPr sz="1100">
                <a:solidFill>
                  <a:schemeClr val="bg1"/>
                </a:solidFill>
              </a:defRPr>
            </a:lvl4pPr>
            <a:lvl5pPr marL="180000" indent="-180000">
              <a:spcBef>
                <a:spcPts val="0"/>
              </a:spcBef>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4" name="Logo"/>
          <p:cNvSpPr>
            <a:spLocks noGrp="1" noChangeAspect="1"/>
          </p:cNvSpPr>
          <p:nvPr>
            <p:ph type="body" sz="quarter" idx="15" hasCustomPrompt="1"/>
          </p:nvPr>
        </p:nvSpPr>
        <p:spPr>
          <a:xfrm>
            <a:off x="11106000" y="0"/>
            <a:ext cx="655200"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10" name="TextBox 9"/>
          <p:cNvSpPr txBox="1"/>
          <p:nvPr userDrawn="1"/>
        </p:nvSpPr>
        <p:spPr>
          <a:xfrm>
            <a:off x="6555462" y="-201832"/>
            <a:ext cx="514441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Click on text, Choose new Shape Fill color from DC color theme (top row)</a:t>
            </a:r>
          </a:p>
        </p:txBody>
      </p:sp>
      <p:sp>
        <p:nvSpPr>
          <p:cNvPr id="8" name="text" descr="{&quot;templafy&quot;:{&quot;binding&quot;:&quot;Form.Classification.Classification&quot;,&quot;type&quot;:&quot;text&quot;}}" title="Form.Classification.Classification">
            <a:extLst>
              <a:ext uri="{FF2B5EF4-FFF2-40B4-BE49-F238E27FC236}">
                <a16:creationId xmlns:a16="http://schemas.microsoft.com/office/drawing/2014/main" id="{C998D6DA-FCD8-4DA0-9513-31213CEB5004}"/>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p>
        </p:txBody>
      </p:sp>
    </p:spTree>
    <p:extLst>
      <p:ext uri="{BB962C8B-B14F-4D97-AF65-F5344CB8AC3E}">
        <p14:creationId xmlns:p14="http://schemas.microsoft.com/office/powerpoint/2010/main" val="3256651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eaker text right I">
    <p:bg>
      <p:bgPr>
        <a:solidFill>
          <a:schemeClr val="bg2"/>
        </a:solidFill>
        <a:effectLst/>
      </p:bgPr>
    </p:bg>
    <p:spTree>
      <p:nvGrpSpPr>
        <p:cNvPr id="1" name=""/>
        <p:cNvGrpSpPr/>
        <p:nvPr/>
      </p:nvGrpSpPr>
      <p:grpSpPr>
        <a:xfrm>
          <a:off x="0" y="0"/>
          <a:ext cx="0" cy="0"/>
          <a:chOff x="0" y="0"/>
          <a:chExt cx="0" cy="0"/>
        </a:xfrm>
      </p:grpSpPr>
      <p:sp>
        <p:nvSpPr>
          <p:cNvPr id="20" name="Picture Placeholder 19"/>
          <p:cNvSpPr>
            <a:spLocks noGrp="1"/>
          </p:cNvSpPr>
          <p:nvPr>
            <p:ph type="pic" sz="quarter" idx="14" hasCustomPrompt="1"/>
          </p:nvPr>
        </p:nvSpPr>
        <p:spPr>
          <a:xfrm>
            <a:off x="233363" y="233363"/>
            <a:ext cx="5472000" cy="6394450"/>
          </a:xfrm>
          <a:custGeom>
            <a:avLst/>
            <a:gdLst>
              <a:gd name="connsiteX0" fmla="*/ 0 w 5472000"/>
              <a:gd name="connsiteY0" fmla="*/ 0 h 6394450"/>
              <a:gd name="connsiteX1" fmla="*/ 5472000 w 5472000"/>
              <a:gd name="connsiteY1" fmla="*/ 0 h 6394450"/>
              <a:gd name="connsiteX2" fmla="*/ 5472000 w 5472000"/>
              <a:gd name="connsiteY2" fmla="*/ 881863 h 6394450"/>
              <a:gd name="connsiteX3" fmla="*/ 5166576 w 5472000"/>
              <a:gd name="connsiteY3" fmla="*/ 881863 h 6394450"/>
              <a:gd name="connsiteX4" fmla="*/ 5166576 w 5472000"/>
              <a:gd name="connsiteY4" fmla="*/ 3699343 h 6394450"/>
              <a:gd name="connsiteX5" fmla="*/ 5472000 w 5472000"/>
              <a:gd name="connsiteY5" fmla="*/ 3699343 h 6394450"/>
              <a:gd name="connsiteX6" fmla="*/ 5472000 w 5472000"/>
              <a:gd name="connsiteY6" fmla="*/ 6394450 h 6394450"/>
              <a:gd name="connsiteX7" fmla="*/ 0 w 5472000"/>
              <a:gd name="connsiteY7" fmla="*/ 6394450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2000" h="6394450">
                <a:moveTo>
                  <a:pt x="0" y="0"/>
                </a:moveTo>
                <a:lnTo>
                  <a:pt x="5472000" y="0"/>
                </a:lnTo>
                <a:lnTo>
                  <a:pt x="5472000" y="881863"/>
                </a:lnTo>
                <a:lnTo>
                  <a:pt x="5166576" y="881863"/>
                </a:lnTo>
                <a:lnTo>
                  <a:pt x="5166576" y="3699343"/>
                </a:lnTo>
                <a:lnTo>
                  <a:pt x="5472000" y="3699343"/>
                </a:lnTo>
                <a:lnTo>
                  <a:pt x="5472000" y="6394450"/>
                </a:lnTo>
                <a:lnTo>
                  <a:pt x="0" y="6394450"/>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40236" t="19597" r="18227" b="71660"/>
          <a:stretch/>
        </p:blipFill>
        <p:spPr>
          <a:xfrm>
            <a:off x="5705363" y="233362"/>
            <a:ext cx="6250099" cy="888691"/>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40236" t="55999" r="18227" b="16880"/>
          <a:stretch/>
        </p:blipFill>
        <p:spPr>
          <a:xfrm>
            <a:off x="5705363" y="3881993"/>
            <a:ext cx="6250099" cy="2756540"/>
          </a:xfrm>
          <a:prstGeom prst="rect">
            <a:avLst/>
          </a:prstGeom>
        </p:spPr>
      </p:pic>
      <p:sp>
        <p:nvSpPr>
          <p:cNvPr id="6" name="Subtitle 2"/>
          <p:cNvSpPr>
            <a:spLocks noGrp="1"/>
          </p:cNvSpPr>
          <p:nvPr>
            <p:ph type="subTitle" idx="1" hasCustomPrompt="1"/>
          </p:nvPr>
        </p:nvSpPr>
        <p:spPr>
          <a:xfrm>
            <a:off x="5705363" y="1122053"/>
            <a:ext cx="6250100" cy="2844157"/>
          </a:xfrm>
          <a:noFill/>
        </p:spPr>
        <p:txBody>
          <a:bodyPr lIns="30600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26" name="TextBox 25"/>
          <p:cNvSpPr txBox="1"/>
          <p:nvPr userDrawn="1"/>
        </p:nvSpPr>
        <p:spPr>
          <a:xfrm>
            <a:off x="5705364" y="-201832"/>
            <a:ext cx="6250098"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2" name="Slide Number Placeholder 5">
            <a:extLst>
              <a:ext uri="{FF2B5EF4-FFF2-40B4-BE49-F238E27FC236}">
                <a16:creationId xmlns:a16="http://schemas.microsoft.com/office/drawing/2014/main" id="{4A6DE9F8-407C-4E4A-B198-F1AFEF3FAC8A}"/>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bg1"/>
                </a:solidFill>
              </a:defRPr>
            </a:lvl1pPr>
          </a:lstStyle>
          <a:p>
            <a:fld id="{24C8C45C-947F-4981-8B3F-4F32E973C901}" type="slidenum">
              <a:rPr lang="en-GB" smtClean="0"/>
              <a:pPr/>
              <a:t>‹#›</a:t>
            </a:fld>
            <a:endParaRPr lang="en-GB" dirty="0"/>
          </a:p>
        </p:txBody>
      </p:sp>
      <p:sp>
        <p:nvSpPr>
          <p:cNvPr id="14" name="text" descr="{&quot;templafy&quot;:{&quot;binding&quot;:&quot;Form.Classification.Classification&quot;,&quot;type&quot;:&quot;text&quot;}}" title="Form.Classification.Classification">
            <a:extLst>
              <a:ext uri="{FF2B5EF4-FFF2-40B4-BE49-F238E27FC236}">
                <a16:creationId xmlns:a16="http://schemas.microsoft.com/office/drawing/2014/main" id="{5B96C7B3-455E-4773-994F-F3267FEE3DB6}"/>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bg1"/>
              </a:solidFill>
            </a:endParaRPr>
          </a:p>
        </p:txBody>
      </p:sp>
    </p:spTree>
    <p:extLst>
      <p:ext uri="{BB962C8B-B14F-4D97-AF65-F5344CB8AC3E}">
        <p14:creationId xmlns:p14="http://schemas.microsoft.com/office/powerpoint/2010/main" val="1347858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reaker text right II">
    <p:bg>
      <p:bgPr>
        <a:solidFill>
          <a:schemeClr val="tx2"/>
        </a:solidFill>
        <a:effectLst/>
      </p:bgPr>
    </p:bg>
    <p:spTree>
      <p:nvGrpSpPr>
        <p:cNvPr id="1" name=""/>
        <p:cNvGrpSpPr/>
        <p:nvPr/>
      </p:nvGrpSpPr>
      <p:grpSpPr>
        <a:xfrm>
          <a:off x="0" y="0"/>
          <a:ext cx="0" cy="0"/>
          <a:chOff x="0" y="0"/>
          <a:chExt cx="0" cy="0"/>
        </a:xfrm>
      </p:grpSpPr>
      <p:sp>
        <p:nvSpPr>
          <p:cNvPr id="18" name="Picture Placeholder 17"/>
          <p:cNvSpPr>
            <a:spLocks noGrp="1"/>
          </p:cNvSpPr>
          <p:nvPr>
            <p:ph type="pic" sz="quarter" idx="14" hasCustomPrompt="1"/>
          </p:nvPr>
        </p:nvSpPr>
        <p:spPr>
          <a:xfrm>
            <a:off x="233363" y="233363"/>
            <a:ext cx="5472000" cy="6394450"/>
          </a:xfrm>
          <a:custGeom>
            <a:avLst/>
            <a:gdLst>
              <a:gd name="connsiteX0" fmla="*/ 0 w 5472000"/>
              <a:gd name="connsiteY0" fmla="*/ 0 h 6394450"/>
              <a:gd name="connsiteX1" fmla="*/ 5472000 w 5472000"/>
              <a:gd name="connsiteY1" fmla="*/ 0 h 6394450"/>
              <a:gd name="connsiteX2" fmla="*/ 5472000 w 5472000"/>
              <a:gd name="connsiteY2" fmla="*/ 2839880 h 6394450"/>
              <a:gd name="connsiteX3" fmla="*/ 5173476 w 5472000"/>
              <a:gd name="connsiteY3" fmla="*/ 2839880 h 6394450"/>
              <a:gd name="connsiteX4" fmla="*/ 5173476 w 5472000"/>
              <a:gd name="connsiteY4" fmla="*/ 5683880 h 6394450"/>
              <a:gd name="connsiteX5" fmla="*/ 5472000 w 5472000"/>
              <a:gd name="connsiteY5" fmla="*/ 5683880 h 6394450"/>
              <a:gd name="connsiteX6" fmla="*/ 5472000 w 5472000"/>
              <a:gd name="connsiteY6" fmla="*/ 6394450 h 6394450"/>
              <a:gd name="connsiteX7" fmla="*/ 0 w 5472000"/>
              <a:gd name="connsiteY7" fmla="*/ 6394450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2000" h="6394450">
                <a:moveTo>
                  <a:pt x="0" y="0"/>
                </a:moveTo>
                <a:lnTo>
                  <a:pt x="5472000" y="0"/>
                </a:lnTo>
                <a:lnTo>
                  <a:pt x="5472000" y="2839880"/>
                </a:lnTo>
                <a:lnTo>
                  <a:pt x="5173476" y="2839880"/>
                </a:lnTo>
                <a:lnTo>
                  <a:pt x="5173476" y="5683880"/>
                </a:lnTo>
                <a:lnTo>
                  <a:pt x="5472000" y="5683880"/>
                </a:lnTo>
                <a:lnTo>
                  <a:pt x="5472000" y="6394450"/>
                </a:lnTo>
                <a:lnTo>
                  <a:pt x="0" y="6394450"/>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40236" t="19599" r="18227" b="52804"/>
          <a:stretch/>
        </p:blipFill>
        <p:spPr>
          <a:xfrm>
            <a:off x="5705363" y="233362"/>
            <a:ext cx="6250099" cy="2805253"/>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40236" t="75999" r="18227" b="16880"/>
          <a:stretch/>
        </p:blipFill>
        <p:spPr>
          <a:xfrm>
            <a:off x="5705363" y="5914608"/>
            <a:ext cx="6250099" cy="723926"/>
          </a:xfrm>
          <a:prstGeom prst="rect">
            <a:avLst/>
          </a:prstGeom>
        </p:spPr>
      </p:pic>
      <p:sp>
        <p:nvSpPr>
          <p:cNvPr id="6" name="Subtitle 2"/>
          <p:cNvSpPr>
            <a:spLocks noGrp="1"/>
          </p:cNvSpPr>
          <p:nvPr>
            <p:ph type="subTitle" idx="1" hasCustomPrompt="1"/>
          </p:nvPr>
        </p:nvSpPr>
        <p:spPr>
          <a:xfrm>
            <a:off x="5705363" y="3043837"/>
            <a:ext cx="6250100" cy="2844157"/>
          </a:xfrm>
          <a:noFill/>
        </p:spPr>
        <p:txBody>
          <a:bodyPr lIns="30600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21" name="TextBox 20"/>
          <p:cNvSpPr txBox="1"/>
          <p:nvPr userDrawn="1"/>
        </p:nvSpPr>
        <p:spPr>
          <a:xfrm>
            <a:off x="5705364" y="-201832"/>
            <a:ext cx="6250098"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2" name="Slide Number Placeholder 5">
            <a:extLst>
              <a:ext uri="{FF2B5EF4-FFF2-40B4-BE49-F238E27FC236}">
                <a16:creationId xmlns:a16="http://schemas.microsoft.com/office/drawing/2014/main" id="{DA719737-5C53-4B3E-B5D0-8D27A8E9E9A4}"/>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bg1"/>
                </a:solidFill>
              </a:defRPr>
            </a:lvl1pPr>
          </a:lstStyle>
          <a:p>
            <a:fld id="{24C8C45C-947F-4981-8B3F-4F32E973C901}" type="slidenum">
              <a:rPr lang="en-GB" smtClean="0"/>
              <a:pPr/>
              <a:t>‹#›</a:t>
            </a:fld>
            <a:endParaRPr lang="en-GB" dirty="0"/>
          </a:p>
        </p:txBody>
      </p:sp>
      <p:sp>
        <p:nvSpPr>
          <p:cNvPr id="14" name="text" descr="{&quot;templafy&quot;:{&quot;binding&quot;:&quot;Form.Classification.Classification&quot;,&quot;type&quot;:&quot;text&quot;}}" title="Form.Classification.Classification">
            <a:extLst>
              <a:ext uri="{FF2B5EF4-FFF2-40B4-BE49-F238E27FC236}">
                <a16:creationId xmlns:a16="http://schemas.microsoft.com/office/drawing/2014/main" id="{DE256A97-A382-4A18-BFFD-3159A7295E0F}"/>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bg1"/>
              </a:solidFill>
            </a:endParaRPr>
          </a:p>
        </p:txBody>
      </p:sp>
    </p:spTree>
    <p:extLst>
      <p:ext uri="{BB962C8B-B14F-4D97-AF65-F5344CB8AC3E}">
        <p14:creationId xmlns:p14="http://schemas.microsoft.com/office/powerpoint/2010/main" val="1057062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reaker text left I">
    <p:bg>
      <p:bgPr>
        <a:solidFill>
          <a:schemeClr val="accent1"/>
        </a:solidFill>
        <a:effectLst/>
      </p:bgPr>
    </p:bg>
    <p:spTree>
      <p:nvGrpSpPr>
        <p:cNvPr id="1" name=""/>
        <p:cNvGrpSpPr/>
        <p:nvPr/>
      </p:nvGrpSpPr>
      <p:grpSpPr>
        <a:xfrm>
          <a:off x="0" y="0"/>
          <a:ext cx="0" cy="0"/>
          <a:chOff x="0" y="0"/>
          <a:chExt cx="0" cy="0"/>
        </a:xfrm>
      </p:grpSpPr>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3870" t="19597" r="56181" b="72703"/>
          <a:stretch/>
        </p:blipFill>
        <p:spPr>
          <a:xfrm>
            <a:off x="233363" y="233362"/>
            <a:ext cx="6011165" cy="782656"/>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3870" t="54275" r="56181" b="16881"/>
          <a:stretch/>
        </p:blipFill>
        <p:spPr>
          <a:xfrm>
            <a:off x="233364" y="3706861"/>
            <a:ext cx="6011166" cy="2931672"/>
          </a:xfrm>
          <a:prstGeom prst="rect">
            <a:avLst/>
          </a:prstGeom>
        </p:spPr>
      </p:pic>
      <p:sp>
        <p:nvSpPr>
          <p:cNvPr id="6" name="Subtitle 2"/>
          <p:cNvSpPr>
            <a:spLocks noGrp="1"/>
          </p:cNvSpPr>
          <p:nvPr>
            <p:ph type="subTitle" idx="1" hasCustomPrompt="1"/>
          </p:nvPr>
        </p:nvSpPr>
        <p:spPr>
          <a:xfrm>
            <a:off x="559768" y="1247944"/>
            <a:ext cx="5684761" cy="2304725"/>
          </a:xfrm>
          <a:noFill/>
        </p:spPr>
        <p:txBody>
          <a:bodyPr lIns="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22" name="Picture Placeholder 21"/>
          <p:cNvSpPr>
            <a:spLocks noGrp="1"/>
          </p:cNvSpPr>
          <p:nvPr>
            <p:ph type="pic" sz="quarter" idx="14" hasCustomPrompt="1"/>
          </p:nvPr>
        </p:nvSpPr>
        <p:spPr>
          <a:xfrm>
            <a:off x="6244529" y="233363"/>
            <a:ext cx="5713200" cy="6394450"/>
          </a:xfrm>
          <a:custGeom>
            <a:avLst/>
            <a:gdLst>
              <a:gd name="connsiteX0" fmla="*/ 0 w 5713200"/>
              <a:gd name="connsiteY0" fmla="*/ 0 h 6394450"/>
              <a:gd name="connsiteX1" fmla="*/ 5713200 w 5713200"/>
              <a:gd name="connsiteY1" fmla="*/ 0 h 6394450"/>
              <a:gd name="connsiteX2" fmla="*/ 5713200 w 5713200"/>
              <a:gd name="connsiteY2" fmla="*/ 6394450 h 6394450"/>
              <a:gd name="connsiteX3" fmla="*/ 0 w 5713200"/>
              <a:gd name="connsiteY3" fmla="*/ 6394450 h 6394450"/>
              <a:gd name="connsiteX4" fmla="*/ 0 w 5713200"/>
              <a:gd name="connsiteY4" fmla="*/ 3331593 h 6394450"/>
              <a:gd name="connsiteX5" fmla="*/ 296947 w 5713200"/>
              <a:gd name="connsiteY5" fmla="*/ 3331593 h 6394450"/>
              <a:gd name="connsiteX6" fmla="*/ 296947 w 5713200"/>
              <a:gd name="connsiteY6" fmla="*/ 803615 h 6394450"/>
              <a:gd name="connsiteX7" fmla="*/ 0 w 5713200"/>
              <a:gd name="connsiteY7" fmla="*/ 803615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200" h="6394450">
                <a:moveTo>
                  <a:pt x="0" y="0"/>
                </a:moveTo>
                <a:lnTo>
                  <a:pt x="5713200" y="0"/>
                </a:lnTo>
                <a:lnTo>
                  <a:pt x="5713200" y="6394450"/>
                </a:lnTo>
                <a:lnTo>
                  <a:pt x="0" y="6394450"/>
                </a:lnTo>
                <a:lnTo>
                  <a:pt x="0" y="3331593"/>
                </a:lnTo>
                <a:lnTo>
                  <a:pt x="296947" y="3331593"/>
                </a:lnTo>
                <a:lnTo>
                  <a:pt x="296947" y="803615"/>
                </a:lnTo>
                <a:lnTo>
                  <a:pt x="0" y="803615"/>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23" name="Logo"/>
          <p:cNvSpPr>
            <a:spLocks noGrp="1" noChangeAspect="1"/>
          </p:cNvSpPr>
          <p:nvPr>
            <p:ph type="body" sz="quarter" idx="15" hasCustomPrompt="1"/>
          </p:nvPr>
        </p:nvSpPr>
        <p:spPr>
          <a:xfrm>
            <a:off x="11106000" y="0"/>
            <a:ext cx="655200" cy="648000"/>
          </a:xfrm>
          <a:blipFill>
            <a:blip r:embed="rId3"/>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25" name="TextBox 24"/>
          <p:cNvSpPr txBox="1"/>
          <p:nvPr userDrawn="1"/>
        </p:nvSpPr>
        <p:spPr>
          <a:xfrm>
            <a:off x="233363" y="-201832"/>
            <a:ext cx="601116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spTree>
    <p:extLst>
      <p:ext uri="{BB962C8B-B14F-4D97-AF65-F5344CB8AC3E}">
        <p14:creationId xmlns:p14="http://schemas.microsoft.com/office/powerpoint/2010/main" val="1502213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reaker text left II">
    <p:bg>
      <p:bgPr>
        <a:solidFill>
          <a:schemeClr val="accent3"/>
        </a:solidFill>
        <a:effectLst/>
      </p:bgPr>
    </p:bg>
    <p:spTree>
      <p:nvGrpSpPr>
        <p:cNvPr id="1" name=""/>
        <p:cNvGrpSpPr/>
        <p:nvPr/>
      </p:nvGrpSpPr>
      <p:grpSpPr>
        <a:xfrm>
          <a:off x="0" y="0"/>
          <a:ext cx="0" cy="0"/>
          <a:chOff x="0" y="0"/>
          <a:chExt cx="0" cy="0"/>
        </a:xfrm>
      </p:grpSpPr>
      <p:sp>
        <p:nvSpPr>
          <p:cNvPr id="2" name="Frame 1"/>
          <p:cNvSpPr/>
          <p:nvPr userDrawn="1"/>
        </p:nvSpPr>
        <p:spPr>
          <a:xfrm>
            <a:off x="0" y="0"/>
            <a:ext cx="12189600" cy="6858000"/>
          </a:xfrm>
          <a:prstGeom prst="frame">
            <a:avLst>
              <a:gd name="adj1" fmla="val 34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solidFill>
                <a:schemeClr val="tx1"/>
              </a:solidFill>
            </a:endParaRPr>
          </a:p>
        </p:txBody>
      </p:sp>
      <p:pic>
        <p:nvPicPr>
          <p:cNvPr id="16" name="Dots 10 top"/>
          <p:cNvPicPr>
            <a:picLocks noChangeAspect="1"/>
          </p:cNvPicPr>
          <p:nvPr userDrawn="1"/>
        </p:nvPicPr>
        <p:blipFill rotWithShape="1">
          <a:blip r:embed="rId2">
            <a:extLst>
              <a:ext uri="{28A0092B-C50C-407E-A947-70E740481C1C}">
                <a14:useLocalDpi xmlns:a14="http://schemas.microsoft.com/office/drawing/2010/main" val="0"/>
              </a:ext>
            </a:extLst>
          </a:blip>
          <a:srcRect l="3870" t="19598" r="56181" b="49871"/>
          <a:stretch/>
        </p:blipFill>
        <p:spPr>
          <a:xfrm>
            <a:off x="233363" y="233362"/>
            <a:ext cx="6011165" cy="3103260"/>
          </a:xfrm>
          <a:prstGeom prst="rect">
            <a:avLst/>
          </a:prstGeom>
        </p:spPr>
      </p:pic>
      <p:pic>
        <p:nvPicPr>
          <p:cNvPr id="17" name="Dots 10 bottom"/>
          <p:cNvPicPr>
            <a:picLocks noChangeAspect="1"/>
          </p:cNvPicPr>
          <p:nvPr userDrawn="1"/>
        </p:nvPicPr>
        <p:blipFill rotWithShape="1">
          <a:blip r:embed="rId2">
            <a:extLst>
              <a:ext uri="{28A0092B-C50C-407E-A947-70E740481C1C}">
                <a14:useLocalDpi xmlns:a14="http://schemas.microsoft.com/office/drawing/2010/main" val="0"/>
              </a:ext>
            </a:extLst>
          </a:blip>
          <a:srcRect l="5448" t="54453" r="54603" b="38933"/>
          <a:stretch/>
        </p:blipFill>
        <p:spPr>
          <a:xfrm>
            <a:off x="233364" y="5966233"/>
            <a:ext cx="6011166" cy="672299"/>
          </a:xfrm>
          <a:prstGeom prst="rect">
            <a:avLst/>
          </a:prstGeom>
        </p:spPr>
      </p:pic>
      <p:sp>
        <p:nvSpPr>
          <p:cNvPr id="6" name="Subtitle 2"/>
          <p:cNvSpPr>
            <a:spLocks noGrp="1"/>
          </p:cNvSpPr>
          <p:nvPr>
            <p:ph type="subTitle" idx="1" hasCustomPrompt="1"/>
          </p:nvPr>
        </p:nvSpPr>
        <p:spPr>
          <a:xfrm>
            <a:off x="559768" y="3573702"/>
            <a:ext cx="5684761" cy="2377049"/>
          </a:xfrm>
          <a:noFill/>
        </p:spPr>
        <p:txBody>
          <a:bodyPr lIns="0" tIns="0" rIns="306000" anchor="ctr" anchorCtr="0"/>
          <a:lstStyle>
            <a:lvl1pPr marL="0" indent="0" algn="l">
              <a:spcBef>
                <a:spcPts val="0"/>
              </a:spcBef>
              <a:buFont typeface="Arial" panose="020B0604020202020204" pitchFamily="34" charset="0"/>
              <a:buChar char="​"/>
              <a:defRPr sz="5000" b="1" cap="all" baseline="0">
                <a:solidFill>
                  <a:schemeClr val="bg1"/>
                </a:solidFill>
              </a:defRPr>
            </a:lvl1pPr>
            <a:lvl2pPr marL="216000" indent="-216000" algn="l">
              <a:spcBef>
                <a:spcPts val="0"/>
              </a:spcBef>
              <a:buFont typeface="Wingdings" panose="05000000000000000000" pitchFamily="2" charset="2"/>
              <a:buChar char="§"/>
              <a:defRPr sz="1600" cap="none" baseline="0">
                <a:solidFill>
                  <a:schemeClr val="bg1"/>
                </a:solidFill>
              </a:defRPr>
            </a:lvl2pPr>
            <a:lvl3pPr marL="216000" indent="-216000" algn="l">
              <a:spcBef>
                <a:spcPts val="0"/>
              </a:spcBef>
              <a:buFont typeface="Wingdings" panose="05000000000000000000" pitchFamily="2" charset="2"/>
              <a:buChar char="§"/>
              <a:defRPr sz="1600" cap="none">
                <a:solidFill>
                  <a:schemeClr val="bg1"/>
                </a:solidFill>
              </a:defRPr>
            </a:lvl3pPr>
            <a:lvl4pPr marL="216000" indent="-216000" algn="l">
              <a:spcBef>
                <a:spcPts val="0"/>
              </a:spcBef>
              <a:buFont typeface="Wingdings" panose="05000000000000000000" pitchFamily="2" charset="2"/>
              <a:buChar char="§"/>
              <a:defRPr sz="1600" cap="none">
                <a:solidFill>
                  <a:schemeClr val="bg1"/>
                </a:solidFill>
              </a:defRPr>
            </a:lvl4pPr>
            <a:lvl5pPr marL="216000" indent="-216000" algn="l">
              <a:spcBef>
                <a:spcPts val="0"/>
              </a:spcBef>
              <a:buFont typeface="Wingdings" panose="05000000000000000000" pitchFamily="2" charset="2"/>
              <a:buChar char="§"/>
              <a:defRPr sz="1600" cap="none">
                <a:solidFill>
                  <a:schemeClr val="bg1"/>
                </a:solidFill>
              </a:defRPr>
            </a:lvl5pPr>
            <a:lvl6pPr marL="216000" indent="-216000" algn="l">
              <a:spcBef>
                <a:spcPts val="0"/>
              </a:spcBef>
              <a:buFont typeface="Wingdings" panose="05000000000000000000" pitchFamily="2" charset="2"/>
              <a:buChar char="§"/>
              <a:defRPr sz="1600" cap="none">
                <a:solidFill>
                  <a:schemeClr val="bg1"/>
                </a:solidFill>
              </a:defRPr>
            </a:lvl6pPr>
            <a:lvl7pPr marL="216000" indent="-216000" algn="l">
              <a:spcBef>
                <a:spcPts val="0"/>
              </a:spcBef>
              <a:buFont typeface="Wingdings" panose="05000000000000000000" pitchFamily="2" charset="2"/>
              <a:buChar char="§"/>
              <a:defRPr sz="1600" cap="none">
                <a:solidFill>
                  <a:schemeClr val="bg1"/>
                </a:solidFill>
              </a:defRPr>
            </a:lvl7pPr>
            <a:lvl8pPr marL="216000" indent="-216000" algn="l">
              <a:spcBef>
                <a:spcPts val="0"/>
              </a:spcBef>
              <a:buFont typeface="Wingdings" panose="05000000000000000000" pitchFamily="2" charset="2"/>
              <a:buChar char="§"/>
              <a:defRPr sz="1600" cap="none">
                <a:solidFill>
                  <a:schemeClr val="bg1"/>
                </a:solidFill>
              </a:defRPr>
            </a:lvl8pPr>
            <a:lvl9pPr marL="216000" indent="-216000" algn="l">
              <a:spcBef>
                <a:spcPts val="0"/>
              </a:spcBef>
              <a:buFont typeface="Wingdings" panose="05000000000000000000" pitchFamily="2" charset="2"/>
              <a:buChar char="§"/>
              <a:defRPr sz="1600" cap="none">
                <a:solidFill>
                  <a:schemeClr val="bg1"/>
                </a:solidFill>
              </a:defRPr>
            </a:lvl9pPr>
          </a:lstStyle>
          <a:p>
            <a:r>
              <a:rPr lang="en-GB" dirty="0"/>
              <a:t>Insert text</a:t>
            </a:r>
          </a:p>
          <a:p>
            <a:pPr lvl="1"/>
            <a:r>
              <a:rPr lang="en-GB" dirty="0"/>
              <a:t>Text level two</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13" name="Picture Placeholder 12"/>
          <p:cNvSpPr>
            <a:spLocks noGrp="1"/>
          </p:cNvSpPr>
          <p:nvPr>
            <p:ph type="pic" sz="quarter" idx="14" hasCustomPrompt="1"/>
          </p:nvPr>
        </p:nvSpPr>
        <p:spPr>
          <a:xfrm>
            <a:off x="6244529" y="233363"/>
            <a:ext cx="5713200" cy="6394450"/>
          </a:xfrm>
          <a:custGeom>
            <a:avLst/>
            <a:gdLst>
              <a:gd name="connsiteX0" fmla="*/ 0 w 5713200"/>
              <a:gd name="connsiteY0" fmla="*/ 0 h 6394450"/>
              <a:gd name="connsiteX1" fmla="*/ 5713200 w 5713200"/>
              <a:gd name="connsiteY1" fmla="*/ 0 h 6394450"/>
              <a:gd name="connsiteX2" fmla="*/ 5713200 w 5713200"/>
              <a:gd name="connsiteY2" fmla="*/ 6394450 h 6394450"/>
              <a:gd name="connsiteX3" fmla="*/ 0 w 5713200"/>
              <a:gd name="connsiteY3" fmla="*/ 6394450 h 6394450"/>
              <a:gd name="connsiteX4" fmla="*/ 0 w 5713200"/>
              <a:gd name="connsiteY4" fmla="*/ 5713258 h 6394450"/>
              <a:gd name="connsiteX5" fmla="*/ 296947 w 5713200"/>
              <a:gd name="connsiteY5" fmla="*/ 5713258 h 6394450"/>
              <a:gd name="connsiteX6" fmla="*/ 296947 w 5713200"/>
              <a:gd name="connsiteY6" fmla="*/ 3103258 h 6394450"/>
              <a:gd name="connsiteX7" fmla="*/ 0 w 5713200"/>
              <a:gd name="connsiteY7" fmla="*/ 3103258 h 63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200" h="6394450">
                <a:moveTo>
                  <a:pt x="0" y="0"/>
                </a:moveTo>
                <a:lnTo>
                  <a:pt x="5713200" y="0"/>
                </a:lnTo>
                <a:lnTo>
                  <a:pt x="5713200" y="6394450"/>
                </a:lnTo>
                <a:lnTo>
                  <a:pt x="0" y="6394450"/>
                </a:lnTo>
                <a:lnTo>
                  <a:pt x="0" y="5713258"/>
                </a:lnTo>
                <a:lnTo>
                  <a:pt x="296947" y="5713258"/>
                </a:lnTo>
                <a:lnTo>
                  <a:pt x="296947" y="3103258"/>
                </a:lnTo>
                <a:lnTo>
                  <a:pt x="0" y="3103258"/>
                </a:lnTo>
                <a:close/>
              </a:path>
            </a:pathLst>
          </a:custGeom>
          <a:solidFill>
            <a:schemeClr val="bg1"/>
          </a:solidFill>
        </p:spPr>
        <p:txBody>
          <a:bodyPr wrap="square" bIns="792000" anchor="ctr">
            <a:noAutofit/>
          </a:bodyPr>
          <a:lstStyle>
            <a:lvl1pPr marL="0" indent="0" algn="ctr">
              <a:buFont typeface="Arial" charset="0"/>
              <a:buNone/>
              <a:defRPr sz="1400" baseline="0"/>
            </a:lvl1pPr>
          </a:lstStyle>
          <a:p>
            <a:r>
              <a:rPr lang="en-GB" dirty="0"/>
              <a:t>Insert image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18" name="Logo"/>
          <p:cNvSpPr>
            <a:spLocks noGrp="1" noChangeAspect="1"/>
          </p:cNvSpPr>
          <p:nvPr>
            <p:ph type="body" sz="quarter" idx="15" hasCustomPrompt="1"/>
          </p:nvPr>
        </p:nvSpPr>
        <p:spPr>
          <a:xfrm>
            <a:off x="11106000" y="0"/>
            <a:ext cx="655200" cy="648000"/>
          </a:xfrm>
          <a:blipFill>
            <a:blip r:embed="rId3"/>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19" name="TextBox 18"/>
          <p:cNvSpPr txBox="1"/>
          <p:nvPr userDrawn="1"/>
        </p:nvSpPr>
        <p:spPr>
          <a:xfrm>
            <a:off x="233363" y="-201832"/>
            <a:ext cx="6011165" cy="153888"/>
          </a:xfrm>
          <a:prstGeom prst="rect">
            <a:avLst/>
          </a:prstGeom>
          <a:noFill/>
        </p:spPr>
        <p:txBody>
          <a:bodyPr wrap="square" lIns="0" tIns="0" rIns="0" bIns="0" rtlCol="0">
            <a:spAutoFit/>
          </a:bodyPr>
          <a:lstStyle/>
          <a:p>
            <a:r>
              <a:rPr lang="en-GB" sz="1000" noProof="1"/>
              <a:t>Change</a:t>
            </a:r>
            <a:r>
              <a:rPr lang="en-GB" sz="1000" baseline="0" noProof="1"/>
              <a:t> </a:t>
            </a:r>
            <a:r>
              <a:rPr lang="en-GB" sz="1000" noProof="1"/>
              <a:t>color: Right</a:t>
            </a:r>
            <a:r>
              <a:rPr lang="en-GB" sz="1000" baseline="0" noProof="1"/>
              <a:t>-c</a:t>
            </a:r>
            <a:r>
              <a:rPr lang="en-GB" sz="1000" noProof="1"/>
              <a:t>lick on color, Click Format Background, Choose color from DC color theme (top row)</a:t>
            </a:r>
          </a:p>
        </p:txBody>
      </p:sp>
    </p:spTree>
    <p:extLst>
      <p:ext uri="{BB962C8B-B14F-4D97-AF65-F5344CB8AC3E}">
        <p14:creationId xmlns:p14="http://schemas.microsoft.com/office/powerpoint/2010/main" val="4221494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a:t>
            </a:fld>
            <a:endParaRPr lang="en-GB" dirty="0"/>
          </a:p>
        </p:txBody>
      </p:sp>
      <p:sp>
        <p:nvSpPr>
          <p:cNvPr id="7" name="Subtitle 2"/>
          <p:cNvSpPr>
            <a:spLocks noGrp="1"/>
          </p:cNvSpPr>
          <p:nvPr>
            <p:ph type="subTitle" idx="13" hasCustomPrompt="1"/>
          </p:nvPr>
        </p:nvSpPr>
        <p:spPr>
          <a:xfrm>
            <a:off x="431801" y="233363"/>
            <a:ext cx="10264984"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Tree>
    <p:extLst>
      <p:ext uri="{BB962C8B-B14F-4D97-AF65-F5344CB8AC3E}">
        <p14:creationId xmlns:p14="http://schemas.microsoft.com/office/powerpoint/2010/main" val="2132340853"/>
      </p:ext>
    </p:extLst>
  </p:cSld>
  <p:clrMapOvr>
    <a:masterClrMapping/>
  </p:clrMapOvr>
  <p:extLst>
    <p:ext uri="{DCECCB84-F9BA-43D5-87BE-67443E8EF086}">
      <p15:sldGuideLst xmlns:p15="http://schemas.microsoft.com/office/powerpoint/2012/main">
        <p15:guide id="1" pos="147">
          <p15:clr>
            <a:srgbClr val="F26B43"/>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og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015761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otted, dark blue">
    <p:bg>
      <p:bgRef idx="1001">
        <a:schemeClr val="bg1"/>
      </p:bgRef>
    </p:bg>
    <p:spTree>
      <p:nvGrpSpPr>
        <p:cNvPr id="1" name=""/>
        <p:cNvGrpSpPr/>
        <p:nvPr/>
      </p:nvGrpSpPr>
      <p:grpSpPr>
        <a:xfrm>
          <a:off x="0" y="0"/>
          <a:ext cx="0" cy="0"/>
          <a:chOff x="0" y="0"/>
          <a:chExt cx="0" cy="0"/>
        </a:xfrm>
      </p:grpSpPr>
      <p:sp>
        <p:nvSpPr>
          <p:cNvPr id="10"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8" name="Colored background"/>
          <p:cNvSpPr/>
          <p:nvPr userDrawn="1"/>
        </p:nvSpPr>
        <p:spPr>
          <a:xfrm>
            <a:off x="233363" y="234000"/>
            <a:ext cx="11722099" cy="640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233362" y="234000"/>
            <a:ext cx="11722099" cy="6405171"/>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24C8C45C-947F-4981-8B3F-4F32E973C901}" type="slidenum">
              <a:rPr lang="en-GB" smtClean="0"/>
              <a:pPr/>
              <a:t>‹#›</a:t>
            </a:fld>
            <a:endParaRPr lang="en-GB"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7" name="text" descr="{&quot;templafy&quot;:{&quot;binding&quot;:&quot;Form.Classification.Classification&quot;,&quot;type&quot;:&quot;text&quot;}}" title="Form.Classification.Classification">
            <a:extLst>
              <a:ext uri="{FF2B5EF4-FFF2-40B4-BE49-F238E27FC236}">
                <a16:creationId xmlns:a16="http://schemas.microsoft.com/office/drawing/2014/main" id="{F8424D77-B4CB-488F-90FE-1CD388C64795}"/>
              </a:ext>
            </a:extLst>
          </p:cNvPr>
          <p:cNvSpPr txBox="1"/>
          <p:nvPr userDrawn="1"/>
        </p:nvSpPr>
        <p:spPr>
          <a:xfrm>
            <a:off x="9964882" y="6464688"/>
            <a:ext cx="1397223"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41623280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a:xfrm>
            <a:off x="431801" y="1592264"/>
            <a:ext cx="11325224" cy="4456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a:t>
            </a:fld>
            <a:endParaRPr lang="en-GB" dirty="0"/>
          </a:p>
        </p:txBody>
      </p:sp>
      <p:sp>
        <p:nvSpPr>
          <p:cNvPr id="7" name="Subtitle 2"/>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Tree>
    <p:extLst>
      <p:ext uri="{BB962C8B-B14F-4D97-AF65-F5344CB8AC3E}">
        <p14:creationId xmlns:p14="http://schemas.microsoft.com/office/powerpoint/2010/main" val="2369087490"/>
      </p:ext>
    </p:extLst>
  </p:cSld>
  <p:clrMapOvr>
    <a:masterClrMapping/>
  </p:clrMapOvr>
  <p:extLst>
    <p:ext uri="{DCECCB84-F9BA-43D5-87BE-67443E8EF086}">
      <p15:sldGuideLst xmlns:p15="http://schemas.microsoft.com/office/powerpoint/2012/main">
        <p15:guide id="1" pos="147" userDrawn="1">
          <p15:clr>
            <a:srgbClr val="F26B43"/>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sp>
        <p:nvSpPr>
          <p:cNvPr id="6" name="Rectangle 5"/>
          <p:cNvSpPr/>
          <p:nvPr userDrawn="1"/>
        </p:nvSpPr>
        <p:spPr>
          <a:xfrm>
            <a:off x="234000" y="234000"/>
            <a:ext cx="11721463" cy="639381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12554" y="2723960"/>
            <a:ext cx="862945" cy="854494"/>
          </a:xfrm>
          <a:prstGeom prst="rect">
            <a:avLst/>
          </a:prstGeom>
        </p:spPr>
      </p:pic>
      <p:sp>
        <p:nvSpPr>
          <p:cNvPr id="3" name="Date Placeholder 2"/>
          <p:cNvSpPr>
            <a:spLocks noGrp="1"/>
          </p:cNvSpPr>
          <p:nvPr>
            <p:ph type="dt" sz="half" idx="10"/>
          </p:nvPr>
        </p:nvSpPr>
        <p:spPr>
          <a:xfrm>
            <a:off x="0" y="6912000"/>
            <a:ext cx="0" cy="0"/>
          </a:xfrm>
          <a:prstGeom prst="rect">
            <a:avLst/>
          </a:prstGeom>
        </p:spPr>
        <p:txBody>
          <a:bodyPr/>
          <a:lstStyle>
            <a:lvl1pPr>
              <a:defRPr sz="100">
                <a:noFill/>
              </a:defRPr>
            </a:lvl1pPr>
          </a:lstStyle>
          <a:p>
            <a:endParaRPr lang="en-GB" dirty="0"/>
          </a:p>
        </p:txBody>
      </p:sp>
      <p:sp>
        <p:nvSpPr>
          <p:cNvPr id="4" name="Footer Placeholder 3"/>
          <p:cNvSpPr>
            <a:spLocks noGrp="1"/>
          </p:cNvSpPr>
          <p:nvPr>
            <p:ph type="ftr" sz="quarter" idx="11"/>
          </p:nvPr>
        </p:nvSpPr>
        <p:spPr>
          <a:xfrm>
            <a:off x="0" y="6912000"/>
            <a:ext cx="0" cy="0"/>
          </a:xfrm>
          <a:prstGeom prst="rect">
            <a:avLst/>
          </a:prstGeom>
        </p:spPr>
        <p:txBody>
          <a:bodyPr/>
          <a:lstStyle>
            <a:lvl1pPr>
              <a:defRPr sz="100">
                <a:noFill/>
              </a:defRPr>
            </a:lvl1pPr>
          </a:lstStyle>
          <a:p>
            <a:endParaRPr lang="en-GB" dirty="0"/>
          </a:p>
        </p:txBody>
      </p:sp>
      <p:sp>
        <p:nvSpPr>
          <p:cNvPr id="5" name="Slide Number Placeholder 4"/>
          <p:cNvSpPr>
            <a:spLocks noGrp="1"/>
          </p:cNvSpPr>
          <p:nvPr>
            <p:ph type="sldNum" sz="quarter" idx="12"/>
          </p:nvPr>
        </p:nvSpPr>
        <p:spPr>
          <a:xfrm>
            <a:off x="0" y="6912000"/>
            <a:ext cx="0" cy="0"/>
          </a:xfrm>
        </p:spPr>
        <p:txBody>
          <a:bodyPr/>
          <a:lstStyle>
            <a:lvl1pPr>
              <a:defRPr sz="100">
                <a:noFill/>
              </a:defRPr>
            </a:lvl1pPr>
          </a:lstStyle>
          <a:p>
            <a:fld id="{24C8C45C-947F-4981-8B3F-4F32E973C901}" type="slidenum">
              <a:rPr lang="en-GB" smtClean="0"/>
              <a:pPr/>
              <a:t>‹#›</a:t>
            </a:fld>
            <a:endParaRPr lang="en-GB" dirty="0"/>
          </a:p>
        </p:txBody>
      </p:sp>
      <p:sp>
        <p:nvSpPr>
          <p:cNvPr id="7" name="Rectangle 6"/>
          <p:cNvSpPr/>
          <p:nvPr userDrawn="1"/>
        </p:nvSpPr>
        <p:spPr>
          <a:xfrm>
            <a:off x="430212" y="5870483"/>
            <a:ext cx="11318875" cy="54033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GB" sz="700" dirty="0">
                <a:solidFill>
                  <a:schemeClr val="tx1"/>
                </a:solidFill>
                <a:latin typeface="Tahoma" charset="0"/>
                <a:ea typeface="Tahoma" charset="0"/>
                <a:cs typeface="Tahoma" charset="0"/>
              </a:rPr>
              <a:t>LEGAL NOTICE</a:t>
            </a:r>
            <a:endParaRPr lang="en-US" sz="700" dirty="0">
              <a:solidFill>
                <a:schemeClr val="tx1"/>
              </a:solidFill>
              <a:latin typeface="Tahoma" charset="0"/>
              <a:ea typeface="Tahoma" charset="0"/>
              <a:cs typeface="Tahoma" charset="0"/>
            </a:endParaRPr>
          </a:p>
          <a:p>
            <a:r>
              <a:rPr lang="en-GB" sz="700" dirty="0">
                <a:solidFill>
                  <a:schemeClr val="tx1"/>
                </a:solidFill>
                <a:latin typeface="Tahoma" charset="0"/>
                <a:ea typeface="Tahoma" charset="0"/>
                <a:cs typeface="Tahoma" charset="0"/>
              </a:rPr>
              <a:t>The contents of this publication are for general information and illustrative purposes only and are used at the reader’s own risk. Danske Commodities uses all reasonable endeavours to ensure the accuracy of the information. However, Danske Commodities does not guarantee or warrant the accuracy, completeness, factual correctness, or reliability of any information in this publication and does not accept liability for errors, omissions, inaccuracies, or typographical flaws. The views and opinions expressed in this publication are not necessarily those of Danske Commodities. © 2017 Danske Commodities A/S. All rights reserved. Without limiting rights under copyright, no part of this document may be reproduced, stored in, or introduced into a retrieval system, or transmitted in any form, by any means (electronic, mechanical, photocopying, recording, or otherwise), or for any purpose without the express written permission of Danske Commodities A/S. Danske Commodities, Danske Commodities A/S and the Danske Commodities logo are either registered trademarks or trademarks of Danske Commodities A/S in Denmark and/or other countries. Refer to www.danskecommodities.com. Other trademarks referred to in this document are the property of their respective owners.</a:t>
            </a:r>
            <a:endParaRPr lang="en-US" sz="700" dirty="0">
              <a:solidFill>
                <a:schemeClr val="tx1"/>
              </a:solidFill>
              <a:latin typeface="Tahoma" charset="0"/>
              <a:ea typeface="Tahoma" charset="0"/>
              <a:cs typeface="Tahoma" charset="0"/>
            </a:endParaRPr>
          </a:p>
        </p:txBody>
      </p:sp>
      <p:sp>
        <p:nvSpPr>
          <p:cNvPr id="9" name="Rectangle 8"/>
          <p:cNvSpPr/>
          <p:nvPr/>
        </p:nvSpPr>
        <p:spPr>
          <a:xfrm>
            <a:off x="5741203" y="2366377"/>
            <a:ext cx="2374097" cy="1569660"/>
          </a:xfrm>
          <a:prstGeom prst="rect">
            <a:avLst/>
          </a:prstGeom>
        </p:spPr>
        <p:txBody>
          <a:bodyPr wrap="square" anchor="ctr">
            <a:spAutoFit/>
          </a:bodyPr>
          <a:lstStyle/>
          <a:p>
            <a:r>
              <a:rPr lang="en-GB" sz="3200" b="1" dirty="0">
                <a:solidFill>
                  <a:schemeClr val="tx2"/>
                </a:solidFill>
                <a:latin typeface="Tahoma" charset="0"/>
                <a:ea typeface="Tahoma" charset="0"/>
                <a:cs typeface="Tahoma" charset="0"/>
              </a:rPr>
              <a:t>Challenge.</a:t>
            </a:r>
          </a:p>
          <a:p>
            <a:r>
              <a:rPr lang="en-GB" sz="3200" b="1" dirty="0">
                <a:solidFill>
                  <a:schemeClr val="tx2"/>
                </a:solidFill>
                <a:latin typeface="Tahoma" charset="0"/>
                <a:ea typeface="Tahoma" charset="0"/>
                <a:cs typeface="Tahoma" charset="0"/>
              </a:rPr>
              <a:t>Compete.</a:t>
            </a:r>
          </a:p>
          <a:p>
            <a:r>
              <a:rPr lang="en-GB" sz="3200" b="1" dirty="0">
                <a:solidFill>
                  <a:schemeClr val="tx2"/>
                </a:solidFill>
                <a:latin typeface="Tahoma" charset="0"/>
                <a:ea typeface="Tahoma" charset="0"/>
                <a:cs typeface="Tahoma" charset="0"/>
              </a:rPr>
              <a:t>Repeat.</a:t>
            </a:r>
          </a:p>
        </p:txBody>
      </p:sp>
      <p:cxnSp>
        <p:nvCxnSpPr>
          <p:cNvPr id="11" name="Straight Connector 10"/>
          <p:cNvCxnSpPr/>
          <p:nvPr userDrawn="1"/>
        </p:nvCxnSpPr>
        <p:spPr>
          <a:xfrm>
            <a:off x="5602307" y="2479876"/>
            <a:ext cx="0" cy="13426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269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User guide">
    <p:spTree>
      <p:nvGrpSpPr>
        <p:cNvPr id="1" name=""/>
        <p:cNvGrpSpPr/>
        <p:nvPr/>
      </p:nvGrpSpPr>
      <p:grpSpPr>
        <a:xfrm>
          <a:off x="0" y="0"/>
          <a:ext cx="0" cy="0"/>
          <a:chOff x="0" y="0"/>
          <a:chExt cx="0" cy="0"/>
        </a:xfrm>
      </p:grpSpPr>
      <p:sp>
        <p:nvSpPr>
          <p:cNvPr id="9" name="Header"/>
          <p:cNvSpPr txBox="1"/>
          <p:nvPr userDrawn="1"/>
        </p:nvSpPr>
        <p:spPr>
          <a:xfrm>
            <a:off x="431800" y="539750"/>
            <a:ext cx="11217273" cy="650171"/>
          </a:xfrm>
          <a:prstGeom prst="rect">
            <a:avLst/>
          </a:prstGeom>
          <a:noFill/>
        </p:spPr>
        <p:txBody>
          <a:bodyPr wrap="square" lIns="0" tIns="0" rIns="0" bIns="0" rtlCol="0" anchor="b" anchorCtr="0">
            <a:noAutofit/>
          </a:bodyPr>
          <a:lstStyle/>
          <a:p>
            <a:r>
              <a:rPr kumimoji="0" lang="en-GB" sz="32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User guide – delete before use</a:t>
            </a:r>
            <a:endParaRPr lang="en-GB" sz="1800" dirty="0"/>
          </a:p>
        </p:txBody>
      </p:sp>
      <p:sp>
        <p:nvSpPr>
          <p:cNvPr id="29" name="Text Box 2"/>
          <p:cNvSpPr txBox="1">
            <a:spLocks noChangeArrowheads="1"/>
          </p:cNvSpPr>
          <p:nvPr userDrawn="1"/>
        </p:nvSpPr>
        <p:spPr bwMode="auto">
          <a:xfrm>
            <a:off x="456624" y="1833789"/>
            <a:ext cx="2160798"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Arial" panose="020B0604020202020204" pitchFamily="34" charset="0"/>
                <a:cs typeface="Arial" panose="020B0604020202020204" pitchFamily="34" charset="0"/>
              </a:rPr>
              <a:t>Use text</a:t>
            </a:r>
            <a:r>
              <a:rPr lang="en-GB" sz="1000" b="1" baseline="0" noProof="1">
                <a:solidFill>
                  <a:schemeClr val="tx1"/>
                </a:solidFill>
                <a:latin typeface="Arial" panose="020B0604020202020204" pitchFamily="34" charset="0"/>
                <a:cs typeface="Arial" panose="020B0604020202020204" pitchFamily="34" charset="0"/>
              </a:rPr>
              <a:t> styles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Use the </a:t>
            </a:r>
            <a:r>
              <a:rPr lang="en-GB" altLang="da-DK" sz="900" b="1" noProof="1">
                <a:solidFill>
                  <a:schemeClr val="tx1"/>
                </a:solidFill>
                <a:latin typeface="Arial" panose="020B0604020202020204" pitchFamily="34" charset="0"/>
                <a:cs typeface="Arial" panose="020B0604020202020204" pitchFamily="34" charset="0"/>
              </a:rPr>
              <a:t>TAB</a:t>
            </a:r>
            <a:r>
              <a:rPr lang="en-GB" altLang="da-DK" sz="900" b="0" noProof="1">
                <a:solidFill>
                  <a:schemeClr val="tx1"/>
                </a:solidFill>
                <a:latin typeface="Arial" panose="020B0604020202020204" pitchFamily="34" charset="0"/>
                <a:cs typeface="Arial" panose="020B0604020202020204" pitchFamily="34" charset="0"/>
              </a:rPr>
              <a:t>-key</a:t>
            </a:r>
            <a:r>
              <a:rPr lang="en-GB" altLang="da-DK" sz="900" b="0" baseline="0" noProof="1">
                <a:solidFill>
                  <a:schemeClr val="tx1"/>
                </a:solidFill>
                <a:latin typeface="Arial" panose="020B0604020202020204" pitchFamily="34" charset="0"/>
                <a:cs typeface="Arial" panose="020B0604020202020204" pitchFamily="34" charset="0"/>
              </a:rPr>
              <a:t> to jump through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levels. Click </a:t>
            </a:r>
            <a:r>
              <a:rPr lang="en-GB" altLang="da-DK" sz="900" b="1" baseline="0" noProof="1">
                <a:solidFill>
                  <a:schemeClr val="tx1"/>
                </a:solidFill>
                <a:latin typeface="Arial" panose="020B0604020202020204" pitchFamily="34" charset="0"/>
                <a:cs typeface="Arial" panose="020B0604020202020204" pitchFamily="34" charset="0"/>
              </a:rPr>
              <a:t>ENTER</a:t>
            </a:r>
            <a:r>
              <a:rPr lang="en-GB" altLang="da-DK" sz="900" b="0" baseline="0" noProof="1">
                <a:solidFill>
                  <a:schemeClr val="tx1"/>
                </a:solidFill>
                <a:latin typeface="Arial" panose="020B0604020202020204" pitchFamily="34" charset="0"/>
                <a:cs typeface="Arial" panose="020B0604020202020204" pitchFamily="34" charset="0"/>
              </a:rPr>
              <a:t>, then </a:t>
            </a:r>
            <a:r>
              <a:rPr lang="en-GB" altLang="da-DK" sz="900" b="1" baseline="0" noProof="1">
                <a:solidFill>
                  <a:schemeClr val="tx1"/>
                </a:solidFill>
                <a:latin typeface="Arial" panose="020B0604020202020204" pitchFamily="34" charset="0"/>
                <a:cs typeface="Arial" panose="020B0604020202020204" pitchFamily="34" charset="0"/>
              </a:rPr>
              <a:t>TAB</a:t>
            </a:r>
            <a:r>
              <a:rPr lang="en-GB" altLang="da-DK" sz="900" b="0" baseline="0" noProof="1">
                <a:solidFill>
                  <a:schemeClr val="tx1"/>
                </a:solidFill>
                <a:latin typeface="Arial" panose="020B0604020202020204" pitchFamily="34" charset="0"/>
                <a:cs typeface="Arial" panose="020B0604020202020204" pitchFamily="34" charset="0"/>
              </a:rPr>
              <a:t> to switch from one level to the next level</a:t>
            </a:r>
          </a:p>
          <a:p>
            <a:pPr eaLnBrk="1" hangingPunct="1">
              <a:spcAft>
                <a:spcPts val="1200"/>
              </a:spcAft>
              <a:defRPr/>
            </a:pPr>
            <a:r>
              <a:rPr lang="en-GB" altLang="da-DK" sz="900" b="0" baseline="0" noProof="1">
                <a:solidFill>
                  <a:schemeClr val="tx1"/>
                </a:solidFill>
                <a:latin typeface="Arial" panose="020B0604020202020204" pitchFamily="34" charset="0"/>
                <a:cs typeface="Arial" panose="020B0604020202020204" pitchFamily="34" charset="0"/>
              </a:rPr>
              <a:t>To go back in levels use </a:t>
            </a:r>
            <a:r>
              <a:rPr lang="en-GB" altLang="da-DK" sz="900" b="1" baseline="0" noProof="1">
                <a:solidFill>
                  <a:schemeClr val="tx1"/>
                </a:solidFill>
                <a:latin typeface="Arial" panose="020B0604020202020204" pitchFamily="34" charset="0"/>
                <a:cs typeface="Arial" panose="020B0604020202020204" pitchFamily="34" charset="0"/>
              </a:rPr>
              <a:t>SHIFT-TAB</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sz="900" noProof="1">
                <a:solidFill>
                  <a:schemeClr val="tx1"/>
                </a:solidFill>
                <a:latin typeface="Arial" panose="020B0604020202020204" pitchFamily="34" charset="0"/>
                <a:cs typeface="Arial" panose="020B0604020202020204" pitchFamily="34" charset="0"/>
              </a:rPr>
              <a:t>Alternatively, </a:t>
            </a:r>
            <a:r>
              <a:rPr lang="en-GB" sz="900" b="1" noProof="1">
                <a:solidFill>
                  <a:schemeClr val="tx1"/>
                </a:solidFill>
                <a:latin typeface="Arial" panose="020B0604020202020204" pitchFamily="34" charset="0"/>
                <a:cs typeface="Arial" panose="020B0604020202020204" pitchFamily="34" charset="0"/>
              </a:rPr>
              <a:t>Increase</a:t>
            </a:r>
            <a:r>
              <a:rPr lang="en-GB" sz="900" baseline="0" noProof="1">
                <a:solidFill>
                  <a:schemeClr val="tx1"/>
                </a:solidFill>
                <a:latin typeface="Arial" panose="020B0604020202020204" pitchFamily="34" charset="0"/>
                <a:cs typeface="Arial" panose="020B0604020202020204" pitchFamily="34" charset="0"/>
              </a:rPr>
              <a:t> and</a:t>
            </a:r>
            <a:br>
              <a:rPr lang="en-GB" sz="900" baseline="0" noProof="1">
                <a:solidFill>
                  <a:schemeClr val="tx1"/>
                </a:solidFill>
                <a:latin typeface="Arial" panose="020B0604020202020204" pitchFamily="34" charset="0"/>
                <a:cs typeface="Arial" panose="020B0604020202020204" pitchFamily="34" charset="0"/>
              </a:rPr>
            </a:br>
            <a:r>
              <a:rPr lang="en-GB" sz="900" b="1" baseline="0" noProof="1">
                <a:solidFill>
                  <a:schemeClr val="tx1"/>
                </a:solidFill>
                <a:latin typeface="Arial" panose="020B0604020202020204" pitchFamily="34" charset="0"/>
                <a:cs typeface="Arial" panose="020B0604020202020204" pitchFamily="34" charset="0"/>
              </a:rPr>
              <a:t>Decrease </a:t>
            </a:r>
            <a:r>
              <a:rPr lang="en-GB" sz="900" baseline="0" noProof="1">
                <a:solidFill>
                  <a:schemeClr val="tx1"/>
                </a:solidFill>
                <a:latin typeface="Arial" panose="020B0604020202020204" pitchFamily="34" charset="0"/>
                <a:cs typeface="Arial" panose="020B0604020202020204" pitchFamily="34" charset="0"/>
              </a:rPr>
              <a:t>list level can be used</a:t>
            </a:r>
          </a:p>
          <a:p>
            <a:pPr eaLnBrk="1" hangingPunct="1">
              <a:spcBef>
                <a:spcPts val="1200"/>
              </a:spcBef>
              <a:spcAft>
                <a:spcPts val="600"/>
              </a:spcAft>
              <a:defRPr/>
            </a:pPr>
            <a:r>
              <a:rPr lang="en-GB" sz="1000" b="1" noProof="1">
                <a:solidFill>
                  <a:schemeClr val="tx1"/>
                </a:solidFill>
                <a:latin typeface="Arial" panose="020B0604020202020204" pitchFamily="34" charset="0"/>
                <a:cs typeface="Arial" panose="020B0604020202020204" pitchFamily="34" charset="0"/>
              </a:rPr>
              <a:t>Use layouts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b="0" strike="sngStrike"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baseline="0" noProof="1">
                <a:solidFill>
                  <a:schemeClr val="tx1"/>
                </a:solidFill>
                <a:latin typeface="Arial" panose="020B0604020202020204" pitchFamily="34" charset="0"/>
                <a:cs typeface="Arial" panose="020B0604020202020204" pitchFamily="34" charset="0"/>
              </a:rPr>
              <a:t>New Slide </a:t>
            </a:r>
            <a:r>
              <a:rPr lang="en-GB" altLang="da-DK" sz="900" noProof="1">
                <a:solidFill>
                  <a:schemeClr val="tx1"/>
                </a:solidFill>
                <a:latin typeface="Arial" panose="020B0604020202020204" pitchFamily="34" charset="0"/>
                <a:cs typeface="Arial" panose="020B0604020202020204" pitchFamily="34" charset="0"/>
              </a:rPr>
              <a:t>menu to insert new slide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noProof="1">
                <a:solidFill>
                  <a:schemeClr val="tx1"/>
                </a:solidFill>
                <a:latin typeface="Arial" panose="020B0604020202020204" pitchFamily="34" charset="0"/>
                <a:cs typeface="Arial" panose="020B0604020202020204" pitchFamily="34" charset="0"/>
              </a:rPr>
              <a:t>Choose </a:t>
            </a:r>
            <a:r>
              <a:rPr lang="en-GB" altLang="da-DK" sz="900" b="1" noProof="1">
                <a:solidFill>
                  <a:schemeClr val="tx1"/>
                </a:solidFill>
                <a:latin typeface="Arial" panose="020B0604020202020204" pitchFamily="34" charset="0"/>
                <a:cs typeface="Arial" panose="020B0604020202020204" pitchFamily="34" charset="0"/>
              </a:rPr>
              <a:t>Layout</a:t>
            </a:r>
            <a:r>
              <a:rPr lang="en-GB" altLang="da-DK" sz="900" baseline="0" noProof="1">
                <a:solidFill>
                  <a:schemeClr val="tx1"/>
                </a:solidFill>
                <a:latin typeface="Arial" panose="020B0604020202020204" pitchFamily="34" charset="0"/>
                <a:cs typeface="Arial" panose="020B0604020202020204" pitchFamily="34" charset="0"/>
              </a:rPr>
              <a:t> to change an appropriate layout from the </a:t>
            </a:r>
            <a:br>
              <a:rPr lang="en-GB" altLang="da-DK" sz="900" baseline="0" noProof="1">
                <a:solidFill>
                  <a:schemeClr val="tx1"/>
                </a:solidFill>
                <a:latin typeface="Arial" panose="020B0604020202020204" pitchFamily="34" charset="0"/>
                <a:cs typeface="Arial" panose="020B0604020202020204" pitchFamily="34" charset="0"/>
              </a:rPr>
            </a:b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drop down</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 menu </a:t>
            </a:r>
          </a:p>
          <a:p>
            <a:pPr fontAlgn="auto">
              <a:spcBef>
                <a:spcPts val="1200"/>
              </a:spcBef>
              <a:spcAft>
                <a:spcPts val="600"/>
              </a:spcAft>
              <a:buFont typeface="+mj-lt"/>
              <a:buNone/>
              <a:defRPr/>
            </a:pPr>
            <a:r>
              <a:rPr lang="en-GB" sz="1000" b="1" noProof="1">
                <a:solidFill>
                  <a:schemeClr val="tx1"/>
                </a:solidFill>
                <a:latin typeface="Arial" panose="020B0604020202020204" pitchFamily="34" charset="0"/>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1.</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strike="sngStrike" noProof="1">
              <a:solidFill>
                <a:schemeClr val="tx1"/>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2.</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baseline="0" noProof="1">
                <a:solidFill>
                  <a:schemeClr val="tx1"/>
                </a:solidFill>
                <a:latin typeface="Arial" panose="020B0604020202020204" pitchFamily="34" charset="0"/>
                <a:cs typeface="Arial" panose="020B0604020202020204" pitchFamily="34" charset="0"/>
              </a:rPr>
              <a:t>Reset </a:t>
            </a:r>
            <a:r>
              <a:rPr lang="en-GB" altLang="da-DK" sz="900" noProof="1">
                <a:solidFill>
                  <a:schemeClr val="tx1"/>
                </a:solidFill>
                <a:latin typeface="Arial" panose="020B0604020202020204" pitchFamily="34" charset="0"/>
                <a:cs typeface="Arial" panose="020B0604020202020204" pitchFamily="34" charset="0"/>
              </a:rPr>
              <a:t>menu to reset position, size</a:t>
            </a:r>
            <a:r>
              <a:rPr lang="en-GB" altLang="da-DK" sz="900" baseline="0" noProof="1">
                <a:solidFill>
                  <a:schemeClr val="tx1"/>
                </a:solidFill>
                <a:latin typeface="Arial" panose="020B0604020202020204" pitchFamily="34" charset="0"/>
                <a:cs typeface="Arial" panose="020B0604020202020204" pitchFamily="34" charset="0"/>
              </a:rPr>
              <a:t> and formatting of the </a:t>
            </a:r>
            <a:br>
              <a:rPr lang="en-GB" altLang="da-DK" sz="900" baseline="0" noProof="1">
                <a:solidFill>
                  <a:schemeClr val="tx1"/>
                </a:solidFill>
                <a:latin typeface="Arial" panose="020B0604020202020204" pitchFamily="34" charset="0"/>
                <a:cs typeface="Arial" panose="020B0604020202020204" pitchFamily="34" charset="0"/>
              </a:rPr>
            </a:br>
            <a:r>
              <a:rPr lang="en-GB" altLang="da-DK" sz="900" baseline="0" noProof="1">
                <a:solidFill>
                  <a:schemeClr val="tx1"/>
                </a:solidFill>
                <a:latin typeface="Arial" panose="020B0604020202020204" pitchFamily="34" charset="0"/>
                <a:cs typeface="Arial" panose="020B0604020202020204" pitchFamily="34" charset="0"/>
              </a:rPr>
              <a:t>slide placeholders to their default settings</a:t>
            </a:r>
            <a:endParaRPr lang="en-GB" altLang="da-DK" sz="90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en-GB" sz="900" noProof="1">
              <a:solidFill>
                <a:schemeClr val="tx1"/>
              </a:solidFill>
              <a:latin typeface="Arial" panose="020B0604020202020204" pitchFamily="34" charset="0"/>
              <a:cs typeface="Arial" panose="020B0604020202020204" pitchFamily="34" charset="0"/>
            </a:endParaRPr>
          </a:p>
        </p:txBody>
      </p:sp>
      <p:sp>
        <p:nvSpPr>
          <p:cNvPr id="21" name="Text Box 3"/>
          <p:cNvSpPr txBox="1">
            <a:spLocks noChangeArrowheads="1"/>
          </p:cNvSpPr>
          <p:nvPr userDrawn="1"/>
        </p:nvSpPr>
        <p:spPr bwMode="auto">
          <a:xfrm>
            <a:off x="4498494" y="1833789"/>
            <a:ext cx="2160798" cy="250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Arial" panose="020B0604020202020204" pitchFamily="34" charset="0"/>
                <a:cs typeface="Arial" panose="020B0604020202020204" pitchFamily="34" charset="0"/>
              </a:rPr>
              <a:t>Insert picture</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On slides with picture placeholder,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click on the icon and choose </a:t>
            </a:r>
            <a:r>
              <a:rPr lang="en-GB" altLang="da-DK" sz="900" b="1" noProof="1">
                <a:solidFill>
                  <a:schemeClr val="tx1"/>
                </a:solidFill>
                <a:latin typeface="Arial" panose="020B0604020202020204" pitchFamily="34" charset="0"/>
                <a:cs typeface="Arial" panose="020B0604020202020204" pitchFamily="34" charset="0"/>
              </a:rPr>
              <a:t>Insert</a:t>
            </a:r>
          </a:p>
          <a:p>
            <a:pPr eaLnBrk="1" hangingPunct="1">
              <a:spcBef>
                <a:spcPts val="1200"/>
              </a:spcBef>
              <a:spcAft>
                <a:spcPts val="600"/>
              </a:spcAft>
              <a:defRPr/>
            </a:pPr>
            <a:r>
              <a:rPr lang="en-GB" sz="1000" b="1" noProof="1">
                <a:solidFill>
                  <a:schemeClr val="tx1"/>
                </a:solidFill>
                <a:latin typeface="Arial" panose="020B0604020202020204" pitchFamily="34" charset="0"/>
                <a:cs typeface="Arial" panose="020B0604020202020204" pitchFamily="34" charset="0"/>
              </a:rPr>
              <a:t>Change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Crop</a:t>
            </a:r>
            <a:r>
              <a:rPr lang="en-GB" altLang="da-DK" sz="900" b="0" noProof="1">
                <a:solidFill>
                  <a:schemeClr val="tx1"/>
                </a:solidFill>
                <a:latin typeface="Arial" panose="020B0604020202020204" pitchFamily="34" charset="0"/>
                <a:cs typeface="Arial" panose="020B0604020202020204" pitchFamily="34" charset="0"/>
              </a:rPr>
              <a:t> to change size or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If you want to scale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hold </a:t>
            </a:r>
            <a:r>
              <a:rPr lang="en-GB" altLang="da-DK" sz="900" b="1" noProof="1">
                <a:solidFill>
                  <a:schemeClr val="tx1"/>
                </a:solidFill>
                <a:latin typeface="Arial" panose="020B0604020202020204" pitchFamily="34" charset="0"/>
                <a:cs typeface="Arial" panose="020B0604020202020204" pitchFamily="34" charset="0"/>
              </a:rPr>
              <a:t>SHIFT</a:t>
            </a:r>
            <a:r>
              <a:rPr lang="en-GB" altLang="da-DK" sz="900" b="0" noProof="1">
                <a:solidFill>
                  <a:schemeClr val="tx1"/>
                </a:solidFill>
                <a:latin typeface="Arial" panose="020B0604020202020204" pitchFamily="34" charset="0"/>
                <a:cs typeface="Arial" panose="020B0604020202020204" pitchFamily="34" charset="0"/>
              </a:rPr>
              <a:t>-key down while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dragging the corners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t>
            </a:r>
            <a:r>
              <a:rPr lang="en-GB" altLang="da-DK" sz="900" b="0" noProof="1">
                <a:solidFill>
                  <a:schemeClr val="tx1"/>
                </a:solidFill>
                <a:latin typeface="Arial" panose="020B0604020202020204" pitchFamily="34" charset="0"/>
                <a:cs typeface="Arial" panose="020B0604020202020204" pitchFamily="34" charset="0"/>
              </a:rPr>
              <a:t>If you delete the picture and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insert a new one, the picture may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lie in front of the text or graphic.</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this happens, select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right-click and choose </a:t>
            </a:r>
            <a:r>
              <a:rPr lang="en-GB" altLang="da-DK" sz="900" b="1" noProof="1">
                <a:solidFill>
                  <a:schemeClr val="tx1"/>
                </a:solidFill>
                <a:latin typeface="Arial" panose="020B0604020202020204" pitchFamily="34" charset="0"/>
                <a:cs typeface="Arial" panose="020B0604020202020204" pitchFamily="34" charset="0"/>
              </a:rPr>
              <a:t>Send to Back</a:t>
            </a:r>
          </a:p>
        </p:txBody>
      </p:sp>
      <p:sp>
        <p:nvSpPr>
          <p:cNvPr id="25" name="Text Box 4"/>
          <p:cNvSpPr txBox="1">
            <a:spLocks noChangeArrowheads="1"/>
          </p:cNvSpPr>
          <p:nvPr userDrawn="1"/>
        </p:nvSpPr>
        <p:spPr bwMode="auto">
          <a:xfrm>
            <a:off x="7925241" y="1815926"/>
            <a:ext cx="2160798"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Arial" panose="020B0604020202020204" pitchFamily="34" charset="0"/>
                <a:cs typeface="Arial" panose="020B0604020202020204" pitchFamily="34" charset="0"/>
              </a:rPr>
              <a:t>Change slide number, </a:t>
            </a:r>
            <a:br>
              <a:rPr lang="en-GB" sz="1000" b="1" noProof="1">
                <a:solidFill>
                  <a:schemeClr val="tx1"/>
                </a:solidFill>
                <a:latin typeface="Arial" panose="020B0604020202020204" pitchFamily="34" charset="0"/>
                <a:cs typeface="Arial" panose="020B0604020202020204" pitchFamily="34" charset="0"/>
              </a:rPr>
            </a:br>
            <a:r>
              <a:rPr lang="en-GB" sz="1000" b="1" noProof="1">
                <a:solidFill>
                  <a:schemeClr val="tx1"/>
                </a:solidFill>
                <a:latin typeface="Arial" panose="020B0604020202020204" pitchFamily="34" charset="0"/>
                <a:cs typeface="Arial" panose="020B0604020202020204" pitchFamily="34" charset="0"/>
              </a:rPr>
              <a:t>date and footer</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Do this at the very end, so you get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all the corrections on all slides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Insert </a:t>
            </a:r>
            <a:r>
              <a:rPr lang="en-GB" altLang="da-DK" sz="900" b="0" noProof="1">
                <a:solidFill>
                  <a:schemeClr val="tx1"/>
                </a:solidFill>
                <a:latin typeface="Arial" panose="020B0604020202020204" pitchFamily="34" charset="0"/>
                <a:cs typeface="Arial" panose="020B0604020202020204" pitchFamily="34" charset="0"/>
              </a:rPr>
              <a:t>tab</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Click on </a:t>
            </a:r>
            <a:r>
              <a:rPr lang="en-GB" altLang="da-DK" sz="900" b="1" noProof="1">
                <a:solidFill>
                  <a:schemeClr val="tx1"/>
                </a:solidFill>
                <a:latin typeface="Arial" panose="020B0604020202020204" pitchFamily="34" charset="0"/>
                <a:cs typeface="Arial" panose="020B0604020202020204" pitchFamily="34" charset="0"/>
              </a:rPr>
              <a:t>Header and Footer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(write the desired text)</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Apply to All </a:t>
            </a:r>
            <a:r>
              <a:rPr lang="en-GB" altLang="da-DK" sz="900" b="0" noProof="1">
                <a:solidFill>
                  <a:schemeClr val="tx1"/>
                </a:solidFill>
                <a:latin typeface="Arial" panose="020B0604020202020204" pitchFamily="34" charset="0"/>
                <a:cs typeface="Arial" panose="020B0604020202020204" pitchFamily="34" charset="0"/>
              </a:rPr>
              <a:t>or </a:t>
            </a:r>
            <a:r>
              <a:rPr lang="en-GB" altLang="da-DK" sz="900" b="1" noProof="1">
                <a:solidFill>
                  <a:schemeClr val="tx1"/>
                </a:solidFill>
                <a:latin typeface="Arial" panose="020B0604020202020204" pitchFamily="34" charset="0"/>
                <a:cs typeface="Arial" panose="020B0604020202020204" pitchFamily="34" charset="0"/>
              </a:rPr>
              <a:t>Apply</a:t>
            </a:r>
            <a:r>
              <a:rPr lang="en-GB" altLang="da-DK" sz="900" b="0" noProof="1">
                <a:solidFill>
                  <a:schemeClr val="tx1"/>
                </a:solidFill>
                <a:latin typeface="Arial" panose="020B0604020202020204" pitchFamily="34" charset="0"/>
                <a:cs typeface="Arial" panose="020B0604020202020204" pitchFamily="34" charset="0"/>
              </a:rPr>
              <a:t> if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only used on one slide</a:t>
            </a:r>
          </a:p>
          <a:p>
            <a:pPr eaLnBrk="1" hangingPunct="1">
              <a:spcBef>
                <a:spcPts val="1200"/>
              </a:spcBef>
              <a:spcAft>
                <a:spcPts val="600"/>
              </a:spcAft>
              <a:defRPr/>
            </a:pPr>
            <a:r>
              <a:rPr lang="en-GB" sz="1000" b="1" noProof="1">
                <a:solidFill>
                  <a:schemeClr val="tx1"/>
                </a:solidFill>
                <a:latin typeface="Arial" panose="020B0604020202020204" pitchFamily="34" charset="0"/>
                <a:cs typeface="Arial" panose="020B0604020202020204" pitchFamily="34" charset="0"/>
              </a:rPr>
              <a:t>Guides</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To view drawing guides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tick mark 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viewing of guides</a:t>
            </a:r>
          </a:p>
        </p:txBody>
      </p:sp>
      <p:pic>
        <p:nvPicPr>
          <p:cNvPr id="28" name="1 Increase decrease"/>
          <p:cNvPicPr>
            <a:picLocks noChangeAspect="1"/>
          </p:cNvPicPr>
          <p:nvPr userDrawn="1"/>
        </p:nvPicPr>
        <p:blipFill>
          <a:blip r:embed="rId2"/>
          <a:stretch>
            <a:fillRect/>
          </a:stretch>
        </p:blipFill>
        <p:spPr>
          <a:xfrm>
            <a:off x="2617421" y="2877130"/>
            <a:ext cx="549328" cy="285228"/>
          </a:xfrm>
          <a:prstGeom prst="rect">
            <a:avLst/>
          </a:prstGeom>
        </p:spPr>
      </p:pic>
      <p:pic>
        <p:nvPicPr>
          <p:cNvPr id="13" name="2 New picture"/>
          <p:cNvPicPr>
            <a:picLocks noChangeAspect="1"/>
          </p:cNvPicPr>
          <p:nvPr userDrawn="1"/>
        </p:nvPicPr>
        <p:blipFill>
          <a:blip r:embed="rId3"/>
          <a:stretch>
            <a:fillRect/>
          </a:stretch>
        </p:blipFill>
        <p:spPr>
          <a:xfrm>
            <a:off x="2650815" y="3538594"/>
            <a:ext cx="324764" cy="578237"/>
          </a:xfrm>
          <a:prstGeom prst="rect">
            <a:avLst/>
          </a:prstGeom>
        </p:spPr>
      </p:pic>
      <p:pic>
        <p:nvPicPr>
          <p:cNvPr id="16" name="3 Layout"/>
          <p:cNvPicPr>
            <a:picLocks noChangeAspect="1"/>
          </p:cNvPicPr>
          <p:nvPr userDrawn="1"/>
        </p:nvPicPr>
        <p:blipFill rotWithShape="1">
          <a:blip r:embed="rId4"/>
          <a:srcRect l="36944" r="2272" b="69429"/>
          <a:stretch/>
        </p:blipFill>
        <p:spPr>
          <a:xfrm>
            <a:off x="2646805" y="4208198"/>
            <a:ext cx="593368" cy="192211"/>
          </a:xfrm>
          <a:prstGeom prst="rect">
            <a:avLst/>
          </a:prstGeom>
        </p:spPr>
      </p:pic>
      <p:pic>
        <p:nvPicPr>
          <p:cNvPr id="19" name="4 Reset"/>
          <p:cNvPicPr>
            <a:picLocks noChangeAspect="1"/>
          </p:cNvPicPr>
          <p:nvPr userDrawn="1"/>
        </p:nvPicPr>
        <p:blipFill>
          <a:blip r:embed="rId5"/>
          <a:stretch>
            <a:fillRect/>
          </a:stretch>
        </p:blipFill>
        <p:spPr>
          <a:xfrm>
            <a:off x="2648793" y="5318642"/>
            <a:ext cx="492452" cy="200416"/>
          </a:xfrm>
          <a:prstGeom prst="rect">
            <a:avLst/>
          </a:prstGeom>
        </p:spPr>
      </p:pic>
      <p:pic>
        <p:nvPicPr>
          <p:cNvPr id="5" name="5 Insert picture"/>
          <p:cNvPicPr>
            <a:picLocks noChangeAspect="1"/>
          </p:cNvPicPr>
          <p:nvPr userDrawn="1"/>
        </p:nvPicPr>
        <p:blipFill>
          <a:blip r:embed="rId6"/>
          <a:stretch>
            <a:fillRect/>
          </a:stretch>
        </p:blipFill>
        <p:spPr>
          <a:xfrm>
            <a:off x="6425716" y="2075087"/>
            <a:ext cx="262151" cy="256054"/>
          </a:xfrm>
          <a:prstGeom prst="rect">
            <a:avLst/>
          </a:prstGeom>
        </p:spPr>
      </p:pic>
      <p:pic>
        <p:nvPicPr>
          <p:cNvPr id="23" name="6 Crop"/>
          <p:cNvPicPr>
            <a:picLocks noChangeAspect="1"/>
          </p:cNvPicPr>
          <p:nvPr userDrawn="1"/>
        </p:nvPicPr>
        <p:blipFill>
          <a:blip r:embed="rId7"/>
          <a:stretch>
            <a:fillRect/>
          </a:stretch>
        </p:blipFill>
        <p:spPr>
          <a:xfrm>
            <a:off x="6406348" y="2748409"/>
            <a:ext cx="337400" cy="321707"/>
          </a:xfrm>
          <a:prstGeom prst="rect">
            <a:avLst/>
          </a:prstGeom>
        </p:spPr>
      </p:pic>
      <p:pic>
        <p:nvPicPr>
          <p:cNvPr id="2" name="7 Scale picture"/>
          <p:cNvPicPr>
            <a:picLocks noChangeAspect="1"/>
          </p:cNvPicPr>
          <p:nvPr userDrawn="1"/>
        </p:nvPicPr>
        <p:blipFill>
          <a:blip r:embed="rId8"/>
          <a:stretch>
            <a:fillRect/>
          </a:stretch>
        </p:blipFill>
        <p:spPr>
          <a:xfrm>
            <a:off x="6384053" y="3242399"/>
            <a:ext cx="359695" cy="335309"/>
          </a:xfrm>
          <a:prstGeom prst="rect">
            <a:avLst/>
          </a:prstGeom>
        </p:spPr>
      </p:pic>
    </p:spTree>
    <p:extLst>
      <p:ext uri="{BB962C8B-B14F-4D97-AF65-F5344CB8AC3E}">
        <p14:creationId xmlns:p14="http://schemas.microsoft.com/office/powerpoint/2010/main" val="16610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subtitle, dotted">
    <p:spTree>
      <p:nvGrpSpPr>
        <p:cNvPr id="1" name=""/>
        <p:cNvGrpSpPr/>
        <p:nvPr/>
      </p:nvGrpSpPr>
      <p:grpSpPr>
        <a:xfrm>
          <a:off x="0" y="0"/>
          <a:ext cx="0" cy="0"/>
          <a:chOff x="0" y="0"/>
          <a:chExt cx="0" cy="0"/>
        </a:xfrm>
      </p:grpSpPr>
      <p:pic>
        <p:nvPicPr>
          <p:cNvPr id="10" name="Dots blue 10"/>
          <p:cNvPicPr>
            <a:picLocks noChangeAspect="1"/>
          </p:cNvPicPr>
          <p:nvPr userDrawn="1"/>
        </p:nvPicPr>
        <p:blipFill rotWithShape="1">
          <a:blip r:embed="rId2">
            <a:extLst>
              <a:ext uri="{28A0092B-C50C-407E-A947-70E740481C1C}">
                <a14:useLocalDpi xmlns:a14="http://schemas.microsoft.com/office/drawing/2010/main" val="0"/>
              </a:ext>
            </a:extLst>
          </a:blip>
          <a:srcRect l="3506" t="19143" r="19222" b="17952"/>
          <a:stretch/>
        </p:blipFill>
        <p:spPr>
          <a:xfrm>
            <a:off x="233362" y="181850"/>
            <a:ext cx="11722099" cy="6445963"/>
          </a:xfrm>
          <a:prstGeom prst="rect">
            <a:avLst/>
          </a:prstGeom>
        </p:spPr>
      </p:pic>
      <p:sp>
        <p:nvSpPr>
          <p:cNvPr id="2" name="Title 1"/>
          <p:cNvSpPr>
            <a:spLocks noGrp="1"/>
          </p:cNvSpPr>
          <p:nvPr>
            <p:ph type="title"/>
          </p:nvPr>
        </p:nvSpPr>
        <p:spPr>
          <a:xfrm>
            <a:off x="431799" y="628650"/>
            <a:ext cx="10272713" cy="818550"/>
          </a:xfrm>
        </p:spPr>
        <p:txBody>
          <a:bodyPr/>
          <a:lstStyle/>
          <a:p>
            <a:r>
              <a:rPr lang="en-US"/>
              <a:t>Click to edit Master title style</a:t>
            </a:r>
            <a:endParaRPr lang="en-GB" dirty="0"/>
          </a:p>
        </p:txBody>
      </p:sp>
      <p:sp>
        <p:nvSpPr>
          <p:cNvPr id="3" name="Content Placeholder 2"/>
          <p:cNvSpPr>
            <a:spLocks noGrp="1"/>
          </p:cNvSpPr>
          <p:nvPr>
            <p:ph idx="1"/>
          </p:nvPr>
        </p:nvSpPr>
        <p:spPr>
          <a:xfrm>
            <a:off x="431801" y="1592264"/>
            <a:ext cx="11325224" cy="4456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a:t>
            </a:fld>
            <a:endParaRPr lang="en-GB" dirty="0"/>
          </a:p>
        </p:txBody>
      </p:sp>
      <p:sp>
        <p:nvSpPr>
          <p:cNvPr id="7" name="Subtitle 2"/>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9" name="text" descr="{&quot;templafy&quot;:{&quot;binding&quot;:&quot;Form.Classification.Classification&quot;,&quot;type&quot;:&quot;text&quot;}}" title="Form.Classification.Classification">
            <a:extLst>
              <a:ext uri="{FF2B5EF4-FFF2-40B4-BE49-F238E27FC236}">
                <a16:creationId xmlns:a16="http://schemas.microsoft.com/office/drawing/2014/main" id="{2D67C53D-A1BD-45A3-9C4A-7AD7170EEB2D}"/>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3840452627"/>
      </p:ext>
    </p:extLst>
  </p:cSld>
  <p:clrMapOvr>
    <a:masterClrMapping/>
  </p:clrMapOvr>
  <p:extLst>
    <p:ext uri="{DCECCB84-F9BA-43D5-87BE-67443E8EF086}">
      <p15:sldGuideLst xmlns:p15="http://schemas.microsoft.com/office/powerpoint/2012/main">
        <p15:guide id="1" pos="147">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dark teal">
    <p:bg>
      <p:bgRef idx="1001">
        <a:schemeClr val="bg1"/>
      </p:bgRef>
    </p:bg>
    <p:spTree>
      <p:nvGrpSpPr>
        <p:cNvPr id="1" name=""/>
        <p:cNvGrpSpPr/>
        <p:nvPr/>
      </p:nvGrpSpPr>
      <p:grpSpPr>
        <a:xfrm>
          <a:off x="0" y="0"/>
          <a:ext cx="0" cy="0"/>
          <a:chOff x="0" y="0"/>
          <a:chExt cx="0" cy="0"/>
        </a:xfrm>
      </p:grpSpPr>
      <p:sp>
        <p:nvSpPr>
          <p:cNvPr id="10"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8" name="Colored background"/>
          <p:cNvSpPr/>
          <p:nvPr userDrawn="1"/>
        </p:nvSpPr>
        <p:spPr>
          <a:xfrm>
            <a:off x="233363" y="234000"/>
            <a:ext cx="11722099" cy="6404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233363" y="233362"/>
            <a:ext cx="11722099" cy="6405171"/>
          </a:xfrm>
          <a:prstGeom prst="rect">
            <a:avLst/>
          </a:prstGeom>
        </p:spPr>
      </p:pic>
      <p:sp>
        <p:nvSpPr>
          <p:cNvPr id="2" name="Title 1"/>
          <p:cNvSpPr>
            <a:spLocks noGrp="1"/>
          </p:cNvSpPr>
          <p:nvPr>
            <p:ph type="title"/>
          </p:nvPr>
        </p:nvSpPr>
        <p:spPr>
          <a:xfrm>
            <a:off x="431800" y="632216"/>
            <a:ext cx="10272714" cy="818550"/>
          </a:xfrm>
        </p:spPr>
        <p:txBody>
          <a:bodyPr/>
          <a:lstStyle>
            <a:lvl1pPr>
              <a:defRPr>
                <a:solidFill>
                  <a:schemeClr val="tx1"/>
                </a:solidFill>
              </a:defRPr>
            </a:lvl1pPr>
          </a:lstStyle>
          <a:p>
            <a:r>
              <a:rPr lang="en-US"/>
              <a:t>Click to edit Master title style</a:t>
            </a:r>
            <a:endParaRPr lang="en-GB" dirty="0"/>
          </a:p>
        </p:txBody>
      </p:sp>
      <p:sp>
        <p:nvSpPr>
          <p:cNvPr id="3" name="Content Placeholder 2"/>
          <p:cNvSpPr>
            <a:spLocks noGrp="1"/>
          </p:cNvSpPr>
          <p:nvPr>
            <p:ph idx="1"/>
          </p:nvPr>
        </p:nvSpPr>
        <p:spPr>
          <a:xfrm>
            <a:off x="431801" y="1592263"/>
            <a:ext cx="11325224" cy="4456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4C8C45C-947F-4981-8B3F-4F32E973C901}" type="slidenum">
              <a:rPr lang="en-GB" smtClean="0"/>
              <a:pPr/>
              <a:t>‹#›</a:t>
            </a:fld>
            <a:endParaRPr lang="en-GB"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1" name="Subtitle 2">
            <a:extLst>
              <a:ext uri="{FF2B5EF4-FFF2-40B4-BE49-F238E27FC236}">
                <a16:creationId xmlns:a16="http://schemas.microsoft.com/office/drawing/2014/main" id="{A1A665EE-4A9F-4E41-9B31-6E21DF79F945}"/>
              </a:ext>
            </a:extLst>
          </p:cNvPr>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15" name="text" descr="{&quot;templafy&quot;:{&quot;binding&quot;:&quot;Form.Classification.Classification&quot;,&quot;type&quot;:&quot;text&quot;}}" title="Form.Classification.Classification">
            <a:extLst>
              <a:ext uri="{FF2B5EF4-FFF2-40B4-BE49-F238E27FC236}">
                <a16:creationId xmlns:a16="http://schemas.microsoft.com/office/drawing/2014/main" id="{5DD57BCD-3D39-44FD-9E8A-F7DF5F632F65}"/>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13234101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light blue">
    <p:bg>
      <p:bgRef idx="1001">
        <a:schemeClr val="bg1"/>
      </p:bgRef>
    </p:bg>
    <p:spTree>
      <p:nvGrpSpPr>
        <p:cNvPr id="1" name=""/>
        <p:cNvGrpSpPr/>
        <p:nvPr/>
      </p:nvGrpSpPr>
      <p:grpSpPr>
        <a:xfrm>
          <a:off x="0" y="0"/>
          <a:ext cx="0" cy="0"/>
          <a:chOff x="0" y="0"/>
          <a:chExt cx="0" cy="0"/>
        </a:xfrm>
      </p:grpSpPr>
      <p:sp>
        <p:nvSpPr>
          <p:cNvPr id="10"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8" name="Colored background"/>
          <p:cNvSpPr/>
          <p:nvPr userDrawn="1"/>
        </p:nvSpPr>
        <p:spPr>
          <a:xfrm>
            <a:off x="233363" y="234000"/>
            <a:ext cx="11722099" cy="64045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165954" y="217879"/>
            <a:ext cx="11722099" cy="6405171"/>
          </a:xfrm>
          <a:prstGeom prst="rect">
            <a:avLst/>
          </a:prstGeom>
        </p:spPr>
      </p:pic>
      <p:sp>
        <p:nvSpPr>
          <p:cNvPr id="3" name="Content Placeholder 2"/>
          <p:cNvSpPr>
            <a:spLocks noGrp="1"/>
          </p:cNvSpPr>
          <p:nvPr>
            <p:ph idx="1"/>
          </p:nvPr>
        </p:nvSpPr>
        <p:spPr>
          <a:xfrm>
            <a:off x="431801" y="1592263"/>
            <a:ext cx="11325224" cy="4456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4C8C45C-947F-4981-8B3F-4F32E973C901}" type="slidenum">
              <a:rPr lang="en-GB" smtClean="0"/>
              <a:pPr/>
              <a:t>‹#›</a:t>
            </a:fld>
            <a:endParaRPr lang="en-GB"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1" name="Title 1">
            <a:extLst>
              <a:ext uri="{FF2B5EF4-FFF2-40B4-BE49-F238E27FC236}">
                <a16:creationId xmlns:a16="http://schemas.microsoft.com/office/drawing/2014/main" id="{3DF58B3E-95A9-F547-BA59-FADE20588820}"/>
              </a:ext>
            </a:extLst>
          </p:cNvPr>
          <p:cNvSpPr>
            <a:spLocks noGrp="1"/>
          </p:cNvSpPr>
          <p:nvPr>
            <p:ph type="title"/>
          </p:nvPr>
        </p:nvSpPr>
        <p:spPr>
          <a:xfrm>
            <a:off x="431800" y="632216"/>
            <a:ext cx="10272714" cy="818550"/>
          </a:xfrm>
        </p:spPr>
        <p:txBody>
          <a:bodyPr/>
          <a:lstStyle>
            <a:lvl1pPr>
              <a:defRPr>
                <a:solidFill>
                  <a:schemeClr val="tx1"/>
                </a:solidFill>
              </a:defRPr>
            </a:lvl1pPr>
          </a:lstStyle>
          <a:p>
            <a:r>
              <a:rPr lang="en-US"/>
              <a:t>Click to edit Master title style</a:t>
            </a:r>
            <a:endParaRPr lang="en-GB" dirty="0"/>
          </a:p>
        </p:txBody>
      </p:sp>
      <p:sp>
        <p:nvSpPr>
          <p:cNvPr id="12" name="Subtitle 2">
            <a:extLst>
              <a:ext uri="{FF2B5EF4-FFF2-40B4-BE49-F238E27FC236}">
                <a16:creationId xmlns:a16="http://schemas.microsoft.com/office/drawing/2014/main" id="{29B04626-1629-EC43-A9E3-42B3A4044DA8}"/>
              </a:ext>
            </a:extLst>
          </p:cNvPr>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16" name="text" descr="{&quot;templafy&quot;:{&quot;binding&quot;:&quot;Form.Classification.Classification&quot;,&quot;type&quot;:&quot;text&quot;}}" title="Form.Classification.Classification">
            <a:extLst>
              <a:ext uri="{FF2B5EF4-FFF2-40B4-BE49-F238E27FC236}">
                <a16:creationId xmlns:a16="http://schemas.microsoft.com/office/drawing/2014/main" id="{62B03FBA-6802-4598-99AA-42E2BA5860F4}"/>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p>
        </p:txBody>
      </p:sp>
    </p:spTree>
    <p:extLst>
      <p:ext uri="{BB962C8B-B14F-4D97-AF65-F5344CB8AC3E}">
        <p14:creationId xmlns:p14="http://schemas.microsoft.com/office/powerpoint/2010/main" val="4286650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subtitle, green">
    <p:bg>
      <p:bgRef idx="1001">
        <a:schemeClr val="bg1"/>
      </p:bgRef>
    </p:bg>
    <p:spTree>
      <p:nvGrpSpPr>
        <p:cNvPr id="1" name=""/>
        <p:cNvGrpSpPr/>
        <p:nvPr/>
      </p:nvGrpSpPr>
      <p:grpSpPr>
        <a:xfrm>
          <a:off x="0" y="0"/>
          <a:ext cx="0" cy="0"/>
          <a:chOff x="0" y="0"/>
          <a:chExt cx="0" cy="0"/>
        </a:xfrm>
      </p:grpSpPr>
      <p:sp>
        <p:nvSpPr>
          <p:cNvPr id="8" name="White background"/>
          <p:cNvSpPr/>
          <p:nvPr userDrawn="1"/>
        </p:nvSpPr>
        <p:spPr>
          <a:xfrm>
            <a:off x="0" y="0"/>
            <a:ext cx="12193200" cy="686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10" name="Colored background"/>
          <p:cNvSpPr/>
          <p:nvPr userDrawn="1"/>
        </p:nvSpPr>
        <p:spPr>
          <a:xfrm>
            <a:off x="233363" y="234000"/>
            <a:ext cx="11722099" cy="6404533"/>
          </a:xfrm>
          <a:prstGeom prst="rect">
            <a:avLst/>
          </a:prstGeom>
          <a:solidFill>
            <a:srgbClr val="487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Dots 10"/>
          <p:cNvPicPr>
            <a:picLocks noChangeAspect="1"/>
          </p:cNvPicPr>
          <p:nvPr userDrawn="1"/>
        </p:nvPicPr>
        <p:blipFill rotWithShape="1">
          <a:blip r:embed="rId2">
            <a:extLst>
              <a:ext uri="{28A0092B-C50C-407E-A947-70E740481C1C}">
                <a14:useLocalDpi xmlns:a14="http://schemas.microsoft.com/office/drawing/2010/main" val="0"/>
              </a:ext>
            </a:extLst>
          </a:blip>
          <a:srcRect l="3869" t="19597" r="18227" b="17384"/>
          <a:stretch/>
        </p:blipFill>
        <p:spPr>
          <a:xfrm>
            <a:off x="233363" y="233362"/>
            <a:ext cx="11722099" cy="6405171"/>
          </a:xfrm>
          <a:prstGeom prst="rect">
            <a:avLst/>
          </a:prstGeom>
        </p:spPr>
      </p:pic>
      <p:sp>
        <p:nvSpPr>
          <p:cNvPr id="3" name="Content Placeholder 2"/>
          <p:cNvSpPr>
            <a:spLocks noGrp="1"/>
          </p:cNvSpPr>
          <p:nvPr>
            <p:ph idx="1"/>
          </p:nvPr>
        </p:nvSpPr>
        <p:spPr>
          <a:xfrm>
            <a:off x="431801" y="1592264"/>
            <a:ext cx="11325224" cy="4456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1" name="Title 1">
            <a:extLst>
              <a:ext uri="{FF2B5EF4-FFF2-40B4-BE49-F238E27FC236}">
                <a16:creationId xmlns:a16="http://schemas.microsoft.com/office/drawing/2014/main" id="{0F99CEAF-7174-9D42-BD5C-E27DF9FA04B4}"/>
              </a:ext>
            </a:extLst>
          </p:cNvPr>
          <p:cNvSpPr>
            <a:spLocks noGrp="1"/>
          </p:cNvSpPr>
          <p:nvPr>
            <p:ph type="title"/>
          </p:nvPr>
        </p:nvSpPr>
        <p:spPr>
          <a:xfrm>
            <a:off x="431800" y="632216"/>
            <a:ext cx="10272714" cy="818550"/>
          </a:xfrm>
        </p:spPr>
        <p:txBody>
          <a:bodyPr/>
          <a:lstStyle>
            <a:lvl1pPr>
              <a:defRPr>
                <a:solidFill>
                  <a:schemeClr val="tx1"/>
                </a:solidFill>
              </a:defRPr>
            </a:lvl1pPr>
          </a:lstStyle>
          <a:p>
            <a:r>
              <a:rPr lang="en-US"/>
              <a:t>Click to edit Master title style</a:t>
            </a:r>
            <a:endParaRPr lang="en-GB" dirty="0"/>
          </a:p>
        </p:txBody>
      </p:sp>
      <p:sp>
        <p:nvSpPr>
          <p:cNvPr id="14" name="Subtitle 2">
            <a:extLst>
              <a:ext uri="{FF2B5EF4-FFF2-40B4-BE49-F238E27FC236}">
                <a16:creationId xmlns:a16="http://schemas.microsoft.com/office/drawing/2014/main" id="{3A76D995-4DE8-6F4C-BB2E-209E1877A553}"/>
              </a:ext>
            </a:extLst>
          </p:cNvPr>
          <p:cNvSpPr>
            <a:spLocks noGrp="1"/>
          </p:cNvSpPr>
          <p:nvPr>
            <p:ph type="subTitle" idx="13" hasCustomPrompt="1"/>
          </p:nvPr>
        </p:nvSpPr>
        <p:spPr>
          <a:xfrm>
            <a:off x="431800" y="233363"/>
            <a:ext cx="1027271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17" name="Slide Number Placeholder 5">
            <a:extLst>
              <a:ext uri="{FF2B5EF4-FFF2-40B4-BE49-F238E27FC236}">
                <a16:creationId xmlns:a16="http://schemas.microsoft.com/office/drawing/2014/main" id="{D6940A3E-7BAA-4F82-905A-E89066FD0CB2}"/>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tx1"/>
                </a:solidFill>
              </a:defRPr>
            </a:lvl1pPr>
          </a:lstStyle>
          <a:p>
            <a:fld id="{24C8C45C-947F-4981-8B3F-4F32E973C901}" type="slidenum">
              <a:rPr lang="en-GB" smtClean="0"/>
              <a:pPr/>
              <a:t>‹#›</a:t>
            </a:fld>
            <a:endParaRPr lang="en-GB" dirty="0"/>
          </a:p>
        </p:txBody>
      </p:sp>
      <p:sp>
        <p:nvSpPr>
          <p:cNvPr id="18" name="text" descr="{&quot;templafy&quot;:{&quot;binding&quot;:&quot;Form.Classification.Classification&quot;,&quot;type&quot;:&quot;text&quot;}}" title="Form.Classification.Classification">
            <a:extLst>
              <a:ext uri="{FF2B5EF4-FFF2-40B4-BE49-F238E27FC236}">
                <a16:creationId xmlns:a16="http://schemas.microsoft.com/office/drawing/2014/main" id="{DF3F656C-B709-4583-9C91-C093597BCF9A}"/>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tx1"/>
              </a:solidFill>
            </a:endParaRPr>
          </a:p>
        </p:txBody>
      </p:sp>
    </p:spTree>
    <p:extLst>
      <p:ext uri="{BB962C8B-B14F-4D97-AF65-F5344CB8AC3E}">
        <p14:creationId xmlns:p14="http://schemas.microsoft.com/office/powerpoint/2010/main" val="32189217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47">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7" name="Picture Placeholder 16"/>
          <p:cNvSpPr>
            <a:spLocks noGrp="1"/>
          </p:cNvSpPr>
          <p:nvPr>
            <p:ph type="pic" sz="quarter" idx="13" hasCustomPrompt="1"/>
          </p:nvPr>
        </p:nvSpPr>
        <p:spPr>
          <a:xfrm>
            <a:off x="431800" y="1591200"/>
            <a:ext cx="1413329" cy="1333047"/>
          </a:xfrm>
        </p:spPr>
        <p:txBody>
          <a:bodyPr tIns="36000"/>
          <a:lstStyle>
            <a:lvl1pPr marL="0" indent="0" algn="ctr">
              <a:buNone/>
              <a:defRPr sz="1000"/>
            </a:lvl1pPr>
          </a:lstStyle>
          <a:p>
            <a:r>
              <a:rPr lang="en-GB" dirty="0"/>
              <a:t>Insert image</a:t>
            </a:r>
          </a:p>
        </p:txBody>
      </p:sp>
      <p:sp>
        <p:nvSpPr>
          <p:cNvPr id="18" name="Subtitle 2"/>
          <p:cNvSpPr>
            <a:spLocks noGrp="1"/>
          </p:cNvSpPr>
          <p:nvPr>
            <p:ph type="subTitle" idx="14" hasCustomPrompt="1"/>
          </p:nvPr>
        </p:nvSpPr>
        <p:spPr>
          <a:xfrm>
            <a:off x="431801" y="233363"/>
            <a:ext cx="10264984"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2" name="Title 1"/>
          <p:cNvSpPr>
            <a:spLocks noGrp="1"/>
          </p:cNvSpPr>
          <p:nvPr>
            <p:ph type="title"/>
          </p:nvPr>
        </p:nvSpPr>
        <p:spPr/>
        <p:txBody>
          <a:bodyPr/>
          <a:lstStyle/>
          <a:p>
            <a:r>
              <a:rPr lang="en-US"/>
              <a:t>Click to edit Master title style</a:t>
            </a:r>
            <a:endParaRPr lang="en-GB"/>
          </a:p>
        </p:txBody>
      </p:sp>
      <p:sp>
        <p:nvSpPr>
          <p:cNvPr id="21" name="Picture Placeholder 16"/>
          <p:cNvSpPr>
            <a:spLocks noGrp="1"/>
          </p:cNvSpPr>
          <p:nvPr>
            <p:ph type="pic" sz="quarter" idx="15" hasCustomPrompt="1"/>
          </p:nvPr>
        </p:nvSpPr>
        <p:spPr>
          <a:xfrm>
            <a:off x="431800" y="3152272"/>
            <a:ext cx="1413329" cy="1333047"/>
          </a:xfrm>
        </p:spPr>
        <p:txBody>
          <a:bodyPr tIns="36000"/>
          <a:lstStyle>
            <a:lvl1pPr marL="0" indent="0" algn="ctr">
              <a:buNone/>
              <a:defRPr sz="1000"/>
            </a:lvl1pPr>
          </a:lstStyle>
          <a:p>
            <a:r>
              <a:rPr lang="en-GB" dirty="0"/>
              <a:t>Insert image</a:t>
            </a:r>
          </a:p>
        </p:txBody>
      </p:sp>
      <p:sp>
        <p:nvSpPr>
          <p:cNvPr id="22" name="Picture Placeholder 16"/>
          <p:cNvSpPr>
            <a:spLocks noGrp="1"/>
          </p:cNvSpPr>
          <p:nvPr>
            <p:ph type="pic" sz="quarter" idx="16" hasCustomPrompt="1"/>
          </p:nvPr>
        </p:nvSpPr>
        <p:spPr>
          <a:xfrm>
            <a:off x="431799" y="4713344"/>
            <a:ext cx="1413329" cy="1333047"/>
          </a:xfrm>
        </p:spPr>
        <p:txBody>
          <a:bodyPr tIns="36000"/>
          <a:lstStyle>
            <a:lvl1pPr marL="0" indent="0" algn="ctr">
              <a:buNone/>
              <a:defRPr sz="1000"/>
            </a:lvl1pPr>
          </a:lstStyle>
          <a:p>
            <a:r>
              <a:rPr lang="en-GB" dirty="0"/>
              <a:t>Insert image</a:t>
            </a:r>
          </a:p>
        </p:txBody>
      </p:sp>
      <p:sp>
        <p:nvSpPr>
          <p:cNvPr id="24" name="Text Placeholder 23"/>
          <p:cNvSpPr>
            <a:spLocks noGrp="1"/>
          </p:cNvSpPr>
          <p:nvPr>
            <p:ph type="body" sz="quarter" idx="17"/>
          </p:nvPr>
        </p:nvSpPr>
        <p:spPr>
          <a:xfrm>
            <a:off x="2007508" y="1591201"/>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28" name="Text Placeholder 27"/>
          <p:cNvSpPr>
            <a:spLocks noGrp="1"/>
          </p:cNvSpPr>
          <p:nvPr>
            <p:ph type="body" sz="quarter" idx="18"/>
          </p:nvPr>
        </p:nvSpPr>
        <p:spPr>
          <a:xfrm>
            <a:off x="2008187" y="1820355"/>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29" name="Picture Placeholder 16"/>
          <p:cNvSpPr>
            <a:spLocks noGrp="1"/>
          </p:cNvSpPr>
          <p:nvPr>
            <p:ph type="pic" sz="quarter" idx="19" hasCustomPrompt="1"/>
          </p:nvPr>
        </p:nvSpPr>
        <p:spPr>
          <a:xfrm>
            <a:off x="5924293" y="1591199"/>
            <a:ext cx="1413329" cy="1333047"/>
          </a:xfrm>
        </p:spPr>
        <p:txBody>
          <a:bodyPr tIns="36000"/>
          <a:lstStyle>
            <a:lvl1pPr marL="0" indent="0" algn="ctr">
              <a:buNone/>
              <a:defRPr sz="1000"/>
            </a:lvl1pPr>
          </a:lstStyle>
          <a:p>
            <a:r>
              <a:rPr lang="en-GB" dirty="0"/>
              <a:t>Insert image</a:t>
            </a:r>
          </a:p>
        </p:txBody>
      </p:sp>
      <p:sp>
        <p:nvSpPr>
          <p:cNvPr id="30" name="Picture Placeholder 16"/>
          <p:cNvSpPr>
            <a:spLocks noGrp="1"/>
          </p:cNvSpPr>
          <p:nvPr>
            <p:ph type="pic" sz="quarter" idx="20" hasCustomPrompt="1"/>
          </p:nvPr>
        </p:nvSpPr>
        <p:spPr>
          <a:xfrm>
            <a:off x="5924293" y="3152271"/>
            <a:ext cx="1413329" cy="1333047"/>
          </a:xfrm>
        </p:spPr>
        <p:txBody>
          <a:bodyPr tIns="36000"/>
          <a:lstStyle>
            <a:lvl1pPr marL="0" indent="0" algn="ctr">
              <a:buNone/>
              <a:defRPr sz="1000"/>
            </a:lvl1pPr>
          </a:lstStyle>
          <a:p>
            <a:r>
              <a:rPr lang="en-GB" dirty="0"/>
              <a:t>Insert image</a:t>
            </a:r>
          </a:p>
        </p:txBody>
      </p:sp>
      <p:sp>
        <p:nvSpPr>
          <p:cNvPr id="33" name="Text Placeholder 23"/>
          <p:cNvSpPr>
            <a:spLocks noGrp="1"/>
          </p:cNvSpPr>
          <p:nvPr>
            <p:ph type="body" sz="quarter" idx="21"/>
          </p:nvPr>
        </p:nvSpPr>
        <p:spPr>
          <a:xfrm>
            <a:off x="2006993" y="3153600"/>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34" name="Text Placeholder 27"/>
          <p:cNvSpPr>
            <a:spLocks noGrp="1"/>
          </p:cNvSpPr>
          <p:nvPr>
            <p:ph type="body" sz="quarter" idx="22"/>
          </p:nvPr>
        </p:nvSpPr>
        <p:spPr>
          <a:xfrm>
            <a:off x="2007672" y="3384000"/>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35" name="Text Placeholder 23"/>
          <p:cNvSpPr>
            <a:spLocks noGrp="1"/>
          </p:cNvSpPr>
          <p:nvPr>
            <p:ph type="body" sz="quarter" idx="23"/>
          </p:nvPr>
        </p:nvSpPr>
        <p:spPr>
          <a:xfrm>
            <a:off x="2000066" y="4713873"/>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36" name="Text Placeholder 27"/>
          <p:cNvSpPr>
            <a:spLocks noGrp="1"/>
          </p:cNvSpPr>
          <p:nvPr>
            <p:ph type="body" sz="quarter" idx="24"/>
          </p:nvPr>
        </p:nvSpPr>
        <p:spPr>
          <a:xfrm>
            <a:off x="2000745" y="4944273"/>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37" name="Text Placeholder 23"/>
          <p:cNvSpPr>
            <a:spLocks noGrp="1"/>
          </p:cNvSpPr>
          <p:nvPr>
            <p:ph type="body" sz="quarter" idx="25"/>
          </p:nvPr>
        </p:nvSpPr>
        <p:spPr>
          <a:xfrm>
            <a:off x="7498800" y="1591200"/>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38" name="Text Placeholder 27"/>
          <p:cNvSpPr>
            <a:spLocks noGrp="1"/>
          </p:cNvSpPr>
          <p:nvPr>
            <p:ph type="body" sz="quarter" idx="26"/>
          </p:nvPr>
        </p:nvSpPr>
        <p:spPr>
          <a:xfrm>
            <a:off x="7498800" y="1821600"/>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39" name="Text Placeholder 23"/>
          <p:cNvSpPr>
            <a:spLocks noGrp="1"/>
          </p:cNvSpPr>
          <p:nvPr>
            <p:ph type="body" sz="quarter" idx="27"/>
          </p:nvPr>
        </p:nvSpPr>
        <p:spPr>
          <a:xfrm>
            <a:off x="7496851" y="3152271"/>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40" name="Text Placeholder 27"/>
          <p:cNvSpPr>
            <a:spLocks noGrp="1"/>
          </p:cNvSpPr>
          <p:nvPr>
            <p:ph type="body" sz="quarter" idx="28"/>
          </p:nvPr>
        </p:nvSpPr>
        <p:spPr>
          <a:xfrm>
            <a:off x="7497530" y="3382671"/>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41" name="Text Placeholder 23"/>
          <p:cNvSpPr>
            <a:spLocks noGrp="1"/>
          </p:cNvSpPr>
          <p:nvPr>
            <p:ph type="body" sz="quarter" idx="29"/>
          </p:nvPr>
        </p:nvSpPr>
        <p:spPr>
          <a:xfrm>
            <a:off x="7507729" y="4713342"/>
            <a:ext cx="3196784" cy="229154"/>
          </a:xfrm>
        </p:spPr>
        <p:txBody>
          <a:bodyPr/>
          <a:lstStyle>
            <a:lvl1pPr marL="0" indent="0">
              <a:spcBef>
                <a:spcPts val="0"/>
              </a:spcBef>
              <a:buFontTx/>
              <a:buNone/>
              <a:defRPr sz="1000" b="1"/>
            </a:lvl1pPr>
            <a:lvl2pPr marL="226800" indent="0">
              <a:spcBef>
                <a:spcPts val="0"/>
              </a:spcBef>
              <a:buFontTx/>
              <a:buNone/>
              <a:defRPr sz="1000" b="1"/>
            </a:lvl2pPr>
            <a:lvl3pPr marL="453600" indent="0">
              <a:spcBef>
                <a:spcPts val="0"/>
              </a:spcBef>
              <a:buFontTx/>
              <a:buNone/>
              <a:defRPr sz="1000" b="1"/>
            </a:lvl3pPr>
            <a:lvl4pPr marL="680400" indent="0">
              <a:spcBef>
                <a:spcPts val="0"/>
              </a:spcBef>
              <a:buFontTx/>
              <a:buNone/>
              <a:defRPr sz="1000" b="1"/>
            </a:lvl4pPr>
            <a:lvl5pPr marL="680400" indent="0">
              <a:spcBef>
                <a:spcPts val="0"/>
              </a:spcBef>
              <a:buFontTx/>
              <a:buNone/>
              <a:defRPr sz="1000" b="1"/>
            </a:lvl5pPr>
          </a:lstStyle>
          <a:p>
            <a:pPr lvl="0"/>
            <a:r>
              <a:rPr lang="en-US"/>
              <a:t>Click to edit Master text styles</a:t>
            </a:r>
          </a:p>
        </p:txBody>
      </p:sp>
      <p:sp>
        <p:nvSpPr>
          <p:cNvPr id="42" name="Text Placeholder 27"/>
          <p:cNvSpPr>
            <a:spLocks noGrp="1"/>
          </p:cNvSpPr>
          <p:nvPr>
            <p:ph type="body" sz="quarter" idx="30"/>
          </p:nvPr>
        </p:nvSpPr>
        <p:spPr>
          <a:xfrm>
            <a:off x="7508408" y="4943742"/>
            <a:ext cx="3196105" cy="1103891"/>
          </a:xfrm>
        </p:spPr>
        <p:txBody>
          <a:bodyPr/>
          <a:lstStyle>
            <a:lvl1pPr marL="0" indent="0">
              <a:buFontTx/>
              <a:buNone/>
              <a:defRPr sz="1000"/>
            </a:lvl1pPr>
            <a:lvl2pPr marL="0" indent="0">
              <a:buFontTx/>
              <a:buNone/>
              <a:defRPr sz="1000"/>
            </a:lvl2pPr>
            <a:lvl3pPr marL="0" indent="0">
              <a:buFontTx/>
              <a:buNone/>
              <a:defRPr sz="1000"/>
            </a:lvl3pPr>
            <a:lvl4pPr marL="0" indent="0">
              <a:buFontTx/>
              <a:buNone/>
              <a:defRPr sz="1000"/>
            </a:lvl4pPr>
            <a:lvl5pPr marL="0" indent="0">
              <a:buFontTx/>
              <a:buNone/>
              <a:defRPr sz="1000"/>
            </a:lvl5pPr>
          </a:lstStyle>
          <a:p>
            <a:pPr lvl="0"/>
            <a:r>
              <a:rPr lang="en-US"/>
              <a:t>Click to edit Master text styles</a:t>
            </a:r>
          </a:p>
        </p:txBody>
      </p:sp>
      <p:sp>
        <p:nvSpPr>
          <p:cNvPr id="5" name="Slide Number Placeholder 4"/>
          <p:cNvSpPr>
            <a:spLocks noGrp="1"/>
          </p:cNvSpPr>
          <p:nvPr>
            <p:ph type="sldNum" sz="quarter" idx="12"/>
          </p:nvPr>
        </p:nvSpPr>
        <p:spPr/>
        <p:txBody>
          <a:body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299908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8" name="Background"/>
          <p:cNvSpPr/>
          <p:nvPr userDrawn="1"/>
        </p:nvSpPr>
        <p:spPr>
          <a:xfrm>
            <a:off x="6555600" y="234000"/>
            <a:ext cx="5400000" cy="6407150"/>
          </a:xfrm>
          <a:prstGeom prst="rect">
            <a:avLst/>
          </a:prstGeom>
          <a:solidFill>
            <a:srgbClr val="A4CA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Tahoma" charset="0"/>
              <a:ea typeface="Tahoma" charset="0"/>
              <a:cs typeface="Tahoma" charset="0"/>
            </a:endParaRPr>
          </a:p>
        </p:txBody>
      </p:sp>
      <p:pic>
        <p:nvPicPr>
          <p:cNvPr id="13" name="Background dots"/>
          <p:cNvPicPr>
            <a:picLocks noChangeAspect="1"/>
          </p:cNvPicPr>
          <p:nvPr userDrawn="1"/>
        </p:nvPicPr>
        <p:blipFill rotWithShape="1">
          <a:blip r:embed="rId2">
            <a:alphaModFix amt="39000"/>
            <a:extLst>
              <a:ext uri="{28A0092B-C50C-407E-A947-70E740481C1C}">
                <a14:useLocalDpi xmlns:a14="http://schemas.microsoft.com/office/drawing/2010/main" val="0"/>
              </a:ext>
            </a:extLst>
          </a:blip>
          <a:srcRect l="54187" t="23354" r="-1" b="3508"/>
          <a:stretch/>
        </p:blipFill>
        <p:spPr>
          <a:xfrm>
            <a:off x="6579704" y="233361"/>
            <a:ext cx="5353750" cy="6394016"/>
          </a:xfrm>
          <a:prstGeom prst="rect">
            <a:avLst/>
          </a:prstGeom>
        </p:spPr>
      </p:pic>
      <p:sp>
        <p:nvSpPr>
          <p:cNvPr id="6" name="Title 1"/>
          <p:cNvSpPr>
            <a:spLocks noGrp="1"/>
          </p:cNvSpPr>
          <p:nvPr>
            <p:ph type="title"/>
          </p:nvPr>
        </p:nvSpPr>
        <p:spPr>
          <a:xfrm>
            <a:off x="6947271" y="628650"/>
            <a:ext cx="3757242" cy="818550"/>
          </a:xfrm>
        </p:spPr>
        <p:txBody>
          <a:bodyPr/>
          <a:lstStyle/>
          <a:p>
            <a:r>
              <a:rPr lang="en-US"/>
              <a:t>Click to edit Master title style</a:t>
            </a:r>
            <a:endParaRPr lang="en-US" dirty="0"/>
          </a:p>
        </p:txBody>
      </p:sp>
      <p:sp>
        <p:nvSpPr>
          <p:cNvPr id="11" name="Subtitle 2"/>
          <p:cNvSpPr>
            <a:spLocks noGrp="1"/>
          </p:cNvSpPr>
          <p:nvPr>
            <p:ph type="subTitle" idx="15" hasCustomPrompt="1"/>
          </p:nvPr>
        </p:nvSpPr>
        <p:spPr>
          <a:xfrm>
            <a:off x="6947270" y="233363"/>
            <a:ext cx="3757243" cy="376494"/>
          </a:xfrm>
        </p:spPr>
        <p:txBody>
          <a:bodyPr anchor="b" anchorCtr="0"/>
          <a:lstStyle>
            <a:lvl1pPr marL="0" indent="0" algn="l">
              <a:spcBef>
                <a:spcPts val="0"/>
              </a:spcBef>
              <a:buFont typeface="Arial" panose="020B0604020202020204" pitchFamily="34" charset="0"/>
              <a:buChar char="​"/>
              <a:defRPr sz="1400">
                <a:solidFill>
                  <a:schemeClr val="bg2"/>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23" name="Picture Placeholder 3"/>
          <p:cNvSpPr>
            <a:spLocks noGrp="1"/>
          </p:cNvSpPr>
          <p:nvPr>
            <p:ph type="pic" sz="quarter" idx="14" hasCustomPrompt="1"/>
          </p:nvPr>
        </p:nvSpPr>
        <p:spPr>
          <a:xfrm>
            <a:off x="233362" y="233362"/>
            <a:ext cx="6127449" cy="6389688"/>
          </a:xfrm>
        </p:spPr>
        <p:txBody>
          <a:bodyPr tIns="0" bIns="792000" anchor="ctr" anchorCtr="0"/>
          <a:lstStyle>
            <a:lvl1pPr marL="0" indent="0" algn="ctr">
              <a:buNone/>
              <a:defRPr sz="1600"/>
            </a:lvl1pPr>
          </a:lstStyle>
          <a:p>
            <a:r>
              <a:rPr lang="en-GB" dirty="0"/>
              <a:t>Insert image</a:t>
            </a:r>
          </a:p>
        </p:txBody>
      </p:sp>
      <p:sp>
        <p:nvSpPr>
          <p:cNvPr id="14" name="Content Placeholder 13"/>
          <p:cNvSpPr>
            <a:spLocks noGrp="1"/>
          </p:cNvSpPr>
          <p:nvPr>
            <p:ph sz="quarter" idx="16"/>
          </p:nvPr>
        </p:nvSpPr>
        <p:spPr>
          <a:xfrm>
            <a:off x="6947270" y="1592263"/>
            <a:ext cx="4598112" cy="4456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16" name="Slide Number Placeholder 5">
            <a:extLst>
              <a:ext uri="{FF2B5EF4-FFF2-40B4-BE49-F238E27FC236}">
                <a16:creationId xmlns:a16="http://schemas.microsoft.com/office/drawing/2014/main" id="{BB1FF71A-E10F-4A58-ADFA-E798FBF633F5}"/>
              </a:ext>
            </a:extLst>
          </p:cNvPr>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bg1"/>
                </a:solidFill>
              </a:defRPr>
            </a:lvl1pPr>
          </a:lstStyle>
          <a:p>
            <a:fld id="{24C8C45C-947F-4981-8B3F-4F32E973C901}" type="slidenum">
              <a:rPr lang="en-GB" smtClean="0"/>
              <a:pPr/>
              <a:t>‹#›</a:t>
            </a:fld>
            <a:endParaRPr lang="en-GB" dirty="0"/>
          </a:p>
        </p:txBody>
      </p:sp>
      <p:sp>
        <p:nvSpPr>
          <p:cNvPr id="17" name="text" descr="{&quot;templafy&quot;:{&quot;binding&quot;:&quot;Form.Classification.Classification&quot;,&quot;type&quot;:&quot;text&quot;}}" title="Form.Classification.Classification">
            <a:extLst>
              <a:ext uri="{FF2B5EF4-FFF2-40B4-BE49-F238E27FC236}">
                <a16:creationId xmlns:a16="http://schemas.microsoft.com/office/drawing/2014/main" id="{3CF48AEB-2706-4A71-B0B7-9767E536DABE}"/>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bg1"/>
              </a:solidFill>
            </a:endParaRPr>
          </a:p>
        </p:txBody>
      </p:sp>
    </p:spTree>
    <p:extLst>
      <p:ext uri="{BB962C8B-B14F-4D97-AF65-F5344CB8AC3E}">
        <p14:creationId xmlns:p14="http://schemas.microsoft.com/office/powerpoint/2010/main" val="3571430540"/>
      </p:ext>
    </p:extLst>
  </p:cSld>
  <p:clrMapOvr>
    <a:masterClrMapping/>
  </p:clrMapOvr>
  <p:extLst>
    <p:ext uri="{DCECCB84-F9BA-43D5-87BE-67443E8EF086}">
      <p15:sldGuideLst xmlns:p15="http://schemas.microsoft.com/office/powerpoint/2012/main">
        <p15:guide id="1" pos="7276" userDrawn="1">
          <p15:clr>
            <a:srgbClr val="F26B43"/>
          </p15:clr>
        </p15:guide>
        <p15:guide id="2" pos="4373"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ull picture">
    <p:spTree>
      <p:nvGrpSpPr>
        <p:cNvPr id="1" name=""/>
        <p:cNvGrpSpPr/>
        <p:nvPr/>
      </p:nvGrpSpPr>
      <p:grpSpPr>
        <a:xfrm>
          <a:off x="0" y="0"/>
          <a:ext cx="0" cy="0"/>
          <a:chOff x="0" y="0"/>
          <a:chExt cx="0" cy="0"/>
        </a:xfrm>
      </p:grpSpPr>
      <p:sp>
        <p:nvSpPr>
          <p:cNvPr id="8" name="Picture Placeholder 6"/>
          <p:cNvSpPr>
            <a:spLocks noGrp="1"/>
          </p:cNvSpPr>
          <p:nvPr>
            <p:ph type="pic" sz="quarter" idx="14" hasCustomPrompt="1"/>
          </p:nvPr>
        </p:nvSpPr>
        <p:spPr>
          <a:xfrm>
            <a:off x="233362" y="234000"/>
            <a:ext cx="11722101" cy="6400800"/>
          </a:xfrm>
          <a:solidFill>
            <a:schemeClr val="bg1">
              <a:lumMod val="85000"/>
            </a:schemeClr>
          </a:solidFill>
        </p:spPr>
        <p:txBody>
          <a:bodyPr tIns="0" bIns="792000" anchor="ctr" anchorCtr="0"/>
          <a:lstStyle>
            <a:lvl1pPr marL="0" indent="0" algn="ctr">
              <a:buNone/>
              <a:defRPr sz="1400"/>
            </a:lvl1pPr>
          </a:lstStyle>
          <a:p>
            <a:r>
              <a:rPr lang="en-GB" dirty="0"/>
              <a:t>Insert image</a:t>
            </a:r>
          </a:p>
        </p:txBody>
      </p:sp>
      <p:sp>
        <p:nvSpPr>
          <p:cNvPr id="11" name="Logo"/>
          <p:cNvSpPr>
            <a:spLocks noGrp="1" noChangeAspect="1"/>
          </p:cNvSpPr>
          <p:nvPr>
            <p:ph type="body" sz="quarter" idx="15" hasCustomPrompt="1"/>
          </p:nvPr>
        </p:nvSpPr>
        <p:spPr>
          <a:xfrm>
            <a:off x="11106000" y="0"/>
            <a:ext cx="655535" cy="648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en-US" dirty="0"/>
              <a:t>.</a:t>
            </a: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C8C45C-947F-4981-8B3F-4F32E973C901}" type="slidenum">
              <a:rPr lang="en-GB" smtClean="0"/>
              <a:pPr/>
              <a:t>‹#›</a:t>
            </a:fld>
            <a:endParaRPr lang="en-GB" dirty="0"/>
          </a:p>
        </p:txBody>
      </p:sp>
      <p:sp>
        <p:nvSpPr>
          <p:cNvPr id="7" name="Subtitle 2"/>
          <p:cNvSpPr>
            <a:spLocks noGrp="1"/>
          </p:cNvSpPr>
          <p:nvPr>
            <p:ph type="subTitle" idx="13" hasCustomPrompt="1"/>
          </p:nvPr>
        </p:nvSpPr>
        <p:spPr>
          <a:xfrm>
            <a:off x="431801" y="233363"/>
            <a:ext cx="10264984" cy="376494"/>
          </a:xfrm>
        </p:spPr>
        <p:txBody>
          <a:bodyPr anchor="b" anchorCtr="0"/>
          <a:lstStyle>
            <a:lvl1pPr marL="0" indent="0" algn="l">
              <a:spcBef>
                <a:spcPts val="0"/>
              </a:spcBef>
              <a:buFont typeface="Arial" panose="020B0604020202020204" pitchFamily="34" charset="0"/>
              <a:buChar char="​"/>
              <a:defRPr sz="140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en-GB" dirty="0"/>
              <a:t>Click to edit Master subtitle style</a:t>
            </a:r>
          </a:p>
        </p:txBody>
      </p:sp>
      <p:sp>
        <p:nvSpPr>
          <p:cNvPr id="9" name="text" descr="{&quot;templafy&quot;:{&quot;binding&quot;:&quot;Form.Classification.Classification&quot;,&quot;type&quot;:&quot;text&quot;}}" title="Form.Classification.Classification">
            <a:extLst>
              <a:ext uri="{FF2B5EF4-FFF2-40B4-BE49-F238E27FC236}">
                <a16:creationId xmlns:a16="http://schemas.microsoft.com/office/drawing/2014/main" id="{E6890080-F784-4AF2-B077-38D03E140994}"/>
              </a:ext>
            </a:extLst>
          </p:cNvPr>
          <p:cNvSpPr txBox="1"/>
          <p:nvPr userDrawn="1"/>
        </p:nvSpPr>
        <p:spPr>
          <a:xfrm>
            <a:off x="10421425" y="6653593"/>
            <a:ext cx="1335600" cy="123111"/>
          </a:xfrm>
          <a:prstGeom prst="rect">
            <a:avLst/>
          </a:prstGeom>
          <a:noFill/>
        </p:spPr>
        <p:txBody>
          <a:bodyPr wrap="square" lIns="0" tIns="0" rIns="0" bIns="0" rtlCol="0" anchor="ctr">
            <a:spAutoFit/>
          </a:bodyPr>
          <a:lstStyle/>
          <a:p>
            <a:pPr algn="r"/>
            <a:endParaRPr lang="en-US" sz="800" b="0" dirty="0">
              <a:solidFill>
                <a:schemeClr val="tx2"/>
              </a:solidFill>
            </a:endParaRPr>
          </a:p>
        </p:txBody>
      </p:sp>
    </p:spTree>
    <p:extLst>
      <p:ext uri="{BB962C8B-B14F-4D97-AF65-F5344CB8AC3E}">
        <p14:creationId xmlns:p14="http://schemas.microsoft.com/office/powerpoint/2010/main" val="1065117985"/>
      </p:ext>
    </p:extLst>
  </p:cSld>
  <p:clrMapOvr>
    <a:masterClrMapping/>
  </p:clrMapOvr>
  <p:extLst>
    <p:ext uri="{DCECCB84-F9BA-43D5-87BE-67443E8EF086}">
      <p15:sldGuideLst xmlns:p15="http://schemas.microsoft.com/office/powerpoint/2012/main">
        <p15:guide id="1" pos="147">
          <p15:clr>
            <a:srgbClr val="F26B43"/>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1799" y="628650"/>
            <a:ext cx="10272713" cy="81855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431799" y="1592262"/>
            <a:ext cx="11326814" cy="445611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4"/>
          </p:nvPr>
        </p:nvSpPr>
        <p:spPr>
          <a:xfrm>
            <a:off x="11362105" y="6429438"/>
            <a:ext cx="394920" cy="193612"/>
          </a:xfrm>
          <a:prstGeom prst="rect">
            <a:avLst/>
          </a:prstGeom>
        </p:spPr>
        <p:txBody>
          <a:bodyPr vert="horz" lIns="0" tIns="0" rIns="0" bIns="0" rtlCol="0" anchor="ctr" anchorCtr="0"/>
          <a:lstStyle>
            <a:lvl1pPr algn="r">
              <a:defRPr sz="800">
                <a:solidFill>
                  <a:schemeClr val="tx2"/>
                </a:solidFill>
              </a:defRPr>
            </a:lvl1pPr>
          </a:lstStyle>
          <a:p>
            <a:fld id="{24C8C45C-947F-4981-8B3F-4F32E973C901}" type="slidenum">
              <a:rPr lang="en-GB" smtClean="0"/>
              <a:pPr/>
              <a:t>‹#›</a:t>
            </a:fld>
            <a:endParaRPr lang="en-GB" dirty="0"/>
          </a:p>
        </p:txBody>
      </p:sp>
      <p:pic>
        <p:nvPicPr>
          <p:cNvPr id="14" name="Picture 13"/>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11105896" y="-1"/>
            <a:ext cx="654409" cy="648000"/>
          </a:xfrm>
          <a:prstGeom prst="rect">
            <a:avLst/>
          </a:prstGeom>
        </p:spPr>
      </p:pic>
      <p:sp>
        <p:nvSpPr>
          <p:cNvPr id="4" name="text" descr="{&quot;templafy&quot;:{&quot;binding&quot;:&quot;Form.Classification.Classification&quot;,&quot;type&quot;:&quot;text&quot;}}" title="Form.Classification.Classification">
            <a:extLst>
              <a:ext uri="{FF2B5EF4-FFF2-40B4-BE49-F238E27FC236}">
                <a16:creationId xmlns:a16="http://schemas.microsoft.com/office/drawing/2014/main" id="{6CE20FCD-3485-4733-B41B-3581D3F47468}"/>
              </a:ext>
            </a:extLst>
          </p:cNvPr>
          <p:cNvSpPr txBox="1"/>
          <p:nvPr userDrawn="1"/>
        </p:nvSpPr>
        <p:spPr>
          <a:xfrm>
            <a:off x="10224000" y="6465244"/>
            <a:ext cx="1335600" cy="123111"/>
          </a:xfrm>
          <a:prstGeom prst="rect">
            <a:avLst/>
          </a:prstGeom>
          <a:noFill/>
        </p:spPr>
        <p:txBody>
          <a:bodyPr wrap="square" lIns="0" tIns="0" rIns="0" bIns="0" rtlCol="0" anchor="ctr">
            <a:spAutoFit/>
          </a:bodyPr>
          <a:lstStyle/>
          <a:p>
            <a:pPr algn="r"/>
            <a:endParaRPr lang="en-US" sz="800" b="1" dirty="0">
              <a:solidFill>
                <a:schemeClr val="tx2"/>
              </a:solidFill>
            </a:endParaRPr>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649" r:id="rId1"/>
    <p:sldLayoutId id="2147483692" r:id="rId2"/>
    <p:sldLayoutId id="2147483724" r:id="rId3"/>
    <p:sldLayoutId id="2147483728" r:id="rId4"/>
    <p:sldLayoutId id="2147483748" r:id="rId5"/>
    <p:sldLayoutId id="2147483745" r:id="rId6"/>
    <p:sldLayoutId id="2147483740" r:id="rId7"/>
    <p:sldLayoutId id="2147483662" r:id="rId8"/>
    <p:sldLayoutId id="2147483729" r:id="rId9"/>
    <p:sldLayoutId id="2147483730" r:id="rId10"/>
    <p:sldLayoutId id="2147483731" r:id="rId11"/>
    <p:sldLayoutId id="2147483732" r:id="rId12"/>
    <p:sldLayoutId id="2147483734" r:id="rId13"/>
    <p:sldLayoutId id="2147483735" r:id="rId14"/>
    <p:sldLayoutId id="2147483736" r:id="rId15"/>
    <p:sldLayoutId id="2147483737" r:id="rId16"/>
    <p:sldLayoutId id="2147483739" r:id="rId17"/>
    <p:sldLayoutId id="2147483655" r:id="rId18"/>
    <p:sldLayoutId id="2147483746" r:id="rId19"/>
    <p:sldLayoutId id="2147483738" r:id="rId20"/>
    <p:sldLayoutId id="2147483667" r:id="rId21"/>
  </p:sldLayoutIdLst>
  <p:hf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2268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1pPr>
      <a:lvl2pPr marL="4536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2pPr>
      <a:lvl3pPr marL="6804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6pPr>
      <a:lvl7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7pPr>
      <a:lvl8pPr marL="907200" indent="-2268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8pPr>
      <a:lvl9pPr marL="907200" indent="-226800" algn="l" defTabSz="914400" rtl="0" eaLnBrk="1" latinLnBrk="0" hangingPunct="1">
        <a:lnSpc>
          <a:spcPct val="100000"/>
        </a:lnSpc>
        <a:spcBef>
          <a:spcPts val="600"/>
        </a:spcBef>
        <a:buFont typeface="Wingdings" panose="05000000000000000000" pitchFamily="2" charset="2"/>
        <a:buChar char="§"/>
        <a:defRPr sz="1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391" userDrawn="1">
          <p15:clr>
            <a:srgbClr val="F26B43"/>
          </p15:clr>
        </p15:guide>
        <p15:guide id="6" orient="horz" pos="1003" userDrawn="1">
          <p15:clr>
            <a:srgbClr val="F26B43"/>
          </p15:clr>
        </p15:guide>
        <p15:guide id="7" pos="147" userDrawn="1">
          <p15:clr>
            <a:srgbClr val="F26B43"/>
          </p15:clr>
        </p15:guide>
        <p15:guide id="8" pos="272" userDrawn="1">
          <p15:clr>
            <a:srgbClr val="F26B43"/>
          </p15:clr>
        </p15:guide>
        <p15:guide id="9" pos="7531" userDrawn="1">
          <p15:clr>
            <a:srgbClr val="F26B43"/>
          </p15:clr>
        </p15:guide>
        <p15:guide id="10" pos="7406" userDrawn="1">
          <p15:clr>
            <a:srgbClr val="F26B43"/>
          </p15:clr>
        </p15:guide>
        <p15:guide id="11" orient="horz" pos="147" userDrawn="1">
          <p15:clr>
            <a:srgbClr val="F26B43"/>
          </p15:clr>
        </p15:guide>
        <p15:guide id="13" orient="horz" pos="4178" userDrawn="1">
          <p15:clr>
            <a:srgbClr val="F26B43"/>
          </p15:clr>
        </p15:guide>
        <p15:guide id="14" orient="horz" pos="404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customXml" Target="../../customXml/item16.xml"/><Relationship Id="rId1" Type="http://schemas.openxmlformats.org/officeDocument/2006/relationships/customXml" Target="../../customXml/item6.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www.python.org/dev/peps/pep-0008/"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roesgaard/learn_python" TargetMode="External"/><Relationship Id="rId3" Type="http://schemas.openxmlformats.org/officeDocument/2006/relationships/hyperlink" Target="https://github.com/justmarkham/pandas-videos" TargetMode="External"/><Relationship Id="rId7" Type="http://schemas.openxmlformats.org/officeDocument/2006/relationships/hyperlink" Target="https://towardsdatascience.com/top-7-repositories-on-github-to-learn-python-44a3a7accb44" TargetMode="External"/><Relationship Id="rId2" Type="http://schemas.openxmlformats.org/officeDocument/2006/relationships/hyperlink" Target="https://github.com/guipsamora/pandas_exercises#filtering-and-sorting" TargetMode="External"/><Relationship Id="rId1" Type="http://schemas.openxmlformats.org/officeDocument/2006/relationships/slideLayout" Target="../slideLayouts/slideLayout3.xml"/><Relationship Id="rId6" Type="http://schemas.openxmlformats.org/officeDocument/2006/relationships/hyperlink" Target="https://pyth20.sci2u.dk/book/booklet/5/17/" TargetMode="External"/><Relationship Id="rId5" Type="http://schemas.openxmlformats.org/officeDocument/2006/relationships/hyperlink" Target="https://github.com/jerry-git/learn-python3" TargetMode="External"/><Relationship Id="rId4" Type="http://schemas.openxmlformats.org/officeDocument/2006/relationships/hyperlink" Target="https://towardsdatascience.com/top-4-repositories-on-github-to-learn-pandas-1008cb769f77" TargetMode="External"/><Relationship Id="rId9" Type="http://schemas.openxmlformats.org/officeDocument/2006/relationships/hyperlink" Target="https://github.com/roesgaard/learn_python/tree/solutions" TargetMode="External"/></Relationships>
</file>

<file path=ppt/slides/_rels/slide1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customXml" Target="../../customXml/item4.xml"/><Relationship Id="rId1" Type="http://schemas.openxmlformats.org/officeDocument/2006/relationships/customXml" Target="../../customXml/item2.xml"/><Relationship Id="rId4"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customXml" Target="../../customXml/item3.xml"/><Relationship Id="rId1" Type="http://schemas.openxmlformats.org/officeDocument/2006/relationships/customXml" Target="../../customXml/item21.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customXml" Target="../../customXml/item13.xml"/><Relationship Id="rId1" Type="http://schemas.openxmlformats.org/officeDocument/2006/relationships/customXml" Target="../../customXml/item9.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customXml" Target="../../customXml/item5.xml"/><Relationship Id="rId1" Type="http://schemas.openxmlformats.org/officeDocument/2006/relationships/customXml" Target="../../customXml/item12.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customXml" Target="../../customXml/item11.xml"/><Relationship Id="rId1" Type="http://schemas.openxmlformats.org/officeDocument/2006/relationships/customXml" Target="../../customXml/item14.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customXml" Target="../../customXml/item7.xml"/><Relationship Id="rId1" Type="http://schemas.openxmlformats.org/officeDocument/2006/relationships/customXml" Target="../../customXml/item20.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customXml" Target="../../customXml/item17.xml"/><Relationship Id="rId1" Type="http://schemas.openxmlformats.org/officeDocument/2006/relationships/customXml" Target="../../customXml/item18.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customXml" Target="../../customXml/item22.xml"/><Relationship Id="rId1" Type="http://schemas.openxmlformats.org/officeDocument/2006/relationships/customXml" Target="../../customXml/item8.xml"/><Relationship Id="rId5" Type="http://schemas.openxmlformats.org/officeDocument/2006/relationships/image" Target="../media/image13.png"/><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customXml" Target="../../customXml/item15.xml"/><Relationship Id="rId1" Type="http://schemas.openxmlformats.org/officeDocument/2006/relationships/customXml" Target="../../customXml/item10.xml"/><Relationship Id="rId5" Type="http://schemas.openxmlformats.org/officeDocument/2006/relationships/image" Target="../media/image13.png"/><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59A5DFC-6623-4B40-865C-373C4C7A557D}"/>
              </a:ext>
            </a:extLst>
          </p:cNvPr>
          <p:cNvSpPr>
            <a:spLocks noGrp="1"/>
          </p:cNvSpPr>
          <p:nvPr>
            <p:ph type="pic" sz="quarter" idx="13"/>
          </p:nvPr>
        </p:nvSpPr>
        <p:spPr/>
      </p:sp>
      <p:sp>
        <p:nvSpPr>
          <p:cNvPr id="2" name="Title 1">
            <a:extLst>
              <a:ext uri="{FF2B5EF4-FFF2-40B4-BE49-F238E27FC236}">
                <a16:creationId xmlns:a16="http://schemas.microsoft.com/office/drawing/2014/main" id="{1F576908-9F02-4022-9BEF-188F8B09EDB2}"/>
              </a:ext>
            </a:extLst>
          </p:cNvPr>
          <p:cNvSpPr>
            <a:spLocks noGrp="1"/>
          </p:cNvSpPr>
          <p:nvPr>
            <p:ph type="ctrTitle"/>
          </p:nvPr>
        </p:nvSpPr>
        <p:spPr/>
        <p:txBody>
          <a:bodyPr/>
          <a:lstStyle/>
          <a:p>
            <a:r>
              <a:rPr lang="en-US" dirty="0"/>
              <a:t>PYTHON BASIC</a:t>
            </a:r>
          </a:p>
        </p:txBody>
      </p:sp>
      <p:sp>
        <p:nvSpPr>
          <p:cNvPr id="3" name="Subtitle 2">
            <a:extLst>
              <a:ext uri="{FF2B5EF4-FFF2-40B4-BE49-F238E27FC236}">
                <a16:creationId xmlns:a16="http://schemas.microsoft.com/office/drawing/2014/main" id="{838B5849-7495-452C-B9EA-19EDC4278E3D}"/>
              </a:ext>
            </a:extLst>
          </p:cNvPr>
          <p:cNvSpPr>
            <a:spLocks noGrp="1"/>
          </p:cNvSpPr>
          <p:nvPr>
            <p:ph type="subTitle" idx="1"/>
          </p:nvPr>
        </p:nvSpPr>
        <p:spPr/>
        <p:txBody>
          <a:bodyPr/>
          <a:lstStyle/>
          <a:p>
            <a:r>
              <a:rPr lang="da-DK"/>
              <a:t>8.30-11.30 + 12.00-15.00</a:t>
            </a:r>
          </a:p>
          <a:p>
            <a:endParaRPr lang="en-US" dirty="0"/>
          </a:p>
        </p:txBody>
      </p:sp>
      <p:sp>
        <p:nvSpPr>
          <p:cNvPr id="5" name="Text Placeholder 4">
            <a:extLst>
              <a:ext uri="{FF2B5EF4-FFF2-40B4-BE49-F238E27FC236}">
                <a16:creationId xmlns:a16="http://schemas.microsoft.com/office/drawing/2014/main" id="{39ABF700-A7DF-4B65-B244-AB60FD90968F}"/>
              </a:ext>
            </a:extLst>
          </p:cNvPr>
          <p:cNvSpPr>
            <a:spLocks noGrp="1"/>
          </p:cNvSpPr>
          <p:nvPr>
            <p:ph type="body" sz="quarter" idx="14"/>
          </p:nvPr>
        </p:nvSpPr>
        <p:spPr/>
        <p:txBody>
          <a:bodyPr/>
          <a:lstStyle/>
          <a:p>
            <a:endParaRPr lang="en-US"/>
          </a:p>
        </p:txBody>
      </p:sp>
    </p:spTree>
    <p:custDataLst>
      <p:custData r:id="rId1"/>
      <p:custData r:id="rId2"/>
      <p:tags r:id="rId3"/>
    </p:custDataLst>
    <p:extLst>
      <p:ext uri="{BB962C8B-B14F-4D97-AF65-F5344CB8AC3E}">
        <p14:creationId xmlns:p14="http://schemas.microsoft.com/office/powerpoint/2010/main" val="3666584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F076-D44B-42BD-97AA-530068947999}"/>
              </a:ext>
            </a:extLst>
          </p:cNvPr>
          <p:cNvSpPr>
            <a:spLocks noGrp="1"/>
          </p:cNvSpPr>
          <p:nvPr>
            <p:ph type="title"/>
          </p:nvPr>
        </p:nvSpPr>
        <p:spPr/>
        <p:txBody>
          <a:bodyPr/>
          <a:lstStyle/>
          <a:p>
            <a:endParaRPr lang="da-DK" dirty="0"/>
          </a:p>
        </p:txBody>
      </p:sp>
      <p:sp>
        <p:nvSpPr>
          <p:cNvPr id="4" name="Slide Number Placeholder 3">
            <a:extLst>
              <a:ext uri="{FF2B5EF4-FFF2-40B4-BE49-F238E27FC236}">
                <a16:creationId xmlns:a16="http://schemas.microsoft.com/office/drawing/2014/main" id="{FBCECE68-718F-4732-AB82-75CD56E7E086}"/>
              </a:ext>
            </a:extLst>
          </p:cNvPr>
          <p:cNvSpPr>
            <a:spLocks noGrp="1"/>
          </p:cNvSpPr>
          <p:nvPr>
            <p:ph type="sldNum" sz="quarter" idx="12"/>
          </p:nvPr>
        </p:nvSpPr>
        <p:spPr/>
        <p:txBody>
          <a:bodyPr/>
          <a:lstStyle/>
          <a:p>
            <a:fld id="{24C8C45C-947F-4981-8B3F-4F32E973C901}" type="slidenum">
              <a:rPr lang="en-GB" smtClean="0"/>
              <a:t>10</a:t>
            </a:fld>
            <a:endParaRPr lang="en-GB" dirty="0"/>
          </a:p>
        </p:txBody>
      </p:sp>
      <p:sp>
        <p:nvSpPr>
          <p:cNvPr id="5" name="Subtitle 4">
            <a:extLst>
              <a:ext uri="{FF2B5EF4-FFF2-40B4-BE49-F238E27FC236}">
                <a16:creationId xmlns:a16="http://schemas.microsoft.com/office/drawing/2014/main" id="{F1F6EB56-BFF2-410E-80BA-C1314B908EDA}"/>
              </a:ext>
            </a:extLst>
          </p:cNvPr>
          <p:cNvSpPr>
            <a:spLocks noGrp="1"/>
          </p:cNvSpPr>
          <p:nvPr>
            <p:ph type="subTitle" idx="13"/>
          </p:nvPr>
        </p:nvSpPr>
        <p:spPr/>
        <p:txBody>
          <a:bodyPr/>
          <a:lstStyle/>
          <a:p>
            <a:endParaRPr lang="da-DK"/>
          </a:p>
        </p:txBody>
      </p:sp>
      <p:sp>
        <p:nvSpPr>
          <p:cNvPr id="8" name="TextBox 7">
            <a:extLst>
              <a:ext uri="{FF2B5EF4-FFF2-40B4-BE49-F238E27FC236}">
                <a16:creationId xmlns:a16="http://schemas.microsoft.com/office/drawing/2014/main" id="{27C04B6E-F8FC-4074-A566-03DE671CE138}"/>
              </a:ext>
            </a:extLst>
          </p:cNvPr>
          <p:cNvSpPr txBox="1"/>
          <p:nvPr/>
        </p:nvSpPr>
        <p:spPr>
          <a:xfrm>
            <a:off x="4258253" y="3182778"/>
            <a:ext cx="3675493" cy="492443"/>
          </a:xfrm>
          <a:prstGeom prst="rect">
            <a:avLst/>
          </a:prstGeom>
          <a:noFill/>
        </p:spPr>
        <p:txBody>
          <a:bodyPr wrap="none" lIns="0" tIns="0" rIns="0" bIns="0" rtlCol="0">
            <a:spAutoFit/>
          </a:bodyPr>
          <a:lstStyle/>
          <a:p>
            <a:r>
              <a:rPr lang="en-US" sz="3200" dirty="0"/>
              <a:t>LETS DIVE INTO IT!</a:t>
            </a:r>
            <a:endParaRPr lang="da-DK" sz="3200" dirty="0" err="1"/>
          </a:p>
        </p:txBody>
      </p:sp>
    </p:spTree>
    <p:extLst>
      <p:ext uri="{BB962C8B-B14F-4D97-AF65-F5344CB8AC3E}">
        <p14:creationId xmlns:p14="http://schemas.microsoft.com/office/powerpoint/2010/main" val="874976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F11A-0752-4264-A3F5-4763C9567424}"/>
              </a:ext>
            </a:extLst>
          </p:cNvPr>
          <p:cNvSpPr>
            <a:spLocks noGrp="1"/>
          </p:cNvSpPr>
          <p:nvPr>
            <p:ph type="title"/>
          </p:nvPr>
        </p:nvSpPr>
        <p:spPr/>
        <p:txBody>
          <a:bodyPr/>
          <a:lstStyle/>
          <a:p>
            <a:r>
              <a:rPr lang="en-US" dirty="0"/>
              <a:t>LAST MINUTE NOTES</a:t>
            </a:r>
            <a:br>
              <a:rPr lang="en-US" dirty="0"/>
            </a:br>
            <a:r>
              <a:rPr lang="en-US" sz="1600" dirty="0"/>
              <a:t>PEP-8 (</a:t>
            </a:r>
            <a:r>
              <a:rPr lang="en-US" sz="1600" dirty="0">
                <a:hlinkClick r:id="rId2"/>
              </a:rPr>
              <a:t>https://www.python.org/dev/peps/pep-0008/</a:t>
            </a:r>
            <a:r>
              <a:rPr lang="en-US" sz="1600" dirty="0"/>
              <a:t>)</a:t>
            </a:r>
            <a:br>
              <a:rPr lang="en-US" dirty="0"/>
            </a:br>
            <a:endParaRPr lang="da-DK" dirty="0"/>
          </a:p>
        </p:txBody>
      </p:sp>
      <p:sp>
        <p:nvSpPr>
          <p:cNvPr id="3" name="Content Placeholder 2">
            <a:extLst>
              <a:ext uri="{FF2B5EF4-FFF2-40B4-BE49-F238E27FC236}">
                <a16:creationId xmlns:a16="http://schemas.microsoft.com/office/drawing/2014/main" id="{DAD5716C-C09E-4541-8A78-2C42953405BC}"/>
              </a:ext>
            </a:extLst>
          </p:cNvPr>
          <p:cNvSpPr>
            <a:spLocks noGrp="1"/>
          </p:cNvSpPr>
          <p:nvPr>
            <p:ph idx="1"/>
          </p:nvPr>
        </p:nvSpPr>
        <p:spPr/>
        <p:txBody>
          <a:bodyPr/>
          <a:lstStyle/>
          <a:p>
            <a:r>
              <a:rPr lang="da-DK" sz="2000" dirty="0"/>
              <a:t>"</a:t>
            </a:r>
            <a:r>
              <a:rPr lang="da-DK" sz="2000" dirty="0" err="1"/>
              <a:t>Readability</a:t>
            </a:r>
            <a:r>
              <a:rPr lang="da-DK" sz="2000" dirty="0"/>
              <a:t> </a:t>
            </a:r>
            <a:r>
              <a:rPr lang="da-DK" sz="2000" dirty="0" err="1"/>
              <a:t>counts</a:t>
            </a:r>
            <a:r>
              <a:rPr lang="da-DK" sz="2000" dirty="0"/>
              <a:t>".</a:t>
            </a:r>
          </a:p>
          <a:p>
            <a:r>
              <a:rPr lang="en-US" sz="2000" dirty="0"/>
              <a:t>Spaces are the preferred indentation method.</a:t>
            </a:r>
          </a:p>
          <a:p>
            <a:r>
              <a:rPr lang="en-US" sz="2000" dirty="0"/>
              <a:t>Limit all lines to a maximum of 79 characters.</a:t>
            </a:r>
          </a:p>
          <a:p>
            <a:r>
              <a:rPr lang="en-US" sz="2000" dirty="0"/>
              <a:t>Use </a:t>
            </a:r>
            <a:r>
              <a:rPr lang="en-US" sz="2000" dirty="0" err="1"/>
              <a:t>linebreaks</a:t>
            </a:r>
            <a:r>
              <a:rPr lang="en-US" sz="2000" dirty="0"/>
              <a:t>.</a:t>
            </a:r>
          </a:p>
          <a:p>
            <a:r>
              <a:rPr lang="en-US" sz="2000" dirty="0"/>
              <a:t>Imports are always put at the top of the file, just after any module comments and docstrings, and before module </a:t>
            </a:r>
            <a:r>
              <a:rPr lang="en-US" sz="2000" dirty="0" err="1"/>
              <a:t>globals</a:t>
            </a:r>
            <a:r>
              <a:rPr lang="en-US" sz="2000" dirty="0"/>
              <a:t> and constants.</a:t>
            </a:r>
          </a:p>
          <a:p>
            <a:r>
              <a:rPr lang="en-US" sz="2000" dirty="0"/>
              <a:t>Don't use spaces around the = sign when used to indicate a keyword argument</a:t>
            </a:r>
          </a:p>
          <a:p>
            <a:r>
              <a:rPr lang="en-US" sz="2000" dirty="0"/>
              <a:t>Use comments when needed.</a:t>
            </a:r>
          </a:p>
          <a:p>
            <a:r>
              <a:rPr lang="en-US" sz="2000" dirty="0"/>
              <a:t>Naming: </a:t>
            </a:r>
            <a:r>
              <a:rPr lang="da-DK" sz="2000" dirty="0" err="1"/>
              <a:t>lower_case_with_underscores</a:t>
            </a:r>
            <a:r>
              <a:rPr lang="da-DK" sz="2000" dirty="0"/>
              <a:t> </a:t>
            </a:r>
          </a:p>
          <a:p>
            <a:r>
              <a:rPr lang="en-US" sz="2000" dirty="0"/>
              <a:t>Constants: ALL_CAPS --&gt; NO magic numbers</a:t>
            </a:r>
          </a:p>
          <a:p>
            <a:r>
              <a:rPr lang="en-US" sz="2000" dirty="0"/>
              <a:t>Looping variables should also make sense, no </a:t>
            </a:r>
            <a:r>
              <a:rPr lang="en-US" sz="2000" dirty="0" err="1"/>
              <a:t>i</a:t>
            </a:r>
            <a:r>
              <a:rPr lang="en-US" sz="2000" dirty="0"/>
              <a:t>, j, k.</a:t>
            </a:r>
            <a:endParaRPr lang="da-DK" sz="2000" dirty="0"/>
          </a:p>
        </p:txBody>
      </p:sp>
      <p:sp>
        <p:nvSpPr>
          <p:cNvPr id="4" name="Slide Number Placeholder 3">
            <a:extLst>
              <a:ext uri="{FF2B5EF4-FFF2-40B4-BE49-F238E27FC236}">
                <a16:creationId xmlns:a16="http://schemas.microsoft.com/office/drawing/2014/main" id="{57ECDC30-1936-4A74-95D5-E2369E7F24DC}"/>
              </a:ext>
            </a:extLst>
          </p:cNvPr>
          <p:cNvSpPr>
            <a:spLocks noGrp="1"/>
          </p:cNvSpPr>
          <p:nvPr>
            <p:ph type="sldNum" sz="quarter" idx="12"/>
          </p:nvPr>
        </p:nvSpPr>
        <p:spPr/>
        <p:txBody>
          <a:bodyPr/>
          <a:lstStyle/>
          <a:p>
            <a:fld id="{24C8C45C-947F-4981-8B3F-4F32E973C901}" type="slidenum">
              <a:rPr lang="en-GB" smtClean="0"/>
              <a:t>11</a:t>
            </a:fld>
            <a:endParaRPr lang="en-GB" dirty="0"/>
          </a:p>
        </p:txBody>
      </p:sp>
      <p:sp>
        <p:nvSpPr>
          <p:cNvPr id="5" name="Subtitle 4">
            <a:extLst>
              <a:ext uri="{FF2B5EF4-FFF2-40B4-BE49-F238E27FC236}">
                <a16:creationId xmlns:a16="http://schemas.microsoft.com/office/drawing/2014/main" id="{CEB4D127-BBFD-4B45-A578-6FAFBC3DA660}"/>
              </a:ext>
            </a:extLst>
          </p:cNvPr>
          <p:cNvSpPr>
            <a:spLocks noGrp="1"/>
          </p:cNvSpPr>
          <p:nvPr>
            <p:ph type="subTitle" idx="13"/>
          </p:nvPr>
        </p:nvSpPr>
        <p:spPr/>
        <p:txBody>
          <a:bodyPr/>
          <a:lstStyle/>
          <a:p>
            <a:endParaRPr lang="da-DK"/>
          </a:p>
        </p:txBody>
      </p:sp>
    </p:spTree>
    <p:extLst>
      <p:ext uri="{BB962C8B-B14F-4D97-AF65-F5344CB8AC3E}">
        <p14:creationId xmlns:p14="http://schemas.microsoft.com/office/powerpoint/2010/main" val="3606516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4763E-81C4-4ADF-A709-D1C17560369D}"/>
              </a:ext>
            </a:extLst>
          </p:cNvPr>
          <p:cNvSpPr>
            <a:spLocks noGrp="1"/>
          </p:cNvSpPr>
          <p:nvPr>
            <p:ph type="title"/>
          </p:nvPr>
        </p:nvSpPr>
        <p:spPr/>
        <p:txBody>
          <a:bodyPr/>
          <a:lstStyle/>
          <a:p>
            <a:r>
              <a:rPr lang="en-US" dirty="0"/>
              <a:t>WANT TO DO MORE?</a:t>
            </a:r>
            <a:endParaRPr lang="da-DK" dirty="0"/>
          </a:p>
        </p:txBody>
      </p:sp>
      <p:sp>
        <p:nvSpPr>
          <p:cNvPr id="3" name="Content Placeholder 2">
            <a:extLst>
              <a:ext uri="{FF2B5EF4-FFF2-40B4-BE49-F238E27FC236}">
                <a16:creationId xmlns:a16="http://schemas.microsoft.com/office/drawing/2014/main" id="{529A0785-43CF-46BF-A9E0-E11C29918418}"/>
              </a:ext>
            </a:extLst>
          </p:cNvPr>
          <p:cNvSpPr>
            <a:spLocks noGrp="1"/>
          </p:cNvSpPr>
          <p:nvPr>
            <p:ph idx="1"/>
          </p:nvPr>
        </p:nvSpPr>
        <p:spPr/>
        <p:txBody>
          <a:bodyPr/>
          <a:lstStyle/>
          <a:p>
            <a:r>
              <a:rPr lang="en-US" dirty="0"/>
              <a:t>Inspiration from:</a:t>
            </a:r>
          </a:p>
          <a:p>
            <a:pPr lvl="1"/>
            <a:r>
              <a:rPr lang="en-US" dirty="0">
                <a:solidFill>
                  <a:schemeClr val="tx2">
                    <a:lumMod val="75000"/>
                    <a:lumOff val="25000"/>
                  </a:schemeClr>
                </a:solidFill>
                <a:hlinkClick r:id="rId2">
                  <a:extLst>
                    <a:ext uri="{A12FA001-AC4F-418D-AE19-62706E023703}">
                      <ahyp:hlinkClr xmlns:ahyp="http://schemas.microsoft.com/office/drawing/2018/hyperlinkcolor" val="tx"/>
                    </a:ext>
                  </a:extLst>
                </a:hlinkClick>
              </a:rPr>
              <a:t>https://github.com/guipsamora/pandas_exercises#filtering-and-sorting</a:t>
            </a:r>
            <a:r>
              <a:rPr lang="en-US" dirty="0">
                <a:solidFill>
                  <a:schemeClr val="tx2">
                    <a:lumMod val="75000"/>
                    <a:lumOff val="25000"/>
                  </a:schemeClr>
                </a:solidFill>
              </a:rPr>
              <a:t> </a:t>
            </a:r>
          </a:p>
          <a:p>
            <a:pPr lvl="1"/>
            <a:r>
              <a:rPr lang="en-US" dirty="0">
                <a:solidFill>
                  <a:schemeClr val="tx2">
                    <a:lumMod val="75000"/>
                    <a:lumOff val="25000"/>
                  </a:schemeClr>
                </a:solidFill>
                <a:hlinkClick r:id="rId3">
                  <a:extLst>
                    <a:ext uri="{A12FA001-AC4F-418D-AE19-62706E023703}">
                      <ahyp:hlinkClr xmlns:ahyp="http://schemas.microsoft.com/office/drawing/2018/hyperlinkcolor" val="tx"/>
                    </a:ext>
                  </a:extLst>
                </a:hlinkClick>
              </a:rPr>
              <a:t>https://github.com/justmarkham/pandas-videos</a:t>
            </a:r>
            <a:r>
              <a:rPr lang="en-US" dirty="0">
                <a:solidFill>
                  <a:schemeClr val="tx2">
                    <a:lumMod val="75000"/>
                    <a:lumOff val="25000"/>
                  </a:schemeClr>
                </a:solidFill>
              </a:rPr>
              <a:t> </a:t>
            </a:r>
          </a:p>
          <a:p>
            <a:pPr lvl="1"/>
            <a:r>
              <a:rPr lang="en-US" dirty="0">
                <a:solidFill>
                  <a:schemeClr val="tx2">
                    <a:lumMod val="75000"/>
                    <a:lumOff val="25000"/>
                  </a:schemeClr>
                </a:solidFill>
                <a:hlinkClick r:id="rId4">
                  <a:extLst>
                    <a:ext uri="{A12FA001-AC4F-418D-AE19-62706E023703}">
                      <ahyp:hlinkClr xmlns:ahyp="http://schemas.microsoft.com/office/drawing/2018/hyperlinkcolor" val="tx"/>
                    </a:ext>
                  </a:extLst>
                </a:hlinkClick>
              </a:rPr>
              <a:t>https://towardsdatascience.com/top-4-repositories-on-github-to-learn-pandas-1008cb769f77</a:t>
            </a:r>
            <a:r>
              <a:rPr lang="en-US" dirty="0">
                <a:solidFill>
                  <a:schemeClr val="tx2">
                    <a:lumMod val="75000"/>
                    <a:lumOff val="25000"/>
                  </a:schemeClr>
                </a:solidFill>
              </a:rPr>
              <a:t> </a:t>
            </a:r>
          </a:p>
          <a:p>
            <a:pPr lvl="1"/>
            <a:r>
              <a:rPr lang="en-US" dirty="0">
                <a:solidFill>
                  <a:schemeClr val="tx2">
                    <a:lumMod val="75000"/>
                    <a:lumOff val="25000"/>
                  </a:schemeClr>
                </a:solidFill>
                <a:hlinkClick r:id="rId5">
                  <a:extLst>
                    <a:ext uri="{A12FA001-AC4F-418D-AE19-62706E023703}">
                      <ahyp:hlinkClr xmlns:ahyp="http://schemas.microsoft.com/office/drawing/2018/hyperlinkcolor" val="tx"/>
                    </a:ext>
                  </a:extLst>
                </a:hlinkClick>
              </a:rPr>
              <a:t>https://github.com/jerry-git/learn-python3</a:t>
            </a:r>
            <a:r>
              <a:rPr lang="en-US" dirty="0">
                <a:solidFill>
                  <a:schemeClr val="tx2">
                    <a:lumMod val="75000"/>
                    <a:lumOff val="25000"/>
                  </a:schemeClr>
                </a:solidFill>
              </a:rPr>
              <a:t> </a:t>
            </a:r>
          </a:p>
          <a:p>
            <a:pPr lvl="1"/>
            <a:r>
              <a:rPr lang="en-US" dirty="0">
                <a:solidFill>
                  <a:schemeClr val="tx2">
                    <a:lumMod val="75000"/>
                    <a:lumOff val="25000"/>
                  </a:schemeClr>
                </a:solidFill>
                <a:hlinkClick r:id="rId6">
                  <a:extLst>
                    <a:ext uri="{A12FA001-AC4F-418D-AE19-62706E023703}">
                      <ahyp:hlinkClr xmlns:ahyp="http://schemas.microsoft.com/office/drawing/2018/hyperlinkcolor" val="tx"/>
                    </a:ext>
                  </a:extLst>
                </a:hlinkClick>
              </a:rPr>
              <a:t>https://pyth20.sci2u.dk/book/booklet/5/17/</a:t>
            </a:r>
            <a:r>
              <a:rPr lang="en-US" dirty="0">
                <a:solidFill>
                  <a:schemeClr val="tx2">
                    <a:lumMod val="75000"/>
                    <a:lumOff val="25000"/>
                  </a:schemeClr>
                </a:solidFill>
              </a:rPr>
              <a:t> </a:t>
            </a:r>
          </a:p>
          <a:p>
            <a:pPr lvl="1"/>
            <a:r>
              <a:rPr lang="en-US" dirty="0">
                <a:solidFill>
                  <a:schemeClr val="tx2">
                    <a:lumMod val="75000"/>
                    <a:lumOff val="25000"/>
                  </a:schemeClr>
                </a:solidFill>
                <a:hlinkClick r:id="rId7">
                  <a:extLst>
                    <a:ext uri="{A12FA001-AC4F-418D-AE19-62706E023703}">
                      <ahyp:hlinkClr xmlns:ahyp="http://schemas.microsoft.com/office/drawing/2018/hyperlinkcolor" val="tx"/>
                    </a:ext>
                  </a:extLst>
                </a:hlinkClick>
              </a:rPr>
              <a:t>https://towardsdatascience.com/top-7-repositories-on-github-to-learn-python-44a3a7accb44</a:t>
            </a:r>
            <a:r>
              <a:rPr lang="en-US" dirty="0">
                <a:solidFill>
                  <a:schemeClr val="tx2">
                    <a:lumMod val="75000"/>
                    <a:lumOff val="25000"/>
                  </a:schemeClr>
                </a:solidFill>
              </a:rPr>
              <a:t> </a:t>
            </a:r>
          </a:p>
          <a:p>
            <a:endParaRPr lang="en-US" dirty="0"/>
          </a:p>
          <a:p>
            <a:endParaRPr lang="en-US" dirty="0"/>
          </a:p>
          <a:p>
            <a:r>
              <a:rPr lang="en-US" dirty="0"/>
              <a:t>Try out the first lecture of DC PYTHON BASIC</a:t>
            </a:r>
          </a:p>
          <a:p>
            <a:pPr lvl="1"/>
            <a:r>
              <a:rPr lang="da-DK" dirty="0">
                <a:solidFill>
                  <a:schemeClr val="tx2">
                    <a:lumMod val="75000"/>
                    <a:lumOff val="25000"/>
                  </a:schemeClr>
                </a:solidFill>
                <a:hlinkClick r:id="rId8">
                  <a:extLst>
                    <a:ext uri="{A12FA001-AC4F-418D-AE19-62706E023703}">
                      <ahyp:hlinkClr xmlns:ahyp="http://schemas.microsoft.com/office/drawing/2018/hyperlinkcolor" val="tx"/>
                    </a:ext>
                  </a:extLst>
                </a:hlinkClick>
              </a:rPr>
              <a:t>https://github.com/roesgaard/learn_python</a:t>
            </a:r>
            <a:r>
              <a:rPr lang="da-DK" dirty="0">
                <a:solidFill>
                  <a:schemeClr val="tx2">
                    <a:lumMod val="75000"/>
                    <a:lumOff val="25000"/>
                  </a:schemeClr>
                </a:solidFill>
              </a:rPr>
              <a:t> </a:t>
            </a:r>
          </a:p>
          <a:p>
            <a:r>
              <a:rPr lang="en-US" dirty="0"/>
              <a:t>Solutions here:</a:t>
            </a:r>
          </a:p>
          <a:p>
            <a:pPr lvl="1"/>
            <a:r>
              <a:rPr lang="da-DK" dirty="0">
                <a:solidFill>
                  <a:schemeClr val="tx2">
                    <a:lumMod val="75000"/>
                    <a:lumOff val="25000"/>
                  </a:schemeClr>
                </a:solidFill>
                <a:hlinkClick r:id="rId9">
                  <a:extLst>
                    <a:ext uri="{A12FA001-AC4F-418D-AE19-62706E023703}">
                      <ahyp:hlinkClr xmlns:ahyp="http://schemas.microsoft.com/office/drawing/2018/hyperlinkcolor" val="tx"/>
                    </a:ext>
                  </a:extLst>
                </a:hlinkClick>
              </a:rPr>
              <a:t>https://github.com/roesgaard/learn_python/tree/solutions</a:t>
            </a:r>
            <a:r>
              <a:rPr lang="da-DK" dirty="0">
                <a:solidFill>
                  <a:schemeClr val="tx2">
                    <a:lumMod val="75000"/>
                    <a:lumOff val="25000"/>
                  </a:schemeClr>
                </a:solidFill>
              </a:rPr>
              <a:t> </a:t>
            </a:r>
          </a:p>
        </p:txBody>
      </p:sp>
      <p:sp>
        <p:nvSpPr>
          <p:cNvPr id="4" name="Slide Number Placeholder 3">
            <a:extLst>
              <a:ext uri="{FF2B5EF4-FFF2-40B4-BE49-F238E27FC236}">
                <a16:creationId xmlns:a16="http://schemas.microsoft.com/office/drawing/2014/main" id="{B6065A02-D9D8-42F0-B3C6-FD7403F74811}"/>
              </a:ext>
            </a:extLst>
          </p:cNvPr>
          <p:cNvSpPr>
            <a:spLocks noGrp="1"/>
          </p:cNvSpPr>
          <p:nvPr>
            <p:ph type="sldNum" sz="quarter" idx="12"/>
          </p:nvPr>
        </p:nvSpPr>
        <p:spPr/>
        <p:txBody>
          <a:bodyPr/>
          <a:lstStyle/>
          <a:p>
            <a:fld id="{24C8C45C-947F-4981-8B3F-4F32E973C901}" type="slidenum">
              <a:rPr lang="en-GB" smtClean="0"/>
              <a:t>12</a:t>
            </a:fld>
            <a:endParaRPr lang="en-GB" dirty="0"/>
          </a:p>
        </p:txBody>
      </p:sp>
      <p:sp>
        <p:nvSpPr>
          <p:cNvPr id="5" name="Subtitle 4">
            <a:extLst>
              <a:ext uri="{FF2B5EF4-FFF2-40B4-BE49-F238E27FC236}">
                <a16:creationId xmlns:a16="http://schemas.microsoft.com/office/drawing/2014/main" id="{94ABDB77-4831-4351-B7AB-316DAAF06E90}"/>
              </a:ext>
            </a:extLst>
          </p:cNvPr>
          <p:cNvSpPr>
            <a:spLocks noGrp="1"/>
          </p:cNvSpPr>
          <p:nvPr>
            <p:ph type="subTitle" idx="13"/>
          </p:nvPr>
        </p:nvSpPr>
        <p:spPr/>
        <p:txBody>
          <a:bodyPr/>
          <a:lstStyle/>
          <a:p>
            <a:endParaRPr lang="da-DK"/>
          </a:p>
        </p:txBody>
      </p:sp>
    </p:spTree>
    <p:extLst>
      <p:ext uri="{BB962C8B-B14F-4D97-AF65-F5344CB8AC3E}">
        <p14:creationId xmlns:p14="http://schemas.microsoft.com/office/powerpoint/2010/main" val="4026359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4C8C45C-947F-4981-8B3F-4F32E973C901}" type="slidenum">
              <a:rPr lang="en-GB" smtClean="0"/>
              <a:pPr/>
              <a:t>13</a:t>
            </a:fld>
            <a:endParaRPr lang="en-GB" dirty="0"/>
          </a:p>
        </p:txBody>
      </p:sp>
    </p:spTree>
    <p:custDataLst>
      <p:custData r:id="rId1"/>
      <p:custData r:id="rId2"/>
      <p:tags r:id="rId3"/>
    </p:custDataLst>
    <p:extLst>
      <p:ext uri="{BB962C8B-B14F-4D97-AF65-F5344CB8AC3E}">
        <p14:creationId xmlns:p14="http://schemas.microsoft.com/office/powerpoint/2010/main" val="7183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AGENDA</a:t>
            </a:r>
          </a:p>
        </p:txBody>
      </p:sp>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r>
              <a:rPr lang="en-US" dirty="0"/>
              <a:t>Print</a:t>
            </a:r>
          </a:p>
          <a:p>
            <a:r>
              <a:rPr lang="en-US" dirty="0"/>
              <a:t>Basic data types</a:t>
            </a:r>
          </a:p>
          <a:p>
            <a:r>
              <a:rPr lang="en-US" dirty="0"/>
              <a:t>Containers</a:t>
            </a:r>
          </a:p>
          <a:p>
            <a:pPr lvl="1"/>
            <a:r>
              <a:rPr lang="en-US" dirty="0"/>
              <a:t>List, tuple, Dictionaries</a:t>
            </a:r>
          </a:p>
          <a:p>
            <a:r>
              <a:rPr lang="en-US" dirty="0"/>
              <a:t>Loops</a:t>
            </a:r>
          </a:p>
          <a:p>
            <a:r>
              <a:rPr lang="en-US" dirty="0"/>
              <a:t>Lambda function</a:t>
            </a:r>
          </a:p>
          <a:p>
            <a:r>
              <a:rPr lang="en-US" dirty="0"/>
              <a:t>Function</a:t>
            </a:r>
          </a:p>
          <a:p>
            <a:r>
              <a:rPr lang="en-US" dirty="0"/>
              <a:t>Boolean</a:t>
            </a:r>
          </a:p>
          <a:p>
            <a:r>
              <a:rPr lang="en-US" dirty="0"/>
              <a:t>Branching</a:t>
            </a:r>
          </a:p>
          <a:p>
            <a:endParaRPr lang="en-US" dirty="0"/>
          </a:p>
          <a:p>
            <a:r>
              <a:rPr lang="en-US" dirty="0"/>
              <a:t>Pandas</a:t>
            </a:r>
          </a:p>
          <a:p>
            <a:r>
              <a:rPr lang="en-US" dirty="0"/>
              <a:t>Matplotlib</a:t>
            </a:r>
          </a:p>
          <a:p>
            <a:r>
              <a:rPr lang="en-US" dirty="0" err="1"/>
              <a:t>Numpy</a:t>
            </a:r>
            <a:endParaRPr lang="en-US"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2</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Tree>
    <p:custDataLst>
      <p:custData r:id="rId1"/>
      <p:custData r:id="rId2"/>
      <p:tags r:id="rId3"/>
    </p:custDataLst>
    <p:extLst>
      <p:ext uri="{BB962C8B-B14F-4D97-AF65-F5344CB8AC3E}">
        <p14:creationId xmlns:p14="http://schemas.microsoft.com/office/powerpoint/2010/main" val="250477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endParaRPr lang="en-US" dirty="0"/>
          </a:p>
        </p:txBody>
      </p:sp>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pPr marL="0" indent="0">
              <a:buNone/>
            </a:pPr>
            <a:r>
              <a:rPr lang="en-US" altLang="da-DK" sz="2000" dirty="0"/>
              <a:t>WHY PYTHON</a:t>
            </a:r>
          </a:p>
          <a:p>
            <a:r>
              <a:rPr lang="en-US" altLang="da-DK" sz="2000" dirty="0"/>
              <a:t>Can be used for: science, desktop apps, web apps, machine learning, scripting, extensible software</a:t>
            </a:r>
          </a:p>
          <a:p>
            <a:r>
              <a:rPr lang="en-US" altLang="da-DK" sz="2000" dirty="0"/>
              <a:t>Cross platform: Windows, Linux, MacOS</a:t>
            </a:r>
          </a:p>
          <a:p>
            <a:r>
              <a:rPr lang="en-US" altLang="da-DK" sz="2000" dirty="0"/>
              <a:t>Popularity</a:t>
            </a:r>
          </a:p>
          <a:p>
            <a:r>
              <a:rPr lang="en-US" altLang="da-DK" sz="2000" dirty="0"/>
              <a:t>Popularity in the job market</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3</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3" name="Rectangle 2">
            <a:extLst>
              <a:ext uri="{FF2B5EF4-FFF2-40B4-BE49-F238E27FC236}">
                <a16:creationId xmlns:a16="http://schemas.microsoft.com/office/drawing/2014/main" id="{66AC575E-7456-4F79-BA41-11E2AECB12DD}"/>
              </a:ext>
            </a:extLst>
          </p:cNvPr>
          <p:cNvSpPr>
            <a:spLocks noChangeArrowheads="1"/>
          </p:cNvSpPr>
          <p:nvPr/>
        </p:nvSpPr>
        <p:spPr bwMode="auto">
          <a:xfrm>
            <a:off x="0" y="-138499"/>
            <a:ext cx="65" cy="276999"/>
          </a:xfrm>
          <a:prstGeom prst="rect">
            <a:avLst/>
          </a:prstGeom>
          <a:solidFill>
            <a:srgbClr val="19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spTree>
    <p:custDataLst>
      <p:custData r:id="rId1"/>
      <p:custData r:id="rId2"/>
      <p:tags r:id="rId3"/>
    </p:custDataLst>
    <p:extLst>
      <p:ext uri="{BB962C8B-B14F-4D97-AF65-F5344CB8AC3E}">
        <p14:creationId xmlns:p14="http://schemas.microsoft.com/office/powerpoint/2010/main" val="120972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endParaRPr lang="en-US" dirty="0"/>
          </a:p>
        </p:txBody>
      </p:sp>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pPr marL="0" indent="0">
              <a:buNone/>
            </a:pPr>
            <a:r>
              <a:rPr lang="en-US" altLang="da-DK" sz="2000" dirty="0"/>
              <a:t>WHY PYTHON</a:t>
            </a:r>
          </a:p>
          <a:p>
            <a:r>
              <a:rPr lang="en-US" altLang="da-DK" sz="2000" dirty="0"/>
              <a:t>Can be used for: science, desktop apps, web apps, machine learning, scripting, extensible software</a:t>
            </a:r>
          </a:p>
          <a:p>
            <a:r>
              <a:rPr lang="en-US" altLang="da-DK" sz="2000" dirty="0"/>
              <a:t>Cross platform: Windows, Linux, MacOS</a:t>
            </a:r>
          </a:p>
          <a:p>
            <a:r>
              <a:rPr lang="en-US" altLang="da-DK" sz="2000" dirty="0"/>
              <a:t>Popularity</a:t>
            </a:r>
          </a:p>
          <a:p>
            <a:r>
              <a:rPr lang="en-US" altLang="da-DK" sz="2000" dirty="0"/>
              <a:t>Popularity in the job market</a:t>
            </a:r>
          </a:p>
          <a:p>
            <a:endParaRPr lang="en-US" altLang="da-DK" sz="2000" dirty="0"/>
          </a:p>
          <a:p>
            <a:pPr marL="0" indent="0">
              <a:buNone/>
            </a:pPr>
            <a:r>
              <a:rPr lang="en-US" altLang="da-DK" sz="2000" dirty="0"/>
              <a:t>WHY PYTHON IN DC?</a:t>
            </a:r>
          </a:p>
          <a:p>
            <a:r>
              <a:rPr lang="en-US" sz="2000" dirty="0"/>
              <a:t>Lower the number of used languages</a:t>
            </a:r>
          </a:p>
          <a:p>
            <a:endParaRPr lang="en-US" altLang="da-DK" sz="2000"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4</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3" name="Rectangle 2">
            <a:extLst>
              <a:ext uri="{FF2B5EF4-FFF2-40B4-BE49-F238E27FC236}">
                <a16:creationId xmlns:a16="http://schemas.microsoft.com/office/drawing/2014/main" id="{66AC575E-7456-4F79-BA41-11E2AECB12DD}"/>
              </a:ext>
            </a:extLst>
          </p:cNvPr>
          <p:cNvSpPr>
            <a:spLocks noChangeArrowheads="1"/>
          </p:cNvSpPr>
          <p:nvPr/>
        </p:nvSpPr>
        <p:spPr bwMode="auto">
          <a:xfrm>
            <a:off x="0" y="-138499"/>
            <a:ext cx="65" cy="276999"/>
          </a:xfrm>
          <a:prstGeom prst="rect">
            <a:avLst/>
          </a:prstGeom>
          <a:solidFill>
            <a:srgbClr val="19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spTree>
    <p:custDataLst>
      <p:custData r:id="rId1"/>
      <p:custData r:id="rId2"/>
      <p:tags r:id="rId3"/>
    </p:custDataLst>
    <p:extLst>
      <p:ext uri="{BB962C8B-B14F-4D97-AF65-F5344CB8AC3E}">
        <p14:creationId xmlns:p14="http://schemas.microsoft.com/office/powerpoint/2010/main" val="1944621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endParaRPr lang="en-US" dirty="0"/>
          </a:p>
        </p:txBody>
      </p:sp>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pPr marL="0" indent="0">
              <a:buNone/>
            </a:pPr>
            <a:r>
              <a:rPr lang="en-US" altLang="da-DK" sz="2000" dirty="0"/>
              <a:t>WHY PYTHON</a:t>
            </a:r>
          </a:p>
          <a:p>
            <a:r>
              <a:rPr lang="en-US" altLang="da-DK" sz="2000" dirty="0"/>
              <a:t>Can be used for: science, desktop apps, web apps, machine learning, scripting, extensible software</a:t>
            </a:r>
          </a:p>
          <a:p>
            <a:r>
              <a:rPr lang="en-US" altLang="da-DK" sz="2000" dirty="0"/>
              <a:t>Cross platform: Windows, Linux, MacOS</a:t>
            </a:r>
          </a:p>
          <a:p>
            <a:r>
              <a:rPr lang="en-US" altLang="da-DK" sz="2000" dirty="0"/>
              <a:t>Popularity</a:t>
            </a:r>
          </a:p>
          <a:p>
            <a:r>
              <a:rPr lang="en-US" altLang="da-DK" sz="2000" dirty="0"/>
              <a:t>Popularity in the job market</a:t>
            </a:r>
          </a:p>
          <a:p>
            <a:endParaRPr lang="en-US" altLang="da-DK" sz="2000" dirty="0"/>
          </a:p>
          <a:p>
            <a:pPr marL="0" indent="0">
              <a:buNone/>
            </a:pPr>
            <a:r>
              <a:rPr lang="en-US" altLang="da-DK" sz="2000" dirty="0"/>
              <a:t>WHY PYTHON IN DC?</a:t>
            </a:r>
          </a:p>
          <a:p>
            <a:r>
              <a:rPr lang="en-US" sz="2000" dirty="0"/>
              <a:t>Lower the number of used languages</a:t>
            </a:r>
          </a:p>
          <a:p>
            <a:endParaRPr lang="en-US" sz="2000" dirty="0"/>
          </a:p>
          <a:p>
            <a:pPr marL="0" indent="0">
              <a:buNone/>
            </a:pPr>
            <a:r>
              <a:rPr lang="en-US" sz="2000" dirty="0"/>
              <a:t>WHERE IN DC?</a:t>
            </a:r>
          </a:p>
          <a:p>
            <a:r>
              <a:rPr lang="en-US" altLang="da-DK" sz="2000" dirty="0"/>
              <a:t>ACE data scrapers, Price engine, </a:t>
            </a:r>
            <a:r>
              <a:rPr lang="en-US" altLang="da-DK" sz="2000" dirty="0" err="1"/>
              <a:t>Algo</a:t>
            </a:r>
            <a:r>
              <a:rPr lang="en-US" altLang="da-DK" sz="2000" dirty="0"/>
              <a:t> trading, etc.</a:t>
            </a:r>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5</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3" name="Rectangle 2">
            <a:extLst>
              <a:ext uri="{FF2B5EF4-FFF2-40B4-BE49-F238E27FC236}">
                <a16:creationId xmlns:a16="http://schemas.microsoft.com/office/drawing/2014/main" id="{66AC575E-7456-4F79-BA41-11E2AECB12DD}"/>
              </a:ext>
            </a:extLst>
          </p:cNvPr>
          <p:cNvSpPr>
            <a:spLocks noChangeArrowheads="1"/>
          </p:cNvSpPr>
          <p:nvPr/>
        </p:nvSpPr>
        <p:spPr bwMode="auto">
          <a:xfrm>
            <a:off x="0" y="-138499"/>
            <a:ext cx="65" cy="276999"/>
          </a:xfrm>
          <a:prstGeom prst="rect">
            <a:avLst/>
          </a:prstGeom>
          <a:solidFill>
            <a:srgbClr val="19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spTree>
    <p:custDataLst>
      <p:custData r:id="rId1"/>
      <p:custData r:id="rId2"/>
      <p:tags r:id="rId3"/>
    </p:custDataLst>
    <p:extLst>
      <p:ext uri="{BB962C8B-B14F-4D97-AF65-F5344CB8AC3E}">
        <p14:creationId xmlns:p14="http://schemas.microsoft.com/office/powerpoint/2010/main" val="278091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PYTHON - HISTORY</a:t>
            </a:r>
          </a:p>
        </p:txBody>
      </p:sp>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r>
              <a:rPr lang="en-US" altLang="da-DK" sz="2000" dirty="0"/>
              <a:t>1980 - </a:t>
            </a:r>
            <a:r>
              <a:rPr lang="en-US" altLang="da-DK" sz="2000" dirty="0" err="1"/>
              <a:t>concieved</a:t>
            </a:r>
            <a:r>
              <a:rPr lang="en-US" altLang="da-DK" sz="2000" dirty="0"/>
              <a:t> by Guido van Rossum</a:t>
            </a:r>
          </a:p>
          <a:p>
            <a:r>
              <a:rPr lang="en-US" altLang="da-DK" sz="2000" dirty="0"/>
              <a:t>1991 - first release</a:t>
            </a:r>
          </a:p>
          <a:p>
            <a:r>
              <a:rPr lang="en-US" altLang="da-DK" sz="2000" dirty="0"/>
              <a:t>2000 - python 2.0</a:t>
            </a:r>
          </a:p>
          <a:p>
            <a:r>
              <a:rPr lang="en-US" altLang="da-DK" sz="2000" dirty="0"/>
              <a:t>2008 - python 3.0</a:t>
            </a:r>
          </a:p>
          <a:p>
            <a:endParaRPr lang="en-US" altLang="da-DK" sz="2000"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6</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3" name="Rectangle 2">
            <a:extLst>
              <a:ext uri="{FF2B5EF4-FFF2-40B4-BE49-F238E27FC236}">
                <a16:creationId xmlns:a16="http://schemas.microsoft.com/office/drawing/2014/main" id="{66AC575E-7456-4F79-BA41-11E2AECB12DD}"/>
              </a:ext>
            </a:extLst>
          </p:cNvPr>
          <p:cNvSpPr>
            <a:spLocks noChangeArrowheads="1"/>
          </p:cNvSpPr>
          <p:nvPr/>
        </p:nvSpPr>
        <p:spPr bwMode="auto">
          <a:xfrm>
            <a:off x="0" y="-138499"/>
            <a:ext cx="65" cy="276999"/>
          </a:xfrm>
          <a:prstGeom prst="rect">
            <a:avLst/>
          </a:prstGeom>
          <a:solidFill>
            <a:srgbClr val="19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spTree>
    <p:custDataLst>
      <p:custData r:id="rId1"/>
      <p:custData r:id="rId2"/>
      <p:tags r:id="rId3"/>
    </p:custDataLst>
    <p:extLst>
      <p:ext uri="{BB962C8B-B14F-4D97-AF65-F5344CB8AC3E}">
        <p14:creationId xmlns:p14="http://schemas.microsoft.com/office/powerpoint/2010/main" val="195169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PYTHON - HISTORY</a:t>
            </a:r>
          </a:p>
        </p:txBody>
      </p:sp>
      <p:sp>
        <p:nvSpPr>
          <p:cNvPr id="8" name="Content Placeholder 7">
            <a:extLst>
              <a:ext uri="{FF2B5EF4-FFF2-40B4-BE49-F238E27FC236}">
                <a16:creationId xmlns:a16="http://schemas.microsoft.com/office/drawing/2014/main" id="{E2FB3A7C-F131-4FFA-A308-233125984DB1}"/>
              </a:ext>
            </a:extLst>
          </p:cNvPr>
          <p:cNvSpPr>
            <a:spLocks noGrp="1"/>
          </p:cNvSpPr>
          <p:nvPr>
            <p:ph idx="1"/>
          </p:nvPr>
        </p:nvSpPr>
        <p:spPr/>
        <p:txBody>
          <a:bodyPr/>
          <a:lstStyle/>
          <a:p>
            <a:r>
              <a:rPr lang="en-US" altLang="da-DK" sz="2000" dirty="0"/>
              <a:t>1980 - conceived by Guido van Rossum</a:t>
            </a:r>
          </a:p>
          <a:p>
            <a:r>
              <a:rPr lang="en-US" altLang="da-DK" sz="2000" dirty="0"/>
              <a:t>1991 - first release</a:t>
            </a:r>
          </a:p>
          <a:p>
            <a:r>
              <a:rPr lang="en-US" altLang="da-DK" sz="2000" dirty="0"/>
              <a:t>2000 - python 2.0</a:t>
            </a:r>
          </a:p>
          <a:p>
            <a:r>
              <a:rPr lang="en-US" altLang="da-DK" sz="2000" dirty="0"/>
              <a:t>2008 - python 3.0</a:t>
            </a:r>
          </a:p>
          <a:p>
            <a:endParaRPr lang="en-US" altLang="da-DK" sz="2000" dirty="0"/>
          </a:p>
        </p:txBody>
      </p:sp>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7</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3" name="Rectangle 2">
            <a:extLst>
              <a:ext uri="{FF2B5EF4-FFF2-40B4-BE49-F238E27FC236}">
                <a16:creationId xmlns:a16="http://schemas.microsoft.com/office/drawing/2014/main" id="{66AC575E-7456-4F79-BA41-11E2AECB12DD}"/>
              </a:ext>
            </a:extLst>
          </p:cNvPr>
          <p:cNvSpPr>
            <a:spLocks noChangeArrowheads="1"/>
          </p:cNvSpPr>
          <p:nvPr/>
        </p:nvSpPr>
        <p:spPr bwMode="auto">
          <a:xfrm>
            <a:off x="0" y="-138499"/>
            <a:ext cx="65" cy="276999"/>
          </a:xfrm>
          <a:prstGeom prst="rect">
            <a:avLst/>
          </a:prstGeom>
          <a:solidFill>
            <a:srgbClr val="19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9">
            <a:extLst>
              <a:ext uri="{FF2B5EF4-FFF2-40B4-BE49-F238E27FC236}">
                <a16:creationId xmlns:a16="http://schemas.microsoft.com/office/drawing/2014/main" id="{683526E0-A9FD-4D36-8899-93137370358E}"/>
              </a:ext>
            </a:extLst>
          </p:cNvPr>
          <p:cNvGraphicFramePr>
            <a:graphicFrameLocks noGrp="1"/>
          </p:cNvGraphicFramePr>
          <p:nvPr>
            <p:extLst>
              <p:ext uri="{D42A27DB-BD31-4B8C-83A1-F6EECF244321}">
                <p14:modId xmlns:p14="http://schemas.microsoft.com/office/powerpoint/2010/main" val="3924737420"/>
              </p:ext>
            </p:extLst>
          </p:nvPr>
        </p:nvGraphicFramePr>
        <p:xfrm>
          <a:off x="1504155" y="3411536"/>
          <a:ext cx="8128000" cy="1854200"/>
        </p:xfrm>
        <a:graphic>
          <a:graphicData uri="http://schemas.openxmlformats.org/drawingml/2006/table">
            <a:tbl>
              <a:tblPr firstRow="1" bandRow="1">
                <a:tableStyleId>{69012ECD-51FC-41F1-AA8D-1B2483CD663E}</a:tableStyleId>
              </a:tblPr>
              <a:tblGrid>
                <a:gridCol w="4064000">
                  <a:extLst>
                    <a:ext uri="{9D8B030D-6E8A-4147-A177-3AD203B41FA5}">
                      <a16:colId xmlns:a16="http://schemas.microsoft.com/office/drawing/2014/main" val="3854276460"/>
                    </a:ext>
                  </a:extLst>
                </a:gridCol>
                <a:gridCol w="4064000">
                  <a:extLst>
                    <a:ext uri="{9D8B030D-6E8A-4147-A177-3AD203B41FA5}">
                      <a16:colId xmlns:a16="http://schemas.microsoft.com/office/drawing/2014/main" val="617636264"/>
                    </a:ext>
                  </a:extLst>
                </a:gridCol>
              </a:tblGrid>
              <a:tr h="370840">
                <a:tc>
                  <a:txBody>
                    <a:bodyPr/>
                    <a:lstStyle/>
                    <a:p>
                      <a:pPr algn="l" fontAlgn="base"/>
                      <a:r>
                        <a:rPr lang="da-DK" b="1" dirty="0">
                          <a:effectLst/>
                          <a:latin typeface="inherit"/>
                        </a:rPr>
                        <a:t>Python 2</a:t>
                      </a:r>
                    </a:p>
                  </a:txBody>
                  <a:tcPr anchor="ctr"/>
                </a:tc>
                <a:tc>
                  <a:txBody>
                    <a:bodyPr/>
                    <a:lstStyle/>
                    <a:p>
                      <a:pPr algn="l" fontAlgn="base"/>
                      <a:r>
                        <a:rPr lang="da-DK" b="1">
                          <a:effectLst/>
                          <a:latin typeface="inherit"/>
                        </a:rPr>
                        <a:t>Python 3</a:t>
                      </a:r>
                    </a:p>
                  </a:txBody>
                  <a:tcPr anchor="ctr"/>
                </a:tc>
                <a:extLst>
                  <a:ext uri="{0D108BD9-81ED-4DB2-BD59-A6C34878D82A}">
                    <a16:rowId xmlns:a16="http://schemas.microsoft.com/office/drawing/2014/main" val="4293087081"/>
                  </a:ext>
                </a:extLst>
              </a:tr>
              <a:tr h="370840">
                <a:tc>
                  <a:txBody>
                    <a:bodyPr/>
                    <a:lstStyle/>
                    <a:p>
                      <a:pPr algn="l" fontAlgn="base"/>
                      <a:r>
                        <a:rPr lang="en-US" dirty="0">
                          <a:effectLst/>
                        </a:rPr>
                        <a:t>End of life in 2020</a:t>
                      </a:r>
                    </a:p>
                  </a:txBody>
                  <a:tcPr anchor="ctr"/>
                </a:tc>
                <a:tc>
                  <a:txBody>
                    <a:bodyPr/>
                    <a:lstStyle/>
                    <a:p>
                      <a:pPr algn="l" fontAlgn="base"/>
                      <a:r>
                        <a:rPr lang="da-DK">
                          <a:effectLst/>
                        </a:rPr>
                        <a:t>Introduced in 2008</a:t>
                      </a:r>
                    </a:p>
                  </a:txBody>
                  <a:tcPr anchor="ctr"/>
                </a:tc>
                <a:extLst>
                  <a:ext uri="{0D108BD9-81ED-4DB2-BD59-A6C34878D82A}">
                    <a16:rowId xmlns:a16="http://schemas.microsoft.com/office/drawing/2014/main" val="619338913"/>
                  </a:ext>
                </a:extLst>
              </a:tr>
              <a:tr h="370840">
                <a:tc>
                  <a:txBody>
                    <a:bodyPr/>
                    <a:lstStyle/>
                    <a:p>
                      <a:pPr algn="l" fontAlgn="base"/>
                      <a:r>
                        <a:rPr lang="da-DK" dirty="0">
                          <a:effectLst/>
                        </a:rPr>
                        <a:t>No new features</a:t>
                      </a:r>
                    </a:p>
                  </a:txBody>
                  <a:tcPr anchor="ctr"/>
                </a:tc>
                <a:tc>
                  <a:txBody>
                    <a:bodyPr/>
                    <a:lstStyle/>
                    <a:p>
                      <a:pPr algn="l" fontAlgn="base"/>
                      <a:r>
                        <a:rPr lang="da-DK">
                          <a:effectLst/>
                        </a:rPr>
                        <a:t>New features</a:t>
                      </a:r>
                    </a:p>
                  </a:txBody>
                  <a:tcPr anchor="ctr"/>
                </a:tc>
                <a:extLst>
                  <a:ext uri="{0D108BD9-81ED-4DB2-BD59-A6C34878D82A}">
                    <a16:rowId xmlns:a16="http://schemas.microsoft.com/office/drawing/2014/main" val="3722063052"/>
                  </a:ext>
                </a:extLst>
              </a:tr>
              <a:tr h="370840">
                <a:tc>
                  <a:txBody>
                    <a:bodyPr/>
                    <a:lstStyle/>
                    <a:p>
                      <a:pPr algn="l" fontAlgn="base"/>
                      <a:r>
                        <a:rPr lang="da-DK">
                          <a:effectLst/>
                        </a:rPr>
                        <a:t>print "Hello World"</a:t>
                      </a:r>
                    </a:p>
                  </a:txBody>
                  <a:tcPr anchor="ctr"/>
                </a:tc>
                <a:tc>
                  <a:txBody>
                    <a:bodyPr/>
                    <a:lstStyle/>
                    <a:p>
                      <a:pPr algn="l" fontAlgn="base"/>
                      <a:r>
                        <a:rPr lang="da-DK">
                          <a:effectLst/>
                        </a:rPr>
                        <a:t>print("Hello World")</a:t>
                      </a:r>
                    </a:p>
                  </a:txBody>
                  <a:tcPr anchor="ctr"/>
                </a:tc>
                <a:extLst>
                  <a:ext uri="{0D108BD9-81ED-4DB2-BD59-A6C34878D82A}">
                    <a16:rowId xmlns:a16="http://schemas.microsoft.com/office/drawing/2014/main" val="3658503113"/>
                  </a:ext>
                </a:extLst>
              </a:tr>
              <a:tr h="370840">
                <a:tc>
                  <a:txBody>
                    <a:bodyPr/>
                    <a:lstStyle/>
                    <a:p>
                      <a:pPr algn="l" fontAlgn="base"/>
                      <a:endParaRPr lang="da-DK">
                        <a:effectLst/>
                      </a:endParaRPr>
                    </a:p>
                  </a:txBody>
                  <a:tcPr anchor="ctr"/>
                </a:tc>
                <a:tc>
                  <a:txBody>
                    <a:bodyPr/>
                    <a:lstStyle/>
                    <a:p>
                      <a:pPr algn="l" fontAlgn="base"/>
                      <a:r>
                        <a:rPr lang="da-DK" dirty="0" err="1">
                          <a:effectLst/>
                        </a:rPr>
                        <a:t>unicode</a:t>
                      </a:r>
                      <a:r>
                        <a:rPr lang="da-DK" dirty="0">
                          <a:effectLst/>
                        </a:rPr>
                        <a:t> support by default</a:t>
                      </a:r>
                    </a:p>
                  </a:txBody>
                  <a:tcPr anchor="ctr"/>
                </a:tc>
                <a:extLst>
                  <a:ext uri="{0D108BD9-81ED-4DB2-BD59-A6C34878D82A}">
                    <a16:rowId xmlns:a16="http://schemas.microsoft.com/office/drawing/2014/main" val="452946294"/>
                  </a:ext>
                </a:extLst>
              </a:tr>
            </a:tbl>
          </a:graphicData>
        </a:graphic>
      </p:graphicFrame>
    </p:spTree>
    <p:custDataLst>
      <p:custData r:id="rId1"/>
      <p:custData r:id="rId2"/>
      <p:tags r:id="rId3"/>
    </p:custDataLst>
    <p:extLst>
      <p:ext uri="{BB962C8B-B14F-4D97-AF65-F5344CB8AC3E}">
        <p14:creationId xmlns:p14="http://schemas.microsoft.com/office/powerpoint/2010/main" val="339530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HOW TO RUN PYTHON CODE</a:t>
            </a:r>
          </a:p>
        </p:txBody>
      </p:sp>
      <p:pic>
        <p:nvPicPr>
          <p:cNvPr id="5" name="Content Placeholder 4">
            <a:extLst>
              <a:ext uri="{FF2B5EF4-FFF2-40B4-BE49-F238E27FC236}">
                <a16:creationId xmlns:a16="http://schemas.microsoft.com/office/drawing/2014/main" id="{6A855F82-DE36-4579-A535-B09A222CDC64}"/>
              </a:ext>
            </a:extLst>
          </p:cNvPr>
          <p:cNvPicPr>
            <a:picLocks noGrp="1" noChangeAspect="1"/>
          </p:cNvPicPr>
          <p:nvPr>
            <p:ph idx="1"/>
          </p:nvPr>
        </p:nvPicPr>
        <p:blipFill>
          <a:blip r:embed="rId5"/>
          <a:stretch>
            <a:fillRect/>
          </a:stretch>
        </p:blipFill>
        <p:spPr>
          <a:xfrm>
            <a:off x="433387" y="1465993"/>
            <a:ext cx="11325225" cy="3044220"/>
          </a:xfrm>
          <a:prstGeom prst="rect">
            <a:avLst/>
          </a:prstGeom>
        </p:spPr>
      </p:pic>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8</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3" name="Rectangle 2">
            <a:extLst>
              <a:ext uri="{FF2B5EF4-FFF2-40B4-BE49-F238E27FC236}">
                <a16:creationId xmlns:a16="http://schemas.microsoft.com/office/drawing/2014/main" id="{66AC575E-7456-4F79-BA41-11E2AECB12DD}"/>
              </a:ext>
            </a:extLst>
          </p:cNvPr>
          <p:cNvSpPr>
            <a:spLocks noChangeArrowheads="1"/>
          </p:cNvSpPr>
          <p:nvPr/>
        </p:nvSpPr>
        <p:spPr bwMode="auto">
          <a:xfrm>
            <a:off x="0" y="-138499"/>
            <a:ext cx="65" cy="276999"/>
          </a:xfrm>
          <a:prstGeom prst="rect">
            <a:avLst/>
          </a:prstGeom>
          <a:solidFill>
            <a:srgbClr val="19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spTree>
    <p:custDataLst>
      <p:custData r:id="rId1"/>
      <p:custData r:id="rId2"/>
      <p:tags r:id="rId3"/>
    </p:custDataLst>
    <p:extLst>
      <p:ext uri="{BB962C8B-B14F-4D97-AF65-F5344CB8AC3E}">
        <p14:creationId xmlns:p14="http://schemas.microsoft.com/office/powerpoint/2010/main" val="45286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EDCB7-543C-41C8-83E1-02917A63D7E5}"/>
              </a:ext>
            </a:extLst>
          </p:cNvPr>
          <p:cNvSpPr>
            <a:spLocks noGrp="1"/>
          </p:cNvSpPr>
          <p:nvPr>
            <p:ph type="title"/>
          </p:nvPr>
        </p:nvSpPr>
        <p:spPr/>
        <p:txBody>
          <a:bodyPr/>
          <a:lstStyle/>
          <a:p>
            <a:r>
              <a:rPr lang="en-US" dirty="0"/>
              <a:t>HOW TO RUN PYTHON CODE</a:t>
            </a:r>
          </a:p>
        </p:txBody>
      </p:sp>
      <p:pic>
        <p:nvPicPr>
          <p:cNvPr id="5" name="Content Placeholder 4">
            <a:extLst>
              <a:ext uri="{FF2B5EF4-FFF2-40B4-BE49-F238E27FC236}">
                <a16:creationId xmlns:a16="http://schemas.microsoft.com/office/drawing/2014/main" id="{6A855F82-DE36-4579-A535-B09A222CDC64}"/>
              </a:ext>
            </a:extLst>
          </p:cNvPr>
          <p:cNvPicPr>
            <a:picLocks noGrp="1" noChangeAspect="1"/>
          </p:cNvPicPr>
          <p:nvPr>
            <p:ph idx="1"/>
          </p:nvPr>
        </p:nvPicPr>
        <p:blipFill>
          <a:blip r:embed="rId5"/>
          <a:stretch>
            <a:fillRect/>
          </a:stretch>
        </p:blipFill>
        <p:spPr>
          <a:xfrm>
            <a:off x="433387" y="1465993"/>
            <a:ext cx="11325225" cy="3044220"/>
          </a:xfrm>
          <a:prstGeom prst="rect">
            <a:avLst/>
          </a:prstGeom>
        </p:spPr>
      </p:pic>
      <p:sp>
        <p:nvSpPr>
          <p:cNvPr id="4" name="Pladsholder til slidenummer 3">
            <a:extLst>
              <a:ext uri="{FF2B5EF4-FFF2-40B4-BE49-F238E27FC236}">
                <a16:creationId xmlns:a16="http://schemas.microsoft.com/office/drawing/2014/main" id="{7205F81D-BFAB-A74B-9759-8E7613301130}"/>
              </a:ext>
            </a:extLst>
          </p:cNvPr>
          <p:cNvSpPr>
            <a:spLocks noGrp="1"/>
          </p:cNvSpPr>
          <p:nvPr>
            <p:ph type="sldNum" sz="quarter" idx="12"/>
          </p:nvPr>
        </p:nvSpPr>
        <p:spPr/>
        <p:txBody>
          <a:bodyPr/>
          <a:lstStyle/>
          <a:p>
            <a:fld id="{24C8C45C-947F-4981-8B3F-4F32E973C901}" type="slidenum">
              <a:rPr lang="en-GB" smtClean="0"/>
              <a:pPr/>
              <a:t>9</a:t>
            </a:fld>
            <a:endParaRPr lang="en-GB" dirty="0"/>
          </a:p>
        </p:txBody>
      </p:sp>
      <p:sp>
        <p:nvSpPr>
          <p:cNvPr id="9" name="Subtitle 8">
            <a:extLst>
              <a:ext uri="{FF2B5EF4-FFF2-40B4-BE49-F238E27FC236}">
                <a16:creationId xmlns:a16="http://schemas.microsoft.com/office/drawing/2014/main" id="{468A9193-BC69-49FE-A8EE-B1B3E6F68DAA}"/>
              </a:ext>
            </a:extLst>
          </p:cNvPr>
          <p:cNvSpPr>
            <a:spLocks noGrp="1"/>
          </p:cNvSpPr>
          <p:nvPr>
            <p:ph type="subTitle" idx="13"/>
          </p:nvPr>
        </p:nvSpPr>
        <p:spPr/>
        <p:txBody>
          <a:bodyPr/>
          <a:lstStyle/>
          <a:p>
            <a:endParaRPr lang="en-US"/>
          </a:p>
        </p:txBody>
      </p:sp>
      <p:sp>
        <p:nvSpPr>
          <p:cNvPr id="3" name="Rectangle 2">
            <a:extLst>
              <a:ext uri="{FF2B5EF4-FFF2-40B4-BE49-F238E27FC236}">
                <a16:creationId xmlns:a16="http://schemas.microsoft.com/office/drawing/2014/main" id="{66AC575E-7456-4F79-BA41-11E2AECB12DD}"/>
              </a:ext>
            </a:extLst>
          </p:cNvPr>
          <p:cNvSpPr>
            <a:spLocks noChangeArrowheads="1"/>
          </p:cNvSpPr>
          <p:nvPr/>
        </p:nvSpPr>
        <p:spPr bwMode="auto">
          <a:xfrm>
            <a:off x="0" y="-138499"/>
            <a:ext cx="65" cy="276999"/>
          </a:xfrm>
          <a:prstGeom prst="rect">
            <a:avLst/>
          </a:prstGeom>
          <a:solidFill>
            <a:srgbClr val="19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97FDF7C3-72E5-43C8-AEBF-6E1DCE8239A3}"/>
              </a:ext>
            </a:extLst>
          </p:cNvPr>
          <p:cNvSpPr/>
          <p:nvPr/>
        </p:nvSpPr>
        <p:spPr>
          <a:xfrm>
            <a:off x="431799" y="5181683"/>
            <a:ext cx="4642105" cy="369332"/>
          </a:xfrm>
          <a:prstGeom prst="rect">
            <a:avLst/>
          </a:prstGeom>
        </p:spPr>
        <p:txBody>
          <a:bodyPr wrap="none">
            <a:spAutoFit/>
          </a:bodyPr>
          <a:lstStyle/>
          <a:p>
            <a:r>
              <a:rPr lang="en-US" dirty="0"/>
              <a:t>IDE (</a:t>
            </a:r>
            <a:r>
              <a:rPr lang="da-DK" dirty="0"/>
              <a:t>Integrated Development Environment)</a:t>
            </a:r>
          </a:p>
        </p:txBody>
      </p:sp>
    </p:spTree>
    <p:custDataLst>
      <p:custData r:id="rId1"/>
      <p:custData r:id="rId2"/>
      <p:tags r:id="rId3"/>
    </p:custDataLst>
    <p:extLst>
      <p:ext uri="{BB962C8B-B14F-4D97-AF65-F5344CB8AC3E}">
        <p14:creationId xmlns:p14="http://schemas.microsoft.com/office/powerpoint/2010/main" val="23753156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6743367688872116"/>
</p:tagLst>
</file>

<file path=ppt/tags/tag10.xml><?xml version="1.0" encoding="utf-8"?>
<p:tagLst xmlns:a="http://schemas.openxmlformats.org/drawingml/2006/main" xmlns:r="http://schemas.openxmlformats.org/officeDocument/2006/relationships" xmlns:p="http://schemas.openxmlformats.org/presentationml/2006/main">
  <p:tag name="TEMPLAFYSLIDEID" val="636743367688872118"/>
</p:tagLst>
</file>

<file path=ppt/tags/tag2.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3.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4.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5.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6.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7.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8.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ags/tag9.xml><?xml version="1.0" encoding="utf-8"?>
<p:tagLst xmlns:a="http://schemas.openxmlformats.org/drawingml/2006/main" xmlns:r="http://schemas.openxmlformats.org/officeDocument/2006/relationships" xmlns:p="http://schemas.openxmlformats.org/presentationml/2006/main">
  <p:tag name="TEMPLAFYSLIDEID" val="636743367688872117"/>
</p:tagLst>
</file>

<file path=ppt/theme/theme1.xml><?xml version="1.0" encoding="utf-8"?>
<a:theme xmlns:a="http://schemas.openxmlformats.org/drawingml/2006/main" name="Blank">
  <a:themeElements>
    <a:clrScheme name="Danske Commodities">
      <a:dk1>
        <a:sysClr val="windowText" lastClr="000000"/>
      </a:dk1>
      <a:lt1>
        <a:sysClr val="window" lastClr="FFFFFF"/>
      </a:lt1>
      <a:dk2>
        <a:srgbClr val="002F5B"/>
      </a:dk2>
      <a:lt2>
        <a:srgbClr val="DD7749"/>
      </a:lt2>
      <a:accent1>
        <a:srgbClr val="69B0CC"/>
      </a:accent1>
      <a:accent2>
        <a:srgbClr val="1A4637"/>
      </a:accent2>
      <a:accent3>
        <a:srgbClr val="00B1B2"/>
      </a:accent3>
      <a:accent4>
        <a:srgbClr val="005086"/>
      </a:accent4>
      <a:accent5>
        <a:srgbClr val="3375A0"/>
      </a:accent5>
      <a:accent6>
        <a:srgbClr val="492A43"/>
      </a:accent6>
      <a:hlink>
        <a:srgbClr val="D2CDCD"/>
      </a:hlink>
      <a:folHlink>
        <a:srgbClr val="BBB9AF"/>
      </a:folHlink>
    </a:clrScheme>
    <a:fontScheme name="Danske Commoditie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defRPr sz="16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a:defPPr>
      </a:lstStyle>
    </a:txDef>
  </a:objectDefaults>
  <a:extraClrSchemeLst/>
  <a:extLst>
    <a:ext uri="{05A4C25C-085E-4340-85A3-A5531E510DB2}">
      <thm15:themeFamily xmlns:thm15="http://schemas.microsoft.com/office/thememl/2012/main" name="Presentation template (8).pptx" id="{C9064F08-E1F5-4F8F-AF07-2A06978C6E89}" vid="{F5397E3F-2304-497A-A89B-CA4107DF328E}"/>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TemplateConfiguration><![CDATA[{"elementsMetadata":[],"transformationConfigurations":[],"templateName":"Presentation template","templateDescription":"","enableDocumentContentUpdater":true,"version":"1.0"}]]></TemplafyTemplateConfiguration>
</file>

<file path=customXml/item10.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11.xml><?xml version="1.0" encoding="utf-8"?>
<TemplafySlideFormConfiguration><![CDATA[{"formFields":[],"formDataEntries":[]}]]></TemplafySlideFormConfiguration>
</file>

<file path=customXml/item12.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13.xml><?xml version="1.0" encoding="utf-8"?>
<TemplafySlideFormConfiguration><![CDATA[{"formFields":[],"formDataEntries":[]}]]></TemplafySlideFormConfiguration>
</file>

<file path=customXml/item14.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15.xml><?xml version="1.0" encoding="utf-8"?>
<TemplafySlideFormConfiguration><![CDATA[{"formFields":[],"formDataEntries":[]}]]></TemplafySlideFormConfiguration>
</file>

<file path=customXml/item16.xml><?xml version="1.0" encoding="utf-8"?>
<TemplafySlideFormConfiguration><![CDATA[{"formFields":[],"formDataEntries":[]}]]></TemplafySlideFormConfiguration>
</file>

<file path=customXml/item17.xml><?xml version="1.0" encoding="utf-8"?>
<TemplafySlideFormConfiguration><![CDATA[{"formFields":[],"formDataEntries":[]}]]></TemplafySlideFormConfiguration>
</file>

<file path=customXml/item18.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19.xml><?xml version="1.0" encoding="utf-8"?>
<TemplafyFormConfiguration><![CDATA[{"formFields":[{"dataSource":"Classification","displayColumn":"classificationlabel","hideIfNoUserInteractionRequired":false,"distinct":true,"required":true,"autoSelectFirstOption":false,"defaultValue":"3","type":"dropDown","name":"Classification","label":"Classification","helpTexts":{"prefix":"","postfix":"To learn more about document classification please see the compliance section of the intranet"},"spacing":{},"fullyQualifiedName":"Classification"}],"formDataEntries":[]}]]></TemplafyFormConfiguration>
</file>

<file path=customXml/item2.xml><?xml version="1.0" encoding="utf-8"?>
<TemplafySlideFormConfiguration><![CDATA[{"formFields":[],"formDataEntries":[]}]]></TemplafySlideFormConfiguration>
</file>

<file path=customXml/item20.xml><?xml version="1.0" encoding="utf-8"?>
<TemplafySlideFormConfiguration><![CDATA[{"formFields":[],"formDataEntries":[]}]]></TemplafySlideFormConfiguration>
</file>

<file path=customXml/item21.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22.xml><?xml version="1.0" encoding="utf-8"?>
<TemplafySlideFormConfiguration><![CDATA[{"formFields":[],"formDataEntries":[]}]]></TemplafySlideFormConfiguration>
</file>

<file path=customXml/item3.xml><?xml version="1.0" encoding="utf-8"?>
<TemplafySlideFormConfiguration><![CDATA[{"formFields":[],"formDataEntries":[]}]]></TemplafySlideFormConfiguration>
</file>

<file path=customXml/item4.xml><?xml version="1.0" encoding="utf-8"?>
<TemplafySlideTemplateConfiguration><![CDATA[{"elementsMetadata":[],"enableDocumentContentUpdater":true,"documentContentValidatorConfiguration":{"enableDocumentContentValidator":false,"documentContentValidatorVersion":0},"slideId":"636845265181227096","version":"1.0"}]]></TemplafySlideTemplateConfiguration>
</file>

<file path=customXml/item5.xml><?xml version="1.0" encoding="utf-8"?>
<TemplafySlideFormConfiguration><![CDATA[{"formFields":[],"formDataEntries":[]}]]></TemplafySlideFormConfiguration>
</file>

<file path=customXml/item6.xml><?xml version="1.0" encoding="utf-8"?>
<TemplafySlideTemplateConfiguration><![CDATA[{"elementsMetadata":[],"enableDocumentContentUpdater":true,"documentContentValidatorConfiguration":{"enableDocumentContentValidator":false,"documentContentValidatorVersion":0},"slideId":"636845265180758378","version":"1.0"}]]></TemplafySlideTemplateConfiguration>
</file>

<file path=customXml/item7.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8.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9.xml><?xml version="1.0" encoding="utf-8"?>
<TemplafySlideTemplateConfiguration><![CDATA[{"elementsMetadata":[],"enableDocumentContentUpdater":true,"documentContentValidatorConfiguration":{"enableDocumentContentValidator":false,"documentContentValidatorVersion":0},"slideId":"636845265180758379","version":"1.0"}]]></TemplafySlideTemplateConfiguration>
</file>

<file path=customXml/itemProps1.xml><?xml version="1.0" encoding="utf-8"?>
<ds:datastoreItem xmlns:ds="http://schemas.openxmlformats.org/officeDocument/2006/customXml" ds:itemID="{BE9F0B37-8E5E-44B3-A5A2-295809C64FD8}">
  <ds:schemaRefs/>
</ds:datastoreItem>
</file>

<file path=customXml/itemProps10.xml><?xml version="1.0" encoding="utf-8"?>
<ds:datastoreItem xmlns:ds="http://schemas.openxmlformats.org/officeDocument/2006/customXml" ds:itemID="{4603A845-7477-4A6E-9426-1ECB74B20FBA}">
  <ds:schemaRefs/>
</ds:datastoreItem>
</file>

<file path=customXml/itemProps11.xml><?xml version="1.0" encoding="utf-8"?>
<ds:datastoreItem xmlns:ds="http://schemas.openxmlformats.org/officeDocument/2006/customXml" ds:itemID="{B3EF2FD2-BCF0-47E9-B86F-B6B37A72A05C}">
  <ds:schemaRefs/>
</ds:datastoreItem>
</file>

<file path=customXml/itemProps12.xml><?xml version="1.0" encoding="utf-8"?>
<ds:datastoreItem xmlns:ds="http://schemas.openxmlformats.org/officeDocument/2006/customXml" ds:itemID="{37BB0D0B-996E-4EBD-95D2-A7CE96883882}">
  <ds:schemaRefs/>
</ds:datastoreItem>
</file>

<file path=customXml/itemProps13.xml><?xml version="1.0" encoding="utf-8"?>
<ds:datastoreItem xmlns:ds="http://schemas.openxmlformats.org/officeDocument/2006/customXml" ds:itemID="{81BA2BB5-CE29-4933-8B31-07379275F8E4}">
  <ds:schemaRefs/>
</ds:datastoreItem>
</file>

<file path=customXml/itemProps14.xml><?xml version="1.0" encoding="utf-8"?>
<ds:datastoreItem xmlns:ds="http://schemas.openxmlformats.org/officeDocument/2006/customXml" ds:itemID="{1907735A-BAEB-4414-9DA2-54CF6BF835E6}">
  <ds:schemaRefs/>
</ds:datastoreItem>
</file>

<file path=customXml/itemProps15.xml><?xml version="1.0" encoding="utf-8"?>
<ds:datastoreItem xmlns:ds="http://schemas.openxmlformats.org/officeDocument/2006/customXml" ds:itemID="{46E7D475-C485-48BC-BEE6-B943FFA37F8F}">
  <ds:schemaRefs/>
</ds:datastoreItem>
</file>

<file path=customXml/itemProps16.xml><?xml version="1.0" encoding="utf-8"?>
<ds:datastoreItem xmlns:ds="http://schemas.openxmlformats.org/officeDocument/2006/customXml" ds:itemID="{066DBD01-7766-4ADE-86FC-51A662DEA336}">
  <ds:schemaRefs/>
</ds:datastoreItem>
</file>

<file path=customXml/itemProps17.xml><?xml version="1.0" encoding="utf-8"?>
<ds:datastoreItem xmlns:ds="http://schemas.openxmlformats.org/officeDocument/2006/customXml" ds:itemID="{51676FE2-052D-44CF-A863-D00EA72E5A88}">
  <ds:schemaRefs/>
</ds:datastoreItem>
</file>

<file path=customXml/itemProps18.xml><?xml version="1.0" encoding="utf-8"?>
<ds:datastoreItem xmlns:ds="http://schemas.openxmlformats.org/officeDocument/2006/customXml" ds:itemID="{4E80FE49-B6D5-444C-8179-6BDF83DE13CB}">
  <ds:schemaRefs/>
</ds:datastoreItem>
</file>

<file path=customXml/itemProps19.xml><?xml version="1.0" encoding="utf-8"?>
<ds:datastoreItem xmlns:ds="http://schemas.openxmlformats.org/officeDocument/2006/customXml" ds:itemID="{97EC287E-AA16-4BA5-8D02-531B775D2B37}">
  <ds:schemaRefs/>
</ds:datastoreItem>
</file>

<file path=customXml/itemProps2.xml><?xml version="1.0" encoding="utf-8"?>
<ds:datastoreItem xmlns:ds="http://schemas.openxmlformats.org/officeDocument/2006/customXml" ds:itemID="{98EF18BE-1F2F-4C4F-B16C-B44A85FF5E64}">
  <ds:schemaRefs/>
</ds:datastoreItem>
</file>

<file path=customXml/itemProps20.xml><?xml version="1.0" encoding="utf-8"?>
<ds:datastoreItem xmlns:ds="http://schemas.openxmlformats.org/officeDocument/2006/customXml" ds:itemID="{BBEA1FFD-96EB-448C-872D-FD6D20257C06}">
  <ds:schemaRefs/>
</ds:datastoreItem>
</file>

<file path=customXml/itemProps21.xml><?xml version="1.0" encoding="utf-8"?>
<ds:datastoreItem xmlns:ds="http://schemas.openxmlformats.org/officeDocument/2006/customXml" ds:itemID="{5F0E55E1-E112-49DF-82A6-308427439A24}">
  <ds:schemaRefs/>
</ds:datastoreItem>
</file>

<file path=customXml/itemProps22.xml><?xml version="1.0" encoding="utf-8"?>
<ds:datastoreItem xmlns:ds="http://schemas.openxmlformats.org/officeDocument/2006/customXml" ds:itemID="{D1890F7F-DBEB-4506-B35E-064EE9ADD8AB}">
  <ds:schemaRefs/>
</ds:datastoreItem>
</file>

<file path=customXml/itemProps3.xml><?xml version="1.0" encoding="utf-8"?>
<ds:datastoreItem xmlns:ds="http://schemas.openxmlformats.org/officeDocument/2006/customXml" ds:itemID="{E15104B5-7E90-4369-A767-1A4487C44DA8}">
  <ds:schemaRefs/>
</ds:datastoreItem>
</file>

<file path=customXml/itemProps4.xml><?xml version="1.0" encoding="utf-8"?>
<ds:datastoreItem xmlns:ds="http://schemas.openxmlformats.org/officeDocument/2006/customXml" ds:itemID="{420D13E1-600A-4552-9E88-5C5946DC9924}">
  <ds:schemaRefs/>
</ds:datastoreItem>
</file>

<file path=customXml/itemProps5.xml><?xml version="1.0" encoding="utf-8"?>
<ds:datastoreItem xmlns:ds="http://schemas.openxmlformats.org/officeDocument/2006/customXml" ds:itemID="{9BD9D02C-42A6-4353-AB4F-3876C40AF3CA}">
  <ds:schemaRefs/>
</ds:datastoreItem>
</file>

<file path=customXml/itemProps6.xml><?xml version="1.0" encoding="utf-8"?>
<ds:datastoreItem xmlns:ds="http://schemas.openxmlformats.org/officeDocument/2006/customXml" ds:itemID="{CE4891E4-1261-45CA-BF53-BD180A76828E}">
  <ds:schemaRefs/>
</ds:datastoreItem>
</file>

<file path=customXml/itemProps7.xml><?xml version="1.0" encoding="utf-8"?>
<ds:datastoreItem xmlns:ds="http://schemas.openxmlformats.org/officeDocument/2006/customXml" ds:itemID="{92249970-8149-4EC4-A210-220C816741E5}">
  <ds:schemaRefs/>
</ds:datastoreItem>
</file>

<file path=customXml/itemProps8.xml><?xml version="1.0" encoding="utf-8"?>
<ds:datastoreItem xmlns:ds="http://schemas.openxmlformats.org/officeDocument/2006/customXml" ds:itemID="{634E9CCB-F3BC-47D2-9E18-C41990E2EBE1}">
  <ds:schemaRefs/>
</ds:datastoreItem>
</file>

<file path=customXml/itemProps9.xml><?xml version="1.0" encoding="utf-8"?>
<ds:datastoreItem xmlns:ds="http://schemas.openxmlformats.org/officeDocument/2006/customXml" ds:itemID="{71A54683-5EB6-4784-BB18-E70C4F50B3D9}">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506</Words>
  <Application>Microsoft Office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Franklin Gothic Book</vt:lpstr>
      <vt:lpstr>inherit</vt:lpstr>
      <vt:lpstr>Tahoma</vt:lpstr>
      <vt:lpstr>Wingdings</vt:lpstr>
      <vt:lpstr>Blank</vt:lpstr>
      <vt:lpstr>PYTHON BASIC</vt:lpstr>
      <vt:lpstr>AGENDA</vt:lpstr>
      <vt:lpstr>PowerPoint Presentation</vt:lpstr>
      <vt:lpstr>PowerPoint Presentation</vt:lpstr>
      <vt:lpstr>PowerPoint Presentation</vt:lpstr>
      <vt:lpstr>PYTHON - HISTORY</vt:lpstr>
      <vt:lpstr>PYTHON - HISTORY</vt:lpstr>
      <vt:lpstr>HOW TO RUN PYTHON CODE</vt:lpstr>
      <vt:lpstr>HOW TO RUN PYTHON CODE</vt:lpstr>
      <vt:lpstr>PowerPoint Presentation</vt:lpstr>
      <vt:lpstr>LAST MINUTE NOTES PEP-8 (https://www.python.org/dev/peps/pep-0008/) </vt:lpstr>
      <vt:lpstr>WANT TO DO MORE?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2020-09-30T08:50:14Z</dcterms:created>
  <dcterms:modified xsi:type="dcterms:W3CDTF">2020-10-28T07:10:52Z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TemplafyTimeStamp">
    <vt:lpwstr>2019-01-31T10:15:17.6338705</vt:lpwstr>
  </property>
</Properties>
</file>