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63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2CB9376-A593-444E-9BCF-D43120065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7F2C450D-5B8B-4540-B547-BC754673B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8BA29ED-D90E-4AFC-BF7F-052E721E8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35CB-578F-4832-A0CE-F029506BB1A4}" type="datetimeFigureOut">
              <a:rPr lang="de-DE" smtClean="0"/>
              <a:pPr/>
              <a:t>13.08.2017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7BCBEC9A-46F5-4C4D-BB1D-8AC92A162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21D4525-630E-41A8-BA02-F71C0F672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5D77-34DE-49AF-8B1F-A6673D6EB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27820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042B521-A328-40E8-9CB9-EC72D4052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15BA02D9-D0BB-4A8E-B09D-D3BB5EA5B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85B5AA1-B4F8-4F7B-AB04-E068F7DF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35CB-578F-4832-A0CE-F029506BB1A4}" type="datetimeFigureOut">
              <a:rPr lang="de-DE" smtClean="0"/>
              <a:pPr/>
              <a:t>13.08.2017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14AF4D19-6B8D-4F3E-BC44-6D1839D8D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39673D17-D3FC-40E1-B3A5-50A71BB7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5D77-34DE-49AF-8B1F-A6673D6EB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633839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D5232F80-9B0D-4A97-A819-29D6595F8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42C7C39D-4EE8-4CE3-B5A3-43289893E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41D61290-9CE8-40E8-8722-F81373128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35CB-578F-4832-A0CE-F029506BB1A4}" type="datetimeFigureOut">
              <a:rPr lang="de-DE" smtClean="0"/>
              <a:pPr/>
              <a:t>13.08.2017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45AD9C1-572A-4D8F-A664-3F02ACF2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AD467424-B776-4B90-9970-95DCD367D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5D77-34DE-49AF-8B1F-A6673D6EB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6213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F0EAE0B-E8F8-4C3A-BE67-7B12E34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474C58B-1CEA-4A17-BD20-B466F1034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DAD5F4C1-D828-4ECF-8EF0-E8DB2E815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35CB-578F-4832-A0CE-F029506BB1A4}" type="datetimeFigureOut">
              <a:rPr lang="de-DE" smtClean="0"/>
              <a:pPr/>
              <a:t>13.08.2017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F12AEEF2-0863-4502-B072-749D90B14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830AEF98-E80E-4C64-A1B6-DD924CFF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5D77-34DE-49AF-8B1F-A6673D6EB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74857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3E1A649-007B-48A6-9C97-32AFE7CBF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FD2B946F-BEF5-4AD1-8805-C1CEB3FDD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D46E7B25-8139-4329-803F-1A81A8E77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35CB-578F-4832-A0CE-F029506BB1A4}" type="datetimeFigureOut">
              <a:rPr lang="de-DE" smtClean="0"/>
              <a:pPr/>
              <a:t>13.08.2017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D1313A3-2F65-4CB5-B97E-2E54145D4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5BE05D2B-48A3-4EC9-BCF4-2A514450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5D77-34DE-49AF-8B1F-A6673D6EB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30326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F547363-DB02-4F94-9FBB-82F7B81EC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269455B-758A-438B-8F70-AFFC2A0EF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F4D96B40-DC81-4D8A-850B-3213481D9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7659CD72-C9B6-4761-BE22-EB682960C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35CB-578F-4832-A0CE-F029506BB1A4}" type="datetimeFigureOut">
              <a:rPr lang="de-DE" smtClean="0"/>
              <a:pPr/>
              <a:t>13.08.2017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D91D7930-AE8D-4BCC-8EAE-80CF18E54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6327470F-03EA-4A4E-BBCA-E56AA81DF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5D77-34DE-49AF-8B1F-A6673D6EB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9369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A3ACA71-08B9-4828-9B35-1D6986882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9F4D0643-1FAC-45A0-ADE6-AD037634A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F4751B6E-361A-483F-B6B5-C08E78F20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81E7E7FF-3AF1-4237-8C1D-3C20141DC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117DB737-EE99-4F27-AC5B-BF4793394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86C19129-FCF5-4E2F-892C-FBFCBDAE4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35CB-578F-4832-A0CE-F029506BB1A4}" type="datetimeFigureOut">
              <a:rPr lang="de-DE" smtClean="0"/>
              <a:pPr/>
              <a:t>13.08.2017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1B533554-5504-4D21-BCC5-4F7468A76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7F000F6B-F2BA-481A-AF99-BF7CADB8F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5D77-34DE-49AF-8B1F-A6673D6EB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23357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08D81A9-A6EA-41ED-BA77-99DBFD2C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1E4E9ED-C254-4357-9E4A-CDC7B9A5A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35CB-578F-4832-A0CE-F029506BB1A4}" type="datetimeFigureOut">
              <a:rPr lang="de-DE" smtClean="0"/>
              <a:pPr/>
              <a:t>13.08.2017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1AE8D34C-F721-4DB1-8296-575C4CBE8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EFF6F66C-E57A-444E-8CD4-7DE5B76D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5D77-34DE-49AF-8B1F-A6673D6EB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63056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DD80158F-C60B-4DC3-B468-F9C97DD8D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35CB-578F-4832-A0CE-F029506BB1A4}" type="datetimeFigureOut">
              <a:rPr lang="de-DE" smtClean="0"/>
              <a:pPr/>
              <a:t>13.08.2017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798218CE-F16F-4448-9368-0DB15EB5A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F7F0AC90-447D-4D5E-9AA5-ED2F571EC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5D77-34DE-49AF-8B1F-A6673D6EB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7304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FD0C693-D457-4B0B-918E-BF2A9D0A8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A7DE1D-0715-4842-A2BE-B908120D3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8DF98D07-9297-47E8-B6F3-C3416BE94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3B51527E-698D-4E13-8F95-038F2709B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35CB-578F-4832-A0CE-F029506BB1A4}" type="datetimeFigureOut">
              <a:rPr lang="de-DE" smtClean="0"/>
              <a:pPr/>
              <a:t>13.08.2017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6EC997FD-EAEA-494C-994E-3E7FCDC52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4678BBF6-294E-4750-8F60-0FCA928D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5D77-34DE-49AF-8B1F-A6673D6EB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1274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75F12FB-D4FC-4B46-A177-E93C4E3BA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6D589EBE-543A-4149-ADFC-203B4EE82A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777F2890-83FF-4A79-BB9D-D86BE34E3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BD134A0A-5C30-4074-99F0-8D0B3636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35CB-578F-4832-A0CE-F029506BB1A4}" type="datetimeFigureOut">
              <a:rPr lang="de-DE" smtClean="0"/>
              <a:pPr/>
              <a:t>13.08.2017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F8EFB62A-286B-4918-8683-1E4258C65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289E9439-63CD-4990-A188-E475D4F9A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5D77-34DE-49AF-8B1F-A6673D6EB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23751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54BE6E0B-F962-4BB2-85F2-79DA9F5BB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18946F93-E99C-4ACB-B864-AD835F099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8E602B4D-6F6E-4FA2-8369-DF86CBAD3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A35CB-578F-4832-A0CE-F029506BB1A4}" type="datetimeFigureOut">
              <a:rPr lang="de-DE" smtClean="0"/>
              <a:pPr/>
              <a:t>13.08.2017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10649EF-44E3-4DA6-8838-879FA663E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A93E2452-11FB-4649-B2DF-34CB7B54B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A5D77-34DE-49AF-8B1F-A6673D6EB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28056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2919E67D-6871-487B-AE7B-2FB901F842DD}"/>
              </a:ext>
            </a:extLst>
          </p:cNvPr>
          <p:cNvSpPr txBox="1"/>
          <p:nvPr/>
        </p:nvSpPr>
        <p:spPr>
          <a:xfrm>
            <a:off x="2834748" y="124442"/>
            <a:ext cx="12761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kurzfristiges Lerne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01B7507E-90E6-4B16-8595-64DFAAE00D41}"/>
              </a:ext>
            </a:extLst>
          </p:cNvPr>
          <p:cNvSpPr txBox="1"/>
          <p:nvPr/>
        </p:nvSpPr>
        <p:spPr>
          <a:xfrm>
            <a:off x="7091387" y="124442"/>
            <a:ext cx="127612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langfristiges Lernen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7A08A28F-5D69-417F-BEAE-3BC6D0F52C84}"/>
              </a:ext>
            </a:extLst>
          </p:cNvPr>
          <p:cNvSpPr txBox="1"/>
          <p:nvPr/>
        </p:nvSpPr>
        <p:spPr>
          <a:xfrm>
            <a:off x="502686" y="2687204"/>
            <a:ext cx="157194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lang="de-DE" sz="1600" dirty="0"/>
              <a:t>Lernstoff strukturieren</a:t>
            </a:r>
          </a:p>
          <a:p>
            <a:endParaRPr lang="de-DE" sz="16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180B8DA7-AFC5-4168-B7F8-694E961A2885}"/>
              </a:ext>
            </a:extLst>
          </p:cNvPr>
          <p:cNvSpPr txBox="1"/>
          <p:nvPr/>
        </p:nvSpPr>
        <p:spPr>
          <a:xfrm>
            <a:off x="534223" y="3754322"/>
            <a:ext cx="154111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lang="de-DE" sz="1600" dirty="0"/>
              <a:t>Lernstoff priorisieren</a:t>
            </a:r>
          </a:p>
          <a:p>
            <a:endParaRPr lang="de-DE" sz="16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01B7507E-90E6-4B16-8595-64DFAAE00D41}"/>
              </a:ext>
            </a:extLst>
          </p:cNvPr>
          <p:cNvSpPr txBox="1"/>
          <p:nvPr/>
        </p:nvSpPr>
        <p:spPr>
          <a:xfrm>
            <a:off x="541220" y="1757948"/>
            <a:ext cx="15411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lang="de-DE" sz="1600" dirty="0" smtClean="0"/>
              <a:t>Informations-quellen</a:t>
            </a:r>
            <a:endParaRPr lang="de-DE" sz="16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xmlns="" id="{180B8DA7-AFC5-4168-B7F8-694E961A2885}"/>
              </a:ext>
            </a:extLst>
          </p:cNvPr>
          <p:cNvSpPr txBox="1"/>
          <p:nvPr/>
        </p:nvSpPr>
        <p:spPr>
          <a:xfrm>
            <a:off x="541220" y="4965213"/>
            <a:ext cx="154111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lang="de-DE" sz="1600" dirty="0"/>
              <a:t>Lernstrategien/Hilfen</a:t>
            </a:r>
          </a:p>
          <a:p>
            <a:endParaRPr lang="de-DE" sz="16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180B8DA7-AFC5-4168-B7F8-694E961A2885}"/>
              </a:ext>
            </a:extLst>
          </p:cNvPr>
          <p:cNvSpPr txBox="1"/>
          <p:nvPr/>
        </p:nvSpPr>
        <p:spPr>
          <a:xfrm>
            <a:off x="534223" y="6279933"/>
            <a:ext cx="154111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lang="de-DE" sz="1600" dirty="0"/>
              <a:t>Lernumgebung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xmlns="" id="{78DBED99-7275-4660-B630-6D56E14E00BA}"/>
              </a:ext>
            </a:extLst>
          </p:cNvPr>
          <p:cNvSpPr txBox="1"/>
          <p:nvPr/>
        </p:nvSpPr>
        <p:spPr>
          <a:xfrm>
            <a:off x="2319447" y="4727715"/>
            <a:ext cx="1731557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"/>
            <a:r>
              <a:rPr lang="de-DE" sz="1050" dirty="0"/>
              <a:t>Sich belohnen durch Süßigkeiten oder eine Serie schauen im Wechsel</a:t>
            </a:r>
            <a:endParaRPr lang="de-DE" sz="105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xmlns="" id="{E4029F8D-381E-4212-9279-BA230E8439CF}"/>
              </a:ext>
            </a:extLst>
          </p:cNvPr>
          <p:cNvSpPr txBox="1"/>
          <p:nvPr/>
        </p:nvSpPr>
        <p:spPr>
          <a:xfrm>
            <a:off x="2541774" y="2566239"/>
            <a:ext cx="123778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"/>
            <a:r>
              <a:rPr lang="de-DE" sz="1050" dirty="0"/>
              <a:t>z.B. Farben bei der </a:t>
            </a:r>
            <a:r>
              <a:rPr lang="de-DE" sz="1050" dirty="0" err="1"/>
              <a:t>Orga</a:t>
            </a:r>
            <a:r>
              <a:rPr lang="de-DE" sz="1050" dirty="0"/>
              <a:t>. / </a:t>
            </a:r>
            <a:r>
              <a:rPr lang="de-DE" sz="1050" dirty="0" err="1"/>
              <a:t>Postits</a:t>
            </a:r>
            <a:endParaRPr lang="de-DE" sz="105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xmlns="" id="{EE74940F-9123-464A-B5ED-9539E2F76D57}"/>
              </a:ext>
            </a:extLst>
          </p:cNvPr>
          <p:cNvSpPr txBox="1"/>
          <p:nvPr/>
        </p:nvSpPr>
        <p:spPr>
          <a:xfrm>
            <a:off x="2514733" y="3037121"/>
            <a:ext cx="163580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"/>
            <a:r>
              <a:rPr lang="de-DE" sz="1050" dirty="0"/>
              <a:t>Viele Kleine Arbeitsparkette schnüren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xmlns="" id="{78DBED99-7275-4660-B630-6D56E14E00BA}"/>
              </a:ext>
            </a:extLst>
          </p:cNvPr>
          <p:cNvSpPr txBox="1"/>
          <p:nvPr/>
        </p:nvSpPr>
        <p:spPr>
          <a:xfrm>
            <a:off x="2276138" y="5380711"/>
            <a:ext cx="173155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"/>
            <a:r>
              <a:rPr lang="de-DE" sz="1050" dirty="0"/>
              <a:t>Klare Belohnung setzten nach einem Lernparket wie Sport oder mit Freundes was Machen</a:t>
            </a:r>
            <a:endParaRPr lang="de-DE" sz="105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xmlns="" id="{376006C3-CEC6-4E2F-8468-9C2C908BF4DC}"/>
              </a:ext>
            </a:extLst>
          </p:cNvPr>
          <p:cNvSpPr txBox="1"/>
          <p:nvPr/>
        </p:nvSpPr>
        <p:spPr>
          <a:xfrm>
            <a:off x="7091387" y="5304552"/>
            <a:ext cx="2534960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"/>
            <a:r>
              <a:rPr lang="de-DE" sz="1050" dirty="0"/>
              <a:t>Räumliche Assoziation</a:t>
            </a:r>
          </a:p>
          <a:p>
            <a:pPr fontAlgn="b"/>
            <a:r>
              <a:rPr lang="de-DE" sz="1050" dirty="0"/>
              <a:t>Konditionierung auf </a:t>
            </a:r>
            <a:r>
              <a:rPr lang="de-DE" sz="1050" dirty="0" err="1"/>
              <a:t>z.B</a:t>
            </a:r>
            <a:r>
              <a:rPr lang="de-DE" sz="1050" dirty="0"/>
              <a:t> Musik, Kaugummi.</a:t>
            </a:r>
          </a:p>
          <a:p>
            <a:pPr fontAlgn="b"/>
            <a:r>
              <a:rPr lang="de-DE" sz="1050" dirty="0"/>
              <a:t>Ritualisierung des Ablaufs</a:t>
            </a:r>
            <a:endParaRPr lang="de-DE" sz="105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xmlns="" id="{6ABE1C13-7C62-4978-BDD5-FF917C63562F}"/>
              </a:ext>
            </a:extLst>
          </p:cNvPr>
          <p:cNvSpPr txBox="1"/>
          <p:nvPr/>
        </p:nvSpPr>
        <p:spPr>
          <a:xfrm>
            <a:off x="4110876" y="5482275"/>
            <a:ext cx="1678098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"/>
            <a:r>
              <a:rPr lang="de-DE" sz="1050" dirty="0"/>
              <a:t>Konditionierung auf </a:t>
            </a:r>
            <a:r>
              <a:rPr lang="de-DE" sz="1050" dirty="0" err="1"/>
              <a:t>z.B</a:t>
            </a:r>
            <a:r>
              <a:rPr lang="de-DE" sz="1050" dirty="0"/>
              <a:t> Musik, Kaugummi.</a:t>
            </a:r>
          </a:p>
          <a:p>
            <a:pPr fontAlgn="b"/>
            <a:r>
              <a:rPr lang="de-DE" sz="1050" dirty="0"/>
              <a:t>Ritualisierung des Ablaufs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xmlns="" id="{518BE282-8619-4A49-A78D-2F27C68022BB}"/>
              </a:ext>
            </a:extLst>
          </p:cNvPr>
          <p:cNvSpPr txBox="1"/>
          <p:nvPr/>
        </p:nvSpPr>
        <p:spPr>
          <a:xfrm>
            <a:off x="4066177" y="4979068"/>
            <a:ext cx="1556287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"/>
            <a:r>
              <a:rPr lang="de-DE" sz="1100" dirty="0"/>
              <a:t>spezieller Geschmack oder Farbe für Lernstoff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xmlns="" id="{7421F1C1-1D44-4F03-A3FD-C2171F38CA8E}"/>
              </a:ext>
            </a:extLst>
          </p:cNvPr>
          <p:cNvSpPr txBox="1"/>
          <p:nvPr/>
        </p:nvSpPr>
        <p:spPr>
          <a:xfrm>
            <a:off x="7091387" y="4523947"/>
            <a:ext cx="1868497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"/>
            <a:r>
              <a:rPr lang="de-DE" sz="1050" dirty="0"/>
              <a:t>Interessante Felder mit Uninteressanten kombinieren/wechseln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xmlns="" id="{72E6149D-B786-49EA-A6F4-720737C43700}"/>
              </a:ext>
            </a:extLst>
          </p:cNvPr>
          <p:cNvSpPr txBox="1"/>
          <p:nvPr/>
        </p:nvSpPr>
        <p:spPr>
          <a:xfrm>
            <a:off x="4061891" y="4685530"/>
            <a:ext cx="1449756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"/>
            <a:r>
              <a:rPr lang="de-DE" sz="1050" dirty="0" err="1"/>
              <a:t>Pomodoro</a:t>
            </a:r>
            <a:endParaRPr lang="de-DE" sz="105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xmlns="" id="{05C6D1C3-CF6C-42C8-B3DA-B9AAEEB22587}"/>
              </a:ext>
            </a:extLst>
          </p:cNvPr>
          <p:cNvSpPr txBox="1"/>
          <p:nvPr/>
        </p:nvSpPr>
        <p:spPr>
          <a:xfrm>
            <a:off x="9023393" y="4549715"/>
            <a:ext cx="1449755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"/>
            <a:r>
              <a:rPr lang="de-DE" sz="1050" dirty="0"/>
              <a:t>Topic-spezifisch Wochen-spezifisch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xmlns="" id="{B7F880D2-F59A-4CED-B915-4DF6405032E2}"/>
              </a:ext>
            </a:extLst>
          </p:cNvPr>
          <p:cNvSpPr txBox="1"/>
          <p:nvPr/>
        </p:nvSpPr>
        <p:spPr>
          <a:xfrm>
            <a:off x="2905927" y="1660838"/>
            <a:ext cx="144975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"/>
            <a:r>
              <a:rPr lang="de-DE" sz="1050" dirty="0"/>
              <a:t>Altklausuren</a:t>
            </a:r>
          </a:p>
          <a:p>
            <a:pPr fontAlgn="b"/>
            <a:r>
              <a:rPr lang="de-DE" sz="1050" dirty="0">
                <a:solidFill>
                  <a:srgbClr val="000000"/>
                </a:solidFill>
                <a:latin typeface="Calibri" panose="020F0502020204030204" pitchFamily="34" charset="0"/>
              </a:rPr>
              <a:t>Wiki-</a:t>
            </a:r>
            <a:r>
              <a:rPr lang="de-DE" sz="1050" dirty="0" err="1">
                <a:solidFill>
                  <a:srgbClr val="000000"/>
                </a:solidFill>
                <a:latin typeface="Calibri" panose="020F0502020204030204" pitchFamily="34" charset="0"/>
              </a:rPr>
              <a:t>Pedia</a:t>
            </a:r>
            <a:endParaRPr lang="de-DE" sz="105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"/>
            <a:r>
              <a:rPr lang="de-DE" sz="1050" dirty="0">
                <a:solidFill>
                  <a:srgbClr val="000000"/>
                </a:solidFill>
                <a:latin typeface="Calibri" panose="020F0502020204030204" pitchFamily="34" charset="0"/>
              </a:rPr>
              <a:t>Fremde Zusammenfassung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xmlns="" id="{5E550000-81EE-4F9C-B5D2-E249CAA0AC0A}"/>
              </a:ext>
            </a:extLst>
          </p:cNvPr>
          <p:cNvSpPr txBox="1"/>
          <p:nvPr/>
        </p:nvSpPr>
        <p:spPr>
          <a:xfrm>
            <a:off x="2712823" y="3941052"/>
            <a:ext cx="1449756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"/>
            <a:r>
              <a:rPr lang="de-DE" sz="1050" dirty="0"/>
              <a:t>Eisenhower Matrix / Entscheidungsmatrix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xmlns="" id="{B03539BD-0DFA-402C-981A-A96838B6B351}"/>
              </a:ext>
            </a:extLst>
          </p:cNvPr>
          <p:cNvSpPr txBox="1"/>
          <p:nvPr/>
        </p:nvSpPr>
        <p:spPr>
          <a:xfrm>
            <a:off x="5749537" y="4642047"/>
            <a:ext cx="1278341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"/>
            <a:r>
              <a:rPr lang="de-DE" sz="1050" dirty="0"/>
              <a:t>auswendig lernen. Auf Lücke lernen</a:t>
            </a:r>
          </a:p>
          <a:p>
            <a:pPr fontAlgn="b"/>
            <a:r>
              <a:rPr lang="de-DE" sz="1050" dirty="0"/>
              <a:t>Spicker schreiben</a:t>
            </a:r>
          </a:p>
          <a:p>
            <a:pPr fontAlgn="b"/>
            <a:r>
              <a:rPr lang="de-DE" sz="1050" dirty="0"/>
              <a:t>Eselsbrücken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xmlns="" id="{4F23E334-3D09-4DCB-8ED7-28A0B5813DD1}"/>
              </a:ext>
            </a:extLst>
          </p:cNvPr>
          <p:cNvSpPr txBox="1"/>
          <p:nvPr/>
        </p:nvSpPr>
        <p:spPr>
          <a:xfrm>
            <a:off x="9285433" y="5014755"/>
            <a:ext cx="127857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"/>
            <a:r>
              <a:rPr lang="de-DE" sz="1100" dirty="0"/>
              <a:t>Bewegung/ Ruhe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xmlns="" id="{C9AD9114-F28B-4BD3-B903-3999D24E7DD0}"/>
              </a:ext>
            </a:extLst>
          </p:cNvPr>
          <p:cNvSpPr txBox="1"/>
          <p:nvPr/>
        </p:nvSpPr>
        <p:spPr>
          <a:xfrm>
            <a:off x="3914176" y="2558544"/>
            <a:ext cx="1577267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"/>
            <a:r>
              <a:rPr lang="de-DE" sz="1100" dirty="0"/>
              <a:t>Karteikarten/ Zusammenfassung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xmlns="" id="{3128EF95-B700-4164-A2E7-7B4DCEB4FC85}"/>
              </a:ext>
            </a:extLst>
          </p:cNvPr>
          <p:cNvSpPr txBox="1"/>
          <p:nvPr/>
        </p:nvSpPr>
        <p:spPr>
          <a:xfrm>
            <a:off x="7364676" y="4017996"/>
            <a:ext cx="127123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"/>
            <a:r>
              <a:rPr lang="de-DE" sz="1100" dirty="0"/>
              <a:t>Lernplan erstellen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xmlns="" id="{311BBBBB-E71A-4D87-9800-3BB1058DBF86}"/>
              </a:ext>
            </a:extLst>
          </p:cNvPr>
          <p:cNvSpPr/>
          <p:nvPr/>
        </p:nvSpPr>
        <p:spPr>
          <a:xfrm>
            <a:off x="7364676" y="1600005"/>
            <a:ext cx="1055097" cy="5770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DE" sz="1050" dirty="0"/>
              <a:t>Vorlesung</a:t>
            </a:r>
          </a:p>
          <a:p>
            <a:r>
              <a:rPr lang="de-DE" sz="1050" dirty="0"/>
              <a:t>Übungsmaterial</a:t>
            </a:r>
          </a:p>
          <a:p>
            <a:r>
              <a:rPr lang="de-DE" sz="1050" dirty="0"/>
              <a:t> Bücher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xmlns="" id="{23B4D6E4-F2D5-4074-82FD-6C699D851F7D}"/>
              </a:ext>
            </a:extLst>
          </p:cNvPr>
          <p:cNvSpPr txBox="1"/>
          <p:nvPr/>
        </p:nvSpPr>
        <p:spPr>
          <a:xfrm>
            <a:off x="581756" y="979302"/>
            <a:ext cx="154111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lang="de-DE" sz="1600" dirty="0"/>
              <a:t>Stand der Dinge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xmlns="" id="{A5DB42D9-8FA0-4AF2-9C1C-6DF587247C34}"/>
              </a:ext>
            </a:extLst>
          </p:cNvPr>
          <p:cNvSpPr txBox="1"/>
          <p:nvPr/>
        </p:nvSpPr>
        <p:spPr>
          <a:xfrm>
            <a:off x="2265846" y="6254210"/>
            <a:ext cx="1342034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50" dirty="0"/>
              <a:t>Im Stehen in der </a:t>
            </a:r>
            <a:r>
              <a:rPr lang="de-DE" sz="1050" dirty="0" err="1"/>
              <a:t>Bib</a:t>
            </a:r>
            <a:endParaRPr lang="de-DE" sz="1050" dirty="0"/>
          </a:p>
          <a:p>
            <a:r>
              <a:rPr lang="de-DE" sz="1050" dirty="0"/>
              <a:t>Zuhause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xmlns="" id="{05D876AA-ABE0-4330-B0B6-639DC864E81D}"/>
              </a:ext>
            </a:extLst>
          </p:cNvPr>
          <p:cNvSpPr txBox="1"/>
          <p:nvPr/>
        </p:nvSpPr>
        <p:spPr>
          <a:xfrm>
            <a:off x="3689829" y="936508"/>
            <a:ext cx="40802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Fragen von der Fragen Einheit vorher rein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xmlns="" id="{C9AD9114-F28B-4BD3-B903-3999D24E7DD0}"/>
              </a:ext>
            </a:extLst>
          </p:cNvPr>
          <p:cNvSpPr txBox="1"/>
          <p:nvPr/>
        </p:nvSpPr>
        <p:spPr>
          <a:xfrm>
            <a:off x="5535158" y="2530835"/>
            <a:ext cx="1577267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"/>
            <a:r>
              <a:rPr lang="de-DE" sz="1100" dirty="0" smtClean="0"/>
              <a:t>Orientierung an </a:t>
            </a:r>
            <a:r>
              <a:rPr lang="de-DE" sz="1100" dirty="0" err="1" smtClean="0"/>
              <a:t>Buchkaptieln</a:t>
            </a:r>
            <a:r>
              <a:rPr lang="de-DE" sz="1100" dirty="0" smtClean="0"/>
              <a:t> </a:t>
            </a:r>
            <a:endParaRPr lang="de-DE" sz="11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xmlns="" id="{5E550000-81EE-4F9C-B5D2-E249CAA0AC0A}"/>
              </a:ext>
            </a:extLst>
          </p:cNvPr>
          <p:cNvSpPr txBox="1"/>
          <p:nvPr/>
        </p:nvSpPr>
        <p:spPr>
          <a:xfrm>
            <a:off x="4195258" y="3954907"/>
            <a:ext cx="1449756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"/>
            <a:r>
              <a:rPr lang="de-DE" sz="1050" dirty="0" err="1" smtClean="0"/>
              <a:t>To</a:t>
            </a:r>
            <a:r>
              <a:rPr lang="de-DE" sz="1050" dirty="0" smtClean="0"/>
              <a:t> Do Liste erstellen</a:t>
            </a:r>
            <a:endParaRPr lang="de-DE" sz="105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xmlns="" id="{4F23E334-3D09-4DCB-8ED7-28A0B5813DD1}"/>
              </a:ext>
            </a:extLst>
          </p:cNvPr>
          <p:cNvSpPr txBox="1"/>
          <p:nvPr/>
        </p:nvSpPr>
        <p:spPr>
          <a:xfrm>
            <a:off x="7359651" y="6233955"/>
            <a:ext cx="3377622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"/>
            <a:r>
              <a:rPr lang="de-DE" sz="1100" dirty="0" smtClean="0"/>
              <a:t>Das Zimmer zum Lernen benutzen z.B. durch das verwenden von Fensterstiften und Fenster beschreiben oder auf A3 Postern lernen uns sie aufhängen usw.</a:t>
            </a:r>
            <a:endParaRPr lang="de-DE" sz="11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0326313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Benutzerdefiniert</PresentationFormat>
  <Paragraphs>40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Garten</dc:creator>
  <cp:lastModifiedBy>Shirin</cp:lastModifiedBy>
  <cp:revision>21</cp:revision>
  <dcterms:created xsi:type="dcterms:W3CDTF">2017-08-03T13:34:17Z</dcterms:created>
  <dcterms:modified xsi:type="dcterms:W3CDTF">2017-08-13T15:43:50Z</dcterms:modified>
</cp:coreProperties>
</file>