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E65A9-BC11-4A37-88D8-9C077A1DEB1D}" type="doc">
      <dgm:prSet loTypeId="urn:microsoft.com/office/officeart/2005/8/layout/radial3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E5B9970D-64D8-4B02-AEBE-E988A3F53D7D}">
      <dgm:prSet phldrT="[Text]"/>
      <dgm:spPr>
        <a:noFill/>
        <a:ln w="57150"/>
      </dgm:spPr>
      <dgm:t>
        <a:bodyPr/>
        <a:lstStyle/>
        <a:p>
          <a:r>
            <a:rPr lang="de-DE" dirty="0" smtClean="0"/>
            <a:t>Persona</a:t>
          </a:r>
          <a:endParaRPr lang="de-DE" dirty="0"/>
        </a:p>
      </dgm:t>
    </dgm:pt>
    <dgm:pt modelId="{1A6D33F1-321D-4A76-BE8B-CB1B30C742E5}" type="parTrans" cxnId="{73308B2D-DDBA-4EF7-9520-053D29CBA2FE}">
      <dgm:prSet/>
      <dgm:spPr/>
      <dgm:t>
        <a:bodyPr/>
        <a:lstStyle/>
        <a:p>
          <a:endParaRPr lang="de-DE"/>
        </a:p>
      </dgm:t>
    </dgm:pt>
    <dgm:pt modelId="{69264C3E-D10F-4D8D-B757-B0356A671661}" type="sibTrans" cxnId="{73308B2D-DDBA-4EF7-9520-053D29CBA2FE}">
      <dgm:prSet/>
      <dgm:spPr/>
      <dgm:t>
        <a:bodyPr/>
        <a:lstStyle/>
        <a:p>
          <a:endParaRPr lang="de-DE"/>
        </a:p>
      </dgm:t>
    </dgm:pt>
    <dgm:pt modelId="{F8DB39E5-06A0-4B0F-A60B-35754758ED99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Alter</a:t>
          </a:r>
          <a:endParaRPr lang="de-DE" dirty="0"/>
        </a:p>
      </dgm:t>
    </dgm:pt>
    <dgm:pt modelId="{CE93F365-3441-43D6-98DC-B853952A7834}" type="parTrans" cxnId="{09FB8651-A31C-4CFB-A787-0C68BBE6EA66}">
      <dgm:prSet/>
      <dgm:spPr/>
      <dgm:t>
        <a:bodyPr/>
        <a:lstStyle/>
        <a:p>
          <a:endParaRPr lang="de-DE"/>
        </a:p>
      </dgm:t>
    </dgm:pt>
    <dgm:pt modelId="{9DCB2EFA-271F-4150-87B2-6B0B6520094D}" type="sibTrans" cxnId="{09FB8651-A31C-4CFB-A787-0C68BBE6EA66}">
      <dgm:prSet/>
      <dgm:spPr/>
      <dgm:t>
        <a:bodyPr/>
        <a:lstStyle/>
        <a:p>
          <a:endParaRPr lang="de-DE"/>
        </a:p>
      </dgm:t>
    </dgm:pt>
    <dgm:pt modelId="{DD002CEF-B932-4653-8130-0D26E25DA5FC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(Dis-)</a:t>
          </a:r>
          <a:r>
            <a:rPr lang="de-DE" dirty="0" err="1" smtClean="0"/>
            <a:t>Ability</a:t>
          </a:r>
          <a:endParaRPr lang="de-DE" dirty="0"/>
        </a:p>
      </dgm:t>
    </dgm:pt>
    <dgm:pt modelId="{89A7B6C6-4BCA-4749-844E-C950B383994E}" type="parTrans" cxnId="{153F4E46-36CF-4FDB-A708-BB929900D25B}">
      <dgm:prSet/>
      <dgm:spPr/>
      <dgm:t>
        <a:bodyPr/>
        <a:lstStyle/>
        <a:p>
          <a:endParaRPr lang="de-DE"/>
        </a:p>
      </dgm:t>
    </dgm:pt>
    <dgm:pt modelId="{22E0C90D-33C9-4342-95CC-348676767050}" type="sibTrans" cxnId="{153F4E46-36CF-4FDB-A708-BB929900D25B}">
      <dgm:prSet/>
      <dgm:spPr/>
      <dgm:t>
        <a:bodyPr/>
        <a:lstStyle/>
        <a:p>
          <a:endParaRPr lang="de-DE"/>
        </a:p>
      </dgm:t>
    </dgm:pt>
    <dgm:pt modelId="{1F68F761-1219-4404-B02D-E8717DAC41A7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Gender</a:t>
          </a:r>
          <a:endParaRPr lang="de-DE" dirty="0"/>
        </a:p>
      </dgm:t>
    </dgm:pt>
    <dgm:pt modelId="{F4F87CB6-2617-4420-A82A-03B4171C13B5}" type="parTrans" cxnId="{D6F9C8A3-F19A-4506-B862-CA7FCB4F0248}">
      <dgm:prSet/>
      <dgm:spPr/>
      <dgm:t>
        <a:bodyPr/>
        <a:lstStyle/>
        <a:p>
          <a:endParaRPr lang="de-DE"/>
        </a:p>
      </dgm:t>
    </dgm:pt>
    <dgm:pt modelId="{6D21FAF5-90BE-4A3A-8DF1-E9DAA6B165A4}" type="sibTrans" cxnId="{D6F9C8A3-F19A-4506-B862-CA7FCB4F0248}">
      <dgm:prSet/>
      <dgm:spPr/>
      <dgm:t>
        <a:bodyPr/>
        <a:lstStyle/>
        <a:p>
          <a:endParaRPr lang="de-DE"/>
        </a:p>
      </dgm:t>
    </dgm:pt>
    <dgm:pt modelId="{258A47DC-715D-4663-94A9-B373EA1458FE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Sozio-ökonomischer Status</a:t>
          </a:r>
          <a:endParaRPr lang="de-DE" dirty="0"/>
        </a:p>
      </dgm:t>
    </dgm:pt>
    <dgm:pt modelId="{3788E593-9F20-4DCB-BC03-2A68A5431DCD}" type="parTrans" cxnId="{185F2629-D5B1-4935-A069-9E91797F2571}">
      <dgm:prSet/>
      <dgm:spPr/>
      <dgm:t>
        <a:bodyPr/>
        <a:lstStyle/>
        <a:p>
          <a:endParaRPr lang="de-DE"/>
        </a:p>
      </dgm:t>
    </dgm:pt>
    <dgm:pt modelId="{3A5E2CD9-4947-44B8-ADFB-CD9B7F18FBF1}" type="sibTrans" cxnId="{185F2629-D5B1-4935-A069-9E91797F2571}">
      <dgm:prSet/>
      <dgm:spPr/>
      <dgm:t>
        <a:bodyPr/>
        <a:lstStyle/>
        <a:p>
          <a:endParaRPr lang="de-DE"/>
        </a:p>
      </dgm:t>
    </dgm:pt>
    <dgm:pt modelId="{43FFE778-18E4-46B3-9D6F-8064ACC307BB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Religion</a:t>
          </a:r>
          <a:endParaRPr lang="de-DE" dirty="0"/>
        </a:p>
      </dgm:t>
    </dgm:pt>
    <dgm:pt modelId="{3B3772B9-13E7-4107-A237-156BF495F3D1}" type="parTrans" cxnId="{A1DD276A-4965-4328-AD70-EA4B59266953}">
      <dgm:prSet/>
      <dgm:spPr/>
      <dgm:t>
        <a:bodyPr/>
        <a:lstStyle/>
        <a:p>
          <a:endParaRPr lang="de-DE"/>
        </a:p>
      </dgm:t>
    </dgm:pt>
    <dgm:pt modelId="{9913600F-F2C1-40CE-A58F-030E1E7FE986}" type="sibTrans" cxnId="{A1DD276A-4965-4328-AD70-EA4B59266953}">
      <dgm:prSet/>
      <dgm:spPr/>
      <dgm:t>
        <a:bodyPr/>
        <a:lstStyle/>
        <a:p>
          <a:endParaRPr lang="de-DE"/>
        </a:p>
      </dgm:t>
    </dgm:pt>
    <dgm:pt modelId="{7E77F1C9-9173-4215-9B20-B60098CFD530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err="1" smtClean="0"/>
            <a:t>Natio</a:t>
          </a:r>
          <a:r>
            <a:rPr lang="de-DE" dirty="0" smtClean="0"/>
            <a:t>-ethno-kulturelle Zugehörigkeit</a:t>
          </a:r>
          <a:endParaRPr lang="de-DE" dirty="0"/>
        </a:p>
      </dgm:t>
    </dgm:pt>
    <dgm:pt modelId="{315364A4-9D61-411F-8485-43F3081E1EB9}" type="parTrans" cxnId="{A6FABDC2-6458-4CF2-BA6C-8B84FEF35107}">
      <dgm:prSet/>
      <dgm:spPr/>
      <dgm:t>
        <a:bodyPr/>
        <a:lstStyle/>
        <a:p>
          <a:endParaRPr lang="de-DE"/>
        </a:p>
      </dgm:t>
    </dgm:pt>
    <dgm:pt modelId="{81BD153A-343C-4402-978B-27993ECB3390}" type="sibTrans" cxnId="{A6FABDC2-6458-4CF2-BA6C-8B84FEF35107}">
      <dgm:prSet/>
      <dgm:spPr/>
      <dgm:t>
        <a:bodyPr/>
        <a:lstStyle/>
        <a:p>
          <a:endParaRPr lang="de-DE"/>
        </a:p>
      </dgm:t>
    </dgm:pt>
    <dgm:pt modelId="{B13ED374-47E2-44CE-A300-A2382EED3A1F}">
      <dgm:prSet phldrT="[Text]"/>
      <dgm:spPr>
        <a:solidFill>
          <a:schemeClr val="bg1"/>
        </a:solidFill>
        <a:ln w="57150"/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C8E47389-46CB-4B04-9595-49DE369490A9}" type="parTrans" cxnId="{84B4C77B-A81E-4273-BEC0-28994F781D7F}">
      <dgm:prSet/>
      <dgm:spPr/>
      <dgm:t>
        <a:bodyPr/>
        <a:lstStyle/>
        <a:p>
          <a:endParaRPr lang="de-DE"/>
        </a:p>
      </dgm:t>
    </dgm:pt>
    <dgm:pt modelId="{5E418168-19D8-4394-8E67-B8690DD94FB2}" type="sibTrans" cxnId="{84B4C77B-A81E-4273-BEC0-28994F781D7F}">
      <dgm:prSet/>
      <dgm:spPr/>
      <dgm:t>
        <a:bodyPr/>
        <a:lstStyle/>
        <a:p>
          <a:endParaRPr lang="de-DE"/>
        </a:p>
      </dgm:t>
    </dgm:pt>
    <dgm:pt modelId="{ACF28FB7-E67C-4E70-89E5-E3CFA5674EBD}" type="pres">
      <dgm:prSet presAssocID="{672E65A9-BC11-4A37-88D8-9C077A1DEB1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1A15FC2-8587-442D-B15E-93C4F1714A22}" type="pres">
      <dgm:prSet presAssocID="{672E65A9-BC11-4A37-88D8-9C077A1DEB1D}" presName="radial" presStyleCnt="0">
        <dgm:presLayoutVars>
          <dgm:animLvl val="ctr"/>
        </dgm:presLayoutVars>
      </dgm:prSet>
      <dgm:spPr/>
      <dgm:t>
        <a:bodyPr/>
        <a:lstStyle/>
        <a:p>
          <a:endParaRPr lang="de-DE"/>
        </a:p>
      </dgm:t>
    </dgm:pt>
    <dgm:pt modelId="{E0381640-2153-4F03-9D72-7E9CA54C3F87}" type="pres">
      <dgm:prSet presAssocID="{E5B9970D-64D8-4B02-AEBE-E988A3F53D7D}" presName="centerShape" presStyleLbl="vennNode1" presStyleIdx="0" presStyleCnt="8"/>
      <dgm:spPr/>
      <dgm:t>
        <a:bodyPr/>
        <a:lstStyle/>
        <a:p>
          <a:endParaRPr lang="de-DE"/>
        </a:p>
      </dgm:t>
    </dgm:pt>
    <dgm:pt modelId="{10300626-D460-4402-8D59-CD81E312EF56}" type="pres">
      <dgm:prSet presAssocID="{F8DB39E5-06A0-4B0F-A60B-35754758ED99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AB22-ED22-40D0-A0DD-36FB522B40AA}" type="pres">
      <dgm:prSet presAssocID="{DD002CEF-B932-4653-8130-0D26E25DA5FC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093057-4A47-442F-B885-696C6B997D1B}" type="pres">
      <dgm:prSet presAssocID="{1F68F761-1219-4404-B02D-E8717DAC41A7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D2C3A3-45E1-4C84-853B-40DC8CF90931}" type="pres">
      <dgm:prSet presAssocID="{258A47DC-715D-4663-94A9-B373EA1458FE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BC8586-7E9A-475B-A3AC-EF0BAB6E5452}" type="pres">
      <dgm:prSet presAssocID="{43FFE778-18E4-46B3-9D6F-8064ACC307BB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7000CE-8CF1-4635-A056-22C9EB2558FA}" type="pres">
      <dgm:prSet presAssocID="{7E77F1C9-9173-4215-9B20-B60098CFD530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F90B5-C564-4E76-B46D-5C6636EF89D7}" type="pres">
      <dgm:prSet presAssocID="{B13ED374-47E2-44CE-A300-A2382EED3A1F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4B4C77B-A81E-4273-BEC0-28994F781D7F}" srcId="{E5B9970D-64D8-4B02-AEBE-E988A3F53D7D}" destId="{B13ED374-47E2-44CE-A300-A2382EED3A1F}" srcOrd="6" destOrd="0" parTransId="{C8E47389-46CB-4B04-9595-49DE369490A9}" sibTransId="{5E418168-19D8-4394-8E67-B8690DD94FB2}"/>
    <dgm:cxn modelId="{D6F9C8A3-F19A-4506-B862-CA7FCB4F0248}" srcId="{E5B9970D-64D8-4B02-AEBE-E988A3F53D7D}" destId="{1F68F761-1219-4404-B02D-E8717DAC41A7}" srcOrd="2" destOrd="0" parTransId="{F4F87CB6-2617-4420-A82A-03B4171C13B5}" sibTransId="{6D21FAF5-90BE-4A3A-8DF1-E9DAA6B165A4}"/>
    <dgm:cxn modelId="{805C8F1A-60F9-4292-897D-46E90E2A378E}" type="presOf" srcId="{DD002CEF-B932-4653-8130-0D26E25DA5FC}" destId="{1B75AB22-ED22-40D0-A0DD-36FB522B40AA}" srcOrd="0" destOrd="0" presId="urn:microsoft.com/office/officeart/2005/8/layout/radial3"/>
    <dgm:cxn modelId="{A6FABDC2-6458-4CF2-BA6C-8B84FEF35107}" srcId="{E5B9970D-64D8-4B02-AEBE-E988A3F53D7D}" destId="{7E77F1C9-9173-4215-9B20-B60098CFD530}" srcOrd="5" destOrd="0" parTransId="{315364A4-9D61-411F-8485-43F3081E1EB9}" sibTransId="{81BD153A-343C-4402-978B-27993ECB3390}"/>
    <dgm:cxn modelId="{728DA743-D992-4781-B2B5-994D31A18F7B}" type="presOf" srcId="{7E77F1C9-9173-4215-9B20-B60098CFD530}" destId="{DE7000CE-8CF1-4635-A056-22C9EB2558FA}" srcOrd="0" destOrd="0" presId="urn:microsoft.com/office/officeart/2005/8/layout/radial3"/>
    <dgm:cxn modelId="{185F2629-D5B1-4935-A069-9E91797F2571}" srcId="{E5B9970D-64D8-4B02-AEBE-E988A3F53D7D}" destId="{258A47DC-715D-4663-94A9-B373EA1458FE}" srcOrd="3" destOrd="0" parTransId="{3788E593-9F20-4DCB-BC03-2A68A5431DCD}" sibTransId="{3A5E2CD9-4947-44B8-ADFB-CD9B7F18FBF1}"/>
    <dgm:cxn modelId="{FBDC6B93-1095-4EDE-B806-466C1C7AD284}" type="presOf" srcId="{672E65A9-BC11-4A37-88D8-9C077A1DEB1D}" destId="{ACF28FB7-E67C-4E70-89E5-E3CFA5674EBD}" srcOrd="0" destOrd="0" presId="urn:microsoft.com/office/officeart/2005/8/layout/radial3"/>
    <dgm:cxn modelId="{F313E23D-3753-41BE-B34E-B3A88974FB84}" type="presOf" srcId="{43FFE778-18E4-46B3-9D6F-8064ACC307BB}" destId="{D1BC8586-7E9A-475B-A3AC-EF0BAB6E5452}" srcOrd="0" destOrd="0" presId="urn:microsoft.com/office/officeart/2005/8/layout/radial3"/>
    <dgm:cxn modelId="{91CF5C09-430C-4409-9014-FD48DABE20EE}" type="presOf" srcId="{258A47DC-715D-4663-94A9-B373EA1458FE}" destId="{BFD2C3A3-45E1-4C84-853B-40DC8CF90931}" srcOrd="0" destOrd="0" presId="urn:microsoft.com/office/officeart/2005/8/layout/radial3"/>
    <dgm:cxn modelId="{153F4E46-36CF-4FDB-A708-BB929900D25B}" srcId="{E5B9970D-64D8-4B02-AEBE-E988A3F53D7D}" destId="{DD002CEF-B932-4653-8130-0D26E25DA5FC}" srcOrd="1" destOrd="0" parTransId="{89A7B6C6-4BCA-4749-844E-C950B383994E}" sibTransId="{22E0C90D-33C9-4342-95CC-348676767050}"/>
    <dgm:cxn modelId="{ACCEAD2E-8867-48F2-B416-7761F919EF2C}" type="presOf" srcId="{F8DB39E5-06A0-4B0F-A60B-35754758ED99}" destId="{10300626-D460-4402-8D59-CD81E312EF56}" srcOrd="0" destOrd="0" presId="urn:microsoft.com/office/officeart/2005/8/layout/radial3"/>
    <dgm:cxn modelId="{AA6C94CF-9425-498A-9C00-B8D8C34AA494}" type="presOf" srcId="{1F68F761-1219-4404-B02D-E8717DAC41A7}" destId="{3E093057-4A47-442F-B885-696C6B997D1B}" srcOrd="0" destOrd="0" presId="urn:microsoft.com/office/officeart/2005/8/layout/radial3"/>
    <dgm:cxn modelId="{09FB8651-A31C-4CFB-A787-0C68BBE6EA66}" srcId="{E5B9970D-64D8-4B02-AEBE-E988A3F53D7D}" destId="{F8DB39E5-06A0-4B0F-A60B-35754758ED99}" srcOrd="0" destOrd="0" parTransId="{CE93F365-3441-43D6-98DC-B853952A7834}" sibTransId="{9DCB2EFA-271F-4150-87B2-6B0B6520094D}"/>
    <dgm:cxn modelId="{A1DD276A-4965-4328-AD70-EA4B59266953}" srcId="{E5B9970D-64D8-4B02-AEBE-E988A3F53D7D}" destId="{43FFE778-18E4-46B3-9D6F-8064ACC307BB}" srcOrd="4" destOrd="0" parTransId="{3B3772B9-13E7-4107-A237-156BF495F3D1}" sibTransId="{9913600F-F2C1-40CE-A58F-030E1E7FE986}"/>
    <dgm:cxn modelId="{13CEEEBE-8B09-44A5-9DD2-3DDE2F701959}" type="presOf" srcId="{E5B9970D-64D8-4B02-AEBE-E988A3F53D7D}" destId="{E0381640-2153-4F03-9D72-7E9CA54C3F87}" srcOrd="0" destOrd="0" presId="urn:microsoft.com/office/officeart/2005/8/layout/radial3"/>
    <dgm:cxn modelId="{1AAF3AC9-425A-471A-B417-C043A06A1418}" type="presOf" srcId="{B13ED374-47E2-44CE-A300-A2382EED3A1F}" destId="{71EF90B5-C564-4E76-B46D-5C6636EF89D7}" srcOrd="0" destOrd="0" presId="urn:microsoft.com/office/officeart/2005/8/layout/radial3"/>
    <dgm:cxn modelId="{73308B2D-DDBA-4EF7-9520-053D29CBA2FE}" srcId="{672E65A9-BC11-4A37-88D8-9C077A1DEB1D}" destId="{E5B9970D-64D8-4B02-AEBE-E988A3F53D7D}" srcOrd="0" destOrd="0" parTransId="{1A6D33F1-321D-4A76-BE8B-CB1B30C742E5}" sibTransId="{69264C3E-D10F-4D8D-B757-B0356A671661}"/>
    <dgm:cxn modelId="{69A2271F-DBAA-45FF-95B6-474FBFC0AB9C}" type="presParOf" srcId="{ACF28FB7-E67C-4E70-89E5-E3CFA5674EBD}" destId="{41A15FC2-8587-442D-B15E-93C4F1714A22}" srcOrd="0" destOrd="0" presId="urn:microsoft.com/office/officeart/2005/8/layout/radial3"/>
    <dgm:cxn modelId="{ABDC6A10-0736-4D43-AFC5-19B8D3DEDF6B}" type="presParOf" srcId="{41A15FC2-8587-442D-B15E-93C4F1714A22}" destId="{E0381640-2153-4F03-9D72-7E9CA54C3F87}" srcOrd="0" destOrd="0" presId="urn:microsoft.com/office/officeart/2005/8/layout/radial3"/>
    <dgm:cxn modelId="{4B8ADFEB-C4D2-43F4-B7B6-11BCCED3CFF5}" type="presParOf" srcId="{41A15FC2-8587-442D-B15E-93C4F1714A22}" destId="{10300626-D460-4402-8D59-CD81E312EF56}" srcOrd="1" destOrd="0" presId="urn:microsoft.com/office/officeart/2005/8/layout/radial3"/>
    <dgm:cxn modelId="{B984D713-49EA-4858-9C92-CB3F2F2A3187}" type="presParOf" srcId="{41A15FC2-8587-442D-B15E-93C4F1714A22}" destId="{1B75AB22-ED22-40D0-A0DD-36FB522B40AA}" srcOrd="2" destOrd="0" presId="urn:microsoft.com/office/officeart/2005/8/layout/radial3"/>
    <dgm:cxn modelId="{E94C4691-0052-4058-B6A0-BF1EC0C5F74A}" type="presParOf" srcId="{41A15FC2-8587-442D-B15E-93C4F1714A22}" destId="{3E093057-4A47-442F-B885-696C6B997D1B}" srcOrd="3" destOrd="0" presId="urn:microsoft.com/office/officeart/2005/8/layout/radial3"/>
    <dgm:cxn modelId="{7FA4FC6A-4AC2-4670-9433-FE066A82AB97}" type="presParOf" srcId="{41A15FC2-8587-442D-B15E-93C4F1714A22}" destId="{BFD2C3A3-45E1-4C84-853B-40DC8CF90931}" srcOrd="4" destOrd="0" presId="urn:microsoft.com/office/officeart/2005/8/layout/radial3"/>
    <dgm:cxn modelId="{B6CB8D87-6893-4673-91C9-60D86367C76D}" type="presParOf" srcId="{41A15FC2-8587-442D-B15E-93C4F1714A22}" destId="{D1BC8586-7E9A-475B-A3AC-EF0BAB6E5452}" srcOrd="5" destOrd="0" presId="urn:microsoft.com/office/officeart/2005/8/layout/radial3"/>
    <dgm:cxn modelId="{13D6C219-C622-4270-8C9E-3F0097B9664A}" type="presParOf" srcId="{41A15FC2-8587-442D-B15E-93C4F1714A22}" destId="{DE7000CE-8CF1-4635-A056-22C9EB2558FA}" srcOrd="6" destOrd="0" presId="urn:microsoft.com/office/officeart/2005/8/layout/radial3"/>
    <dgm:cxn modelId="{29DF02ED-BB5E-4F1B-8502-C8DB4DE59DBC}" type="presParOf" srcId="{41A15FC2-8587-442D-B15E-93C4F1714A22}" destId="{71EF90B5-C564-4E76-B46D-5C6636EF89D7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E65A9-BC11-4A37-88D8-9C077A1DEB1D}" type="doc">
      <dgm:prSet loTypeId="urn:microsoft.com/office/officeart/2005/8/layout/radial3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E5B9970D-64D8-4B02-AEBE-E988A3F53D7D}">
      <dgm:prSet phldrT="[Text]"/>
      <dgm:spPr>
        <a:noFill/>
      </dgm:spPr>
      <dgm:t>
        <a:bodyPr/>
        <a:lstStyle/>
        <a:p>
          <a:r>
            <a:rPr lang="de-DE" dirty="0" smtClean="0"/>
            <a:t>Persona</a:t>
          </a:r>
          <a:endParaRPr lang="de-DE" dirty="0"/>
        </a:p>
      </dgm:t>
    </dgm:pt>
    <dgm:pt modelId="{1A6D33F1-321D-4A76-BE8B-CB1B30C742E5}" type="parTrans" cxnId="{73308B2D-DDBA-4EF7-9520-053D29CBA2FE}">
      <dgm:prSet/>
      <dgm:spPr/>
      <dgm:t>
        <a:bodyPr/>
        <a:lstStyle/>
        <a:p>
          <a:endParaRPr lang="de-DE"/>
        </a:p>
      </dgm:t>
    </dgm:pt>
    <dgm:pt modelId="{69264C3E-D10F-4D8D-B757-B0356A671661}" type="sibTrans" cxnId="{73308B2D-DDBA-4EF7-9520-053D29CBA2FE}">
      <dgm:prSet/>
      <dgm:spPr/>
      <dgm:t>
        <a:bodyPr/>
        <a:lstStyle/>
        <a:p>
          <a:endParaRPr lang="de-DE"/>
        </a:p>
      </dgm:t>
    </dgm:pt>
    <dgm:pt modelId="{F8DB39E5-06A0-4B0F-A60B-35754758ED99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Alter</a:t>
          </a:r>
          <a:endParaRPr lang="de-DE" dirty="0"/>
        </a:p>
      </dgm:t>
    </dgm:pt>
    <dgm:pt modelId="{CE93F365-3441-43D6-98DC-B853952A7834}" type="parTrans" cxnId="{09FB8651-A31C-4CFB-A787-0C68BBE6EA66}">
      <dgm:prSet/>
      <dgm:spPr/>
      <dgm:t>
        <a:bodyPr/>
        <a:lstStyle/>
        <a:p>
          <a:endParaRPr lang="de-DE"/>
        </a:p>
      </dgm:t>
    </dgm:pt>
    <dgm:pt modelId="{9DCB2EFA-271F-4150-87B2-6B0B6520094D}" type="sibTrans" cxnId="{09FB8651-A31C-4CFB-A787-0C68BBE6EA66}">
      <dgm:prSet/>
      <dgm:spPr/>
      <dgm:t>
        <a:bodyPr/>
        <a:lstStyle/>
        <a:p>
          <a:endParaRPr lang="de-DE"/>
        </a:p>
      </dgm:t>
    </dgm:pt>
    <dgm:pt modelId="{DD002CEF-B932-4653-8130-0D26E25DA5FC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(Dis-)</a:t>
          </a:r>
          <a:r>
            <a:rPr lang="de-DE" dirty="0" err="1" smtClean="0"/>
            <a:t>Ability</a:t>
          </a:r>
          <a:endParaRPr lang="de-DE" dirty="0"/>
        </a:p>
      </dgm:t>
    </dgm:pt>
    <dgm:pt modelId="{89A7B6C6-4BCA-4749-844E-C950B383994E}" type="parTrans" cxnId="{153F4E46-36CF-4FDB-A708-BB929900D25B}">
      <dgm:prSet/>
      <dgm:spPr/>
      <dgm:t>
        <a:bodyPr/>
        <a:lstStyle/>
        <a:p>
          <a:endParaRPr lang="de-DE"/>
        </a:p>
      </dgm:t>
    </dgm:pt>
    <dgm:pt modelId="{22E0C90D-33C9-4342-95CC-348676767050}" type="sibTrans" cxnId="{153F4E46-36CF-4FDB-A708-BB929900D25B}">
      <dgm:prSet/>
      <dgm:spPr/>
      <dgm:t>
        <a:bodyPr/>
        <a:lstStyle/>
        <a:p>
          <a:endParaRPr lang="de-DE"/>
        </a:p>
      </dgm:t>
    </dgm:pt>
    <dgm:pt modelId="{1F68F761-1219-4404-B02D-E8717DAC41A7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Gender</a:t>
          </a:r>
          <a:endParaRPr lang="de-DE" dirty="0"/>
        </a:p>
      </dgm:t>
    </dgm:pt>
    <dgm:pt modelId="{F4F87CB6-2617-4420-A82A-03B4171C13B5}" type="parTrans" cxnId="{D6F9C8A3-F19A-4506-B862-CA7FCB4F0248}">
      <dgm:prSet/>
      <dgm:spPr/>
      <dgm:t>
        <a:bodyPr/>
        <a:lstStyle/>
        <a:p>
          <a:endParaRPr lang="de-DE"/>
        </a:p>
      </dgm:t>
    </dgm:pt>
    <dgm:pt modelId="{6D21FAF5-90BE-4A3A-8DF1-E9DAA6B165A4}" type="sibTrans" cxnId="{D6F9C8A3-F19A-4506-B862-CA7FCB4F0248}">
      <dgm:prSet/>
      <dgm:spPr/>
      <dgm:t>
        <a:bodyPr/>
        <a:lstStyle/>
        <a:p>
          <a:endParaRPr lang="de-DE"/>
        </a:p>
      </dgm:t>
    </dgm:pt>
    <dgm:pt modelId="{258A47DC-715D-4663-94A9-B373EA1458FE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Sozio-ökonomischer Status</a:t>
          </a:r>
          <a:endParaRPr lang="de-DE" dirty="0"/>
        </a:p>
      </dgm:t>
    </dgm:pt>
    <dgm:pt modelId="{3788E593-9F20-4DCB-BC03-2A68A5431DCD}" type="parTrans" cxnId="{185F2629-D5B1-4935-A069-9E91797F2571}">
      <dgm:prSet/>
      <dgm:spPr/>
      <dgm:t>
        <a:bodyPr/>
        <a:lstStyle/>
        <a:p>
          <a:endParaRPr lang="de-DE"/>
        </a:p>
      </dgm:t>
    </dgm:pt>
    <dgm:pt modelId="{3A5E2CD9-4947-44B8-ADFB-CD9B7F18FBF1}" type="sibTrans" cxnId="{185F2629-D5B1-4935-A069-9E91797F2571}">
      <dgm:prSet/>
      <dgm:spPr/>
      <dgm:t>
        <a:bodyPr/>
        <a:lstStyle/>
        <a:p>
          <a:endParaRPr lang="de-DE"/>
        </a:p>
      </dgm:t>
    </dgm:pt>
    <dgm:pt modelId="{43FFE778-18E4-46B3-9D6F-8064ACC307BB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Religion</a:t>
          </a:r>
          <a:endParaRPr lang="de-DE" dirty="0"/>
        </a:p>
      </dgm:t>
    </dgm:pt>
    <dgm:pt modelId="{3B3772B9-13E7-4107-A237-156BF495F3D1}" type="parTrans" cxnId="{A1DD276A-4965-4328-AD70-EA4B59266953}">
      <dgm:prSet/>
      <dgm:spPr/>
      <dgm:t>
        <a:bodyPr/>
        <a:lstStyle/>
        <a:p>
          <a:endParaRPr lang="de-DE"/>
        </a:p>
      </dgm:t>
    </dgm:pt>
    <dgm:pt modelId="{9913600F-F2C1-40CE-A58F-030E1E7FE986}" type="sibTrans" cxnId="{A1DD276A-4965-4328-AD70-EA4B59266953}">
      <dgm:prSet/>
      <dgm:spPr/>
      <dgm:t>
        <a:bodyPr/>
        <a:lstStyle/>
        <a:p>
          <a:endParaRPr lang="de-DE"/>
        </a:p>
      </dgm:t>
    </dgm:pt>
    <dgm:pt modelId="{7E77F1C9-9173-4215-9B20-B60098CFD530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err="1" smtClean="0"/>
            <a:t>Natio</a:t>
          </a:r>
          <a:r>
            <a:rPr lang="de-DE" dirty="0" smtClean="0"/>
            <a:t>-ethno-kulturelle Zugehörigkeit</a:t>
          </a:r>
          <a:endParaRPr lang="de-DE" dirty="0"/>
        </a:p>
      </dgm:t>
    </dgm:pt>
    <dgm:pt modelId="{315364A4-9D61-411F-8485-43F3081E1EB9}" type="parTrans" cxnId="{A6FABDC2-6458-4CF2-BA6C-8B84FEF35107}">
      <dgm:prSet/>
      <dgm:spPr/>
      <dgm:t>
        <a:bodyPr/>
        <a:lstStyle/>
        <a:p>
          <a:endParaRPr lang="de-DE"/>
        </a:p>
      </dgm:t>
    </dgm:pt>
    <dgm:pt modelId="{81BD153A-343C-4402-978B-27993ECB3390}" type="sibTrans" cxnId="{A6FABDC2-6458-4CF2-BA6C-8B84FEF35107}">
      <dgm:prSet/>
      <dgm:spPr/>
      <dgm:t>
        <a:bodyPr/>
        <a:lstStyle/>
        <a:p>
          <a:endParaRPr lang="de-DE"/>
        </a:p>
      </dgm:t>
    </dgm:pt>
    <dgm:pt modelId="{B13ED374-47E2-44CE-A300-A2382EED3A1F}">
      <dgm:prSet phldrT="[Text]"/>
      <dgm:spPr>
        <a:solidFill>
          <a:schemeClr val="bg1"/>
        </a:solidFill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C8E47389-46CB-4B04-9595-49DE369490A9}" type="parTrans" cxnId="{84B4C77B-A81E-4273-BEC0-28994F781D7F}">
      <dgm:prSet/>
      <dgm:spPr/>
      <dgm:t>
        <a:bodyPr/>
        <a:lstStyle/>
        <a:p>
          <a:endParaRPr lang="de-DE"/>
        </a:p>
      </dgm:t>
    </dgm:pt>
    <dgm:pt modelId="{5E418168-19D8-4394-8E67-B8690DD94FB2}" type="sibTrans" cxnId="{84B4C77B-A81E-4273-BEC0-28994F781D7F}">
      <dgm:prSet/>
      <dgm:spPr/>
      <dgm:t>
        <a:bodyPr/>
        <a:lstStyle/>
        <a:p>
          <a:endParaRPr lang="de-DE"/>
        </a:p>
      </dgm:t>
    </dgm:pt>
    <dgm:pt modelId="{ACF28FB7-E67C-4E70-89E5-E3CFA5674EBD}" type="pres">
      <dgm:prSet presAssocID="{672E65A9-BC11-4A37-88D8-9C077A1DEB1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1A15FC2-8587-442D-B15E-93C4F1714A22}" type="pres">
      <dgm:prSet presAssocID="{672E65A9-BC11-4A37-88D8-9C077A1DEB1D}" presName="radial" presStyleCnt="0">
        <dgm:presLayoutVars>
          <dgm:animLvl val="ctr"/>
        </dgm:presLayoutVars>
      </dgm:prSet>
      <dgm:spPr/>
      <dgm:t>
        <a:bodyPr/>
        <a:lstStyle/>
        <a:p>
          <a:endParaRPr lang="de-DE"/>
        </a:p>
      </dgm:t>
    </dgm:pt>
    <dgm:pt modelId="{E0381640-2153-4F03-9D72-7E9CA54C3F87}" type="pres">
      <dgm:prSet presAssocID="{E5B9970D-64D8-4B02-AEBE-E988A3F53D7D}" presName="centerShape" presStyleLbl="vennNode1" presStyleIdx="0" presStyleCnt="8"/>
      <dgm:spPr/>
      <dgm:t>
        <a:bodyPr/>
        <a:lstStyle/>
        <a:p>
          <a:endParaRPr lang="de-DE"/>
        </a:p>
      </dgm:t>
    </dgm:pt>
    <dgm:pt modelId="{10300626-D460-4402-8D59-CD81E312EF56}" type="pres">
      <dgm:prSet presAssocID="{F8DB39E5-06A0-4B0F-A60B-35754758ED99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AB22-ED22-40D0-A0DD-36FB522B40AA}" type="pres">
      <dgm:prSet presAssocID="{DD002CEF-B932-4653-8130-0D26E25DA5FC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093057-4A47-442F-B885-696C6B997D1B}" type="pres">
      <dgm:prSet presAssocID="{1F68F761-1219-4404-B02D-E8717DAC41A7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D2C3A3-45E1-4C84-853B-40DC8CF90931}" type="pres">
      <dgm:prSet presAssocID="{258A47DC-715D-4663-94A9-B373EA1458FE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BC8586-7E9A-475B-A3AC-EF0BAB6E5452}" type="pres">
      <dgm:prSet presAssocID="{43FFE778-18E4-46B3-9D6F-8064ACC307BB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7000CE-8CF1-4635-A056-22C9EB2558FA}" type="pres">
      <dgm:prSet presAssocID="{7E77F1C9-9173-4215-9B20-B60098CFD530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F90B5-C564-4E76-B46D-5C6636EF89D7}" type="pres">
      <dgm:prSet presAssocID="{B13ED374-47E2-44CE-A300-A2382EED3A1F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FABDC2-6458-4CF2-BA6C-8B84FEF35107}" srcId="{E5B9970D-64D8-4B02-AEBE-E988A3F53D7D}" destId="{7E77F1C9-9173-4215-9B20-B60098CFD530}" srcOrd="5" destOrd="0" parTransId="{315364A4-9D61-411F-8485-43F3081E1EB9}" sibTransId="{81BD153A-343C-4402-978B-27993ECB3390}"/>
    <dgm:cxn modelId="{ACCEAD2E-8867-48F2-B416-7761F919EF2C}" type="presOf" srcId="{F8DB39E5-06A0-4B0F-A60B-35754758ED99}" destId="{10300626-D460-4402-8D59-CD81E312EF56}" srcOrd="0" destOrd="0" presId="urn:microsoft.com/office/officeart/2005/8/layout/radial3"/>
    <dgm:cxn modelId="{FBDC6B93-1095-4EDE-B806-466C1C7AD284}" type="presOf" srcId="{672E65A9-BC11-4A37-88D8-9C077A1DEB1D}" destId="{ACF28FB7-E67C-4E70-89E5-E3CFA5674EBD}" srcOrd="0" destOrd="0" presId="urn:microsoft.com/office/officeart/2005/8/layout/radial3"/>
    <dgm:cxn modelId="{91CF5C09-430C-4409-9014-FD48DABE20EE}" type="presOf" srcId="{258A47DC-715D-4663-94A9-B373EA1458FE}" destId="{BFD2C3A3-45E1-4C84-853B-40DC8CF90931}" srcOrd="0" destOrd="0" presId="urn:microsoft.com/office/officeart/2005/8/layout/radial3"/>
    <dgm:cxn modelId="{A1DD276A-4965-4328-AD70-EA4B59266953}" srcId="{E5B9970D-64D8-4B02-AEBE-E988A3F53D7D}" destId="{43FFE778-18E4-46B3-9D6F-8064ACC307BB}" srcOrd="4" destOrd="0" parTransId="{3B3772B9-13E7-4107-A237-156BF495F3D1}" sibTransId="{9913600F-F2C1-40CE-A58F-030E1E7FE986}"/>
    <dgm:cxn modelId="{09FB8651-A31C-4CFB-A787-0C68BBE6EA66}" srcId="{E5B9970D-64D8-4B02-AEBE-E988A3F53D7D}" destId="{F8DB39E5-06A0-4B0F-A60B-35754758ED99}" srcOrd="0" destOrd="0" parTransId="{CE93F365-3441-43D6-98DC-B853952A7834}" sibTransId="{9DCB2EFA-271F-4150-87B2-6B0B6520094D}"/>
    <dgm:cxn modelId="{AA6C94CF-9425-498A-9C00-B8D8C34AA494}" type="presOf" srcId="{1F68F761-1219-4404-B02D-E8717DAC41A7}" destId="{3E093057-4A47-442F-B885-696C6B997D1B}" srcOrd="0" destOrd="0" presId="urn:microsoft.com/office/officeart/2005/8/layout/radial3"/>
    <dgm:cxn modelId="{1AAF3AC9-425A-471A-B417-C043A06A1418}" type="presOf" srcId="{B13ED374-47E2-44CE-A300-A2382EED3A1F}" destId="{71EF90B5-C564-4E76-B46D-5C6636EF89D7}" srcOrd="0" destOrd="0" presId="urn:microsoft.com/office/officeart/2005/8/layout/radial3"/>
    <dgm:cxn modelId="{F313E23D-3753-41BE-B34E-B3A88974FB84}" type="presOf" srcId="{43FFE778-18E4-46B3-9D6F-8064ACC307BB}" destId="{D1BC8586-7E9A-475B-A3AC-EF0BAB6E5452}" srcOrd="0" destOrd="0" presId="urn:microsoft.com/office/officeart/2005/8/layout/radial3"/>
    <dgm:cxn modelId="{185F2629-D5B1-4935-A069-9E91797F2571}" srcId="{E5B9970D-64D8-4B02-AEBE-E988A3F53D7D}" destId="{258A47DC-715D-4663-94A9-B373EA1458FE}" srcOrd="3" destOrd="0" parTransId="{3788E593-9F20-4DCB-BC03-2A68A5431DCD}" sibTransId="{3A5E2CD9-4947-44B8-ADFB-CD9B7F18FBF1}"/>
    <dgm:cxn modelId="{73308B2D-DDBA-4EF7-9520-053D29CBA2FE}" srcId="{672E65A9-BC11-4A37-88D8-9C077A1DEB1D}" destId="{E5B9970D-64D8-4B02-AEBE-E988A3F53D7D}" srcOrd="0" destOrd="0" parTransId="{1A6D33F1-321D-4A76-BE8B-CB1B30C742E5}" sibTransId="{69264C3E-D10F-4D8D-B757-B0356A671661}"/>
    <dgm:cxn modelId="{728DA743-D992-4781-B2B5-994D31A18F7B}" type="presOf" srcId="{7E77F1C9-9173-4215-9B20-B60098CFD530}" destId="{DE7000CE-8CF1-4635-A056-22C9EB2558FA}" srcOrd="0" destOrd="0" presId="urn:microsoft.com/office/officeart/2005/8/layout/radial3"/>
    <dgm:cxn modelId="{805C8F1A-60F9-4292-897D-46E90E2A378E}" type="presOf" srcId="{DD002CEF-B932-4653-8130-0D26E25DA5FC}" destId="{1B75AB22-ED22-40D0-A0DD-36FB522B40AA}" srcOrd="0" destOrd="0" presId="urn:microsoft.com/office/officeart/2005/8/layout/radial3"/>
    <dgm:cxn modelId="{84B4C77B-A81E-4273-BEC0-28994F781D7F}" srcId="{E5B9970D-64D8-4B02-AEBE-E988A3F53D7D}" destId="{B13ED374-47E2-44CE-A300-A2382EED3A1F}" srcOrd="6" destOrd="0" parTransId="{C8E47389-46CB-4B04-9595-49DE369490A9}" sibTransId="{5E418168-19D8-4394-8E67-B8690DD94FB2}"/>
    <dgm:cxn modelId="{D6F9C8A3-F19A-4506-B862-CA7FCB4F0248}" srcId="{E5B9970D-64D8-4B02-AEBE-E988A3F53D7D}" destId="{1F68F761-1219-4404-B02D-E8717DAC41A7}" srcOrd="2" destOrd="0" parTransId="{F4F87CB6-2617-4420-A82A-03B4171C13B5}" sibTransId="{6D21FAF5-90BE-4A3A-8DF1-E9DAA6B165A4}"/>
    <dgm:cxn modelId="{153F4E46-36CF-4FDB-A708-BB929900D25B}" srcId="{E5B9970D-64D8-4B02-AEBE-E988A3F53D7D}" destId="{DD002CEF-B932-4653-8130-0D26E25DA5FC}" srcOrd="1" destOrd="0" parTransId="{89A7B6C6-4BCA-4749-844E-C950B383994E}" sibTransId="{22E0C90D-33C9-4342-95CC-348676767050}"/>
    <dgm:cxn modelId="{13CEEEBE-8B09-44A5-9DD2-3DDE2F701959}" type="presOf" srcId="{E5B9970D-64D8-4B02-AEBE-E988A3F53D7D}" destId="{E0381640-2153-4F03-9D72-7E9CA54C3F87}" srcOrd="0" destOrd="0" presId="urn:microsoft.com/office/officeart/2005/8/layout/radial3"/>
    <dgm:cxn modelId="{69A2271F-DBAA-45FF-95B6-474FBFC0AB9C}" type="presParOf" srcId="{ACF28FB7-E67C-4E70-89E5-E3CFA5674EBD}" destId="{41A15FC2-8587-442D-B15E-93C4F1714A22}" srcOrd="0" destOrd="0" presId="urn:microsoft.com/office/officeart/2005/8/layout/radial3"/>
    <dgm:cxn modelId="{ABDC6A10-0736-4D43-AFC5-19B8D3DEDF6B}" type="presParOf" srcId="{41A15FC2-8587-442D-B15E-93C4F1714A22}" destId="{E0381640-2153-4F03-9D72-7E9CA54C3F87}" srcOrd="0" destOrd="0" presId="urn:microsoft.com/office/officeart/2005/8/layout/radial3"/>
    <dgm:cxn modelId="{4B8ADFEB-C4D2-43F4-B7B6-11BCCED3CFF5}" type="presParOf" srcId="{41A15FC2-8587-442D-B15E-93C4F1714A22}" destId="{10300626-D460-4402-8D59-CD81E312EF56}" srcOrd="1" destOrd="0" presId="urn:microsoft.com/office/officeart/2005/8/layout/radial3"/>
    <dgm:cxn modelId="{B984D713-49EA-4858-9C92-CB3F2F2A3187}" type="presParOf" srcId="{41A15FC2-8587-442D-B15E-93C4F1714A22}" destId="{1B75AB22-ED22-40D0-A0DD-36FB522B40AA}" srcOrd="2" destOrd="0" presId="urn:microsoft.com/office/officeart/2005/8/layout/radial3"/>
    <dgm:cxn modelId="{E94C4691-0052-4058-B6A0-BF1EC0C5F74A}" type="presParOf" srcId="{41A15FC2-8587-442D-B15E-93C4F1714A22}" destId="{3E093057-4A47-442F-B885-696C6B997D1B}" srcOrd="3" destOrd="0" presId="urn:microsoft.com/office/officeart/2005/8/layout/radial3"/>
    <dgm:cxn modelId="{7FA4FC6A-4AC2-4670-9433-FE066A82AB97}" type="presParOf" srcId="{41A15FC2-8587-442D-B15E-93C4F1714A22}" destId="{BFD2C3A3-45E1-4C84-853B-40DC8CF90931}" srcOrd="4" destOrd="0" presId="urn:microsoft.com/office/officeart/2005/8/layout/radial3"/>
    <dgm:cxn modelId="{B6CB8D87-6893-4673-91C9-60D86367C76D}" type="presParOf" srcId="{41A15FC2-8587-442D-B15E-93C4F1714A22}" destId="{D1BC8586-7E9A-475B-A3AC-EF0BAB6E5452}" srcOrd="5" destOrd="0" presId="urn:microsoft.com/office/officeart/2005/8/layout/radial3"/>
    <dgm:cxn modelId="{13D6C219-C622-4270-8C9E-3F0097B9664A}" type="presParOf" srcId="{41A15FC2-8587-442D-B15E-93C4F1714A22}" destId="{DE7000CE-8CF1-4635-A056-22C9EB2558FA}" srcOrd="6" destOrd="0" presId="urn:microsoft.com/office/officeart/2005/8/layout/radial3"/>
    <dgm:cxn modelId="{29DF02ED-BB5E-4F1B-8502-C8DB4DE59DBC}" type="presParOf" srcId="{41A15FC2-8587-442D-B15E-93C4F1714A22}" destId="{71EF90B5-C564-4E76-B46D-5C6636EF89D7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1640-2153-4F03-9D72-7E9CA54C3F87}">
      <dsp:nvSpPr>
        <dsp:cNvPr id="0" name=""/>
        <dsp:cNvSpPr/>
      </dsp:nvSpPr>
      <dsp:spPr>
        <a:xfrm>
          <a:off x="4160490" y="1618385"/>
          <a:ext cx="3871018" cy="3871018"/>
        </a:xfrm>
        <a:prstGeom prst="ellipse">
          <a:avLst/>
        </a:pr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Persona</a:t>
          </a:r>
          <a:endParaRPr lang="de-DE" sz="6200" kern="1200" dirty="0"/>
        </a:p>
      </dsp:txBody>
      <dsp:txXfrm>
        <a:off x="4727387" y="2185282"/>
        <a:ext cx="2737224" cy="2737224"/>
      </dsp:txXfrm>
    </dsp:sp>
    <dsp:sp modelId="{10300626-D460-4402-8D59-CD81E312EF56}">
      <dsp:nvSpPr>
        <dsp:cNvPr id="0" name=""/>
        <dsp:cNvSpPr/>
      </dsp:nvSpPr>
      <dsp:spPr>
        <a:xfrm>
          <a:off x="5128245" y="63794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Alter</a:t>
          </a:r>
          <a:endParaRPr lang="de-DE" sz="1800" kern="1200" dirty="0"/>
        </a:p>
      </dsp:txBody>
      <dsp:txXfrm>
        <a:off x="5411694" y="347243"/>
        <a:ext cx="1368611" cy="1368611"/>
      </dsp:txXfrm>
    </dsp:sp>
    <dsp:sp modelId="{1B75AB22-ED22-40D0-A0DD-36FB522B40AA}">
      <dsp:nvSpPr>
        <dsp:cNvPr id="0" name=""/>
        <dsp:cNvSpPr/>
      </dsp:nvSpPr>
      <dsp:spPr>
        <a:xfrm>
          <a:off x="7100294" y="1013482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(Dis-)</a:t>
          </a:r>
          <a:r>
            <a:rPr lang="de-DE" sz="1800" kern="1200" dirty="0" err="1" smtClean="0"/>
            <a:t>Ability</a:t>
          </a:r>
          <a:endParaRPr lang="de-DE" sz="1800" kern="1200" dirty="0"/>
        </a:p>
      </dsp:txBody>
      <dsp:txXfrm>
        <a:off x="7383743" y="1296931"/>
        <a:ext cx="1368611" cy="1368611"/>
      </dsp:txXfrm>
    </dsp:sp>
    <dsp:sp modelId="{3E093057-4A47-442F-B885-696C6B997D1B}">
      <dsp:nvSpPr>
        <dsp:cNvPr id="0" name=""/>
        <dsp:cNvSpPr/>
      </dsp:nvSpPr>
      <dsp:spPr>
        <a:xfrm>
          <a:off x="7587350" y="3147414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Gender</a:t>
          </a:r>
          <a:endParaRPr lang="de-DE" sz="1800" kern="1200" dirty="0"/>
        </a:p>
      </dsp:txBody>
      <dsp:txXfrm>
        <a:off x="7870799" y="3430863"/>
        <a:ext cx="1368611" cy="1368611"/>
      </dsp:txXfrm>
    </dsp:sp>
    <dsp:sp modelId="{BFD2C3A3-45E1-4C84-853B-40DC8CF90931}">
      <dsp:nvSpPr>
        <dsp:cNvPr id="0" name=""/>
        <dsp:cNvSpPr/>
      </dsp:nvSpPr>
      <dsp:spPr>
        <a:xfrm>
          <a:off x="6222650" y="4858694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Sozio-ökonomischer Status</a:t>
          </a:r>
          <a:endParaRPr lang="de-DE" sz="1800" kern="1200" dirty="0"/>
        </a:p>
      </dsp:txBody>
      <dsp:txXfrm>
        <a:off x="6506099" y="5142143"/>
        <a:ext cx="1368611" cy="1368611"/>
      </dsp:txXfrm>
    </dsp:sp>
    <dsp:sp modelId="{D1BC8586-7E9A-475B-A3AC-EF0BAB6E5452}">
      <dsp:nvSpPr>
        <dsp:cNvPr id="0" name=""/>
        <dsp:cNvSpPr/>
      </dsp:nvSpPr>
      <dsp:spPr>
        <a:xfrm>
          <a:off x="4033840" y="4858694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Religion</a:t>
          </a:r>
          <a:endParaRPr lang="de-DE" sz="1800" kern="1200" dirty="0"/>
        </a:p>
      </dsp:txBody>
      <dsp:txXfrm>
        <a:off x="4317289" y="5142143"/>
        <a:ext cx="1368611" cy="1368611"/>
      </dsp:txXfrm>
    </dsp:sp>
    <dsp:sp modelId="{DE7000CE-8CF1-4635-A056-22C9EB2558FA}">
      <dsp:nvSpPr>
        <dsp:cNvPr id="0" name=""/>
        <dsp:cNvSpPr/>
      </dsp:nvSpPr>
      <dsp:spPr>
        <a:xfrm>
          <a:off x="2669140" y="3147414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Natio</a:t>
          </a:r>
          <a:r>
            <a:rPr lang="de-DE" sz="1800" kern="1200" dirty="0" smtClean="0"/>
            <a:t>-ethno-kulturelle Zugehörigkeit</a:t>
          </a:r>
          <a:endParaRPr lang="de-DE" sz="1800" kern="1200" dirty="0"/>
        </a:p>
      </dsp:txBody>
      <dsp:txXfrm>
        <a:off x="2952589" y="3430863"/>
        <a:ext cx="1368611" cy="1368611"/>
      </dsp:txXfrm>
    </dsp:sp>
    <dsp:sp modelId="{71EF90B5-C564-4E76-B46D-5C6636EF89D7}">
      <dsp:nvSpPr>
        <dsp:cNvPr id="0" name=""/>
        <dsp:cNvSpPr/>
      </dsp:nvSpPr>
      <dsp:spPr>
        <a:xfrm>
          <a:off x="3156196" y="1013482"/>
          <a:ext cx="1935509" cy="1935509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…</a:t>
          </a:r>
          <a:endParaRPr lang="de-DE" sz="1800" kern="1200" dirty="0"/>
        </a:p>
      </dsp:txBody>
      <dsp:txXfrm>
        <a:off x="3439645" y="1296931"/>
        <a:ext cx="1368611" cy="1368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1640-2153-4F03-9D72-7E9CA54C3F87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Persona</a:t>
          </a:r>
          <a:endParaRPr lang="de-DE" sz="4900" kern="1200" dirty="0"/>
        </a:p>
      </dsp:txBody>
      <dsp:txXfrm>
        <a:off x="2982627" y="1726643"/>
        <a:ext cx="2162745" cy="2162745"/>
      </dsp:txXfrm>
    </dsp:sp>
    <dsp:sp modelId="{10300626-D460-4402-8D59-CD81E312EF56}">
      <dsp:nvSpPr>
        <dsp:cNvPr id="0" name=""/>
        <dsp:cNvSpPr/>
      </dsp:nvSpPr>
      <dsp:spPr>
        <a:xfrm>
          <a:off x="3299354" y="50405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Alter</a:t>
          </a:r>
          <a:endParaRPr lang="de-DE" sz="1400" kern="1200" dirty="0"/>
        </a:p>
      </dsp:txBody>
      <dsp:txXfrm>
        <a:off x="3523313" y="274364"/>
        <a:ext cx="1081373" cy="1081373"/>
      </dsp:txXfrm>
    </dsp:sp>
    <dsp:sp modelId="{1B75AB22-ED22-40D0-A0DD-36FB522B40AA}">
      <dsp:nvSpPr>
        <dsp:cNvPr id="0" name=""/>
        <dsp:cNvSpPr/>
      </dsp:nvSpPr>
      <dsp:spPr>
        <a:xfrm>
          <a:off x="4857517" y="800776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(Dis-)</a:t>
          </a:r>
          <a:r>
            <a:rPr lang="de-DE" sz="1400" kern="1200" dirty="0" err="1" smtClean="0"/>
            <a:t>Ability</a:t>
          </a:r>
          <a:endParaRPr lang="de-DE" sz="1400" kern="1200" dirty="0"/>
        </a:p>
      </dsp:txBody>
      <dsp:txXfrm>
        <a:off x="5081476" y="1024735"/>
        <a:ext cx="1081373" cy="1081373"/>
      </dsp:txXfrm>
    </dsp:sp>
    <dsp:sp modelId="{3E093057-4A47-442F-B885-696C6B997D1B}">
      <dsp:nvSpPr>
        <dsp:cNvPr id="0" name=""/>
        <dsp:cNvSpPr/>
      </dsp:nvSpPr>
      <dsp:spPr>
        <a:xfrm>
          <a:off x="5242351" y="2486846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Gender</a:t>
          </a:r>
          <a:endParaRPr lang="de-DE" sz="1400" kern="1200" dirty="0"/>
        </a:p>
      </dsp:txBody>
      <dsp:txXfrm>
        <a:off x="5466310" y="2710805"/>
        <a:ext cx="1081373" cy="1081373"/>
      </dsp:txXfrm>
    </dsp:sp>
    <dsp:sp modelId="{BFD2C3A3-45E1-4C84-853B-40DC8CF90931}">
      <dsp:nvSpPr>
        <dsp:cNvPr id="0" name=""/>
        <dsp:cNvSpPr/>
      </dsp:nvSpPr>
      <dsp:spPr>
        <a:xfrm>
          <a:off x="4164069" y="3838970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Sozio-ökonomischer Status</a:t>
          </a:r>
          <a:endParaRPr lang="de-DE" sz="1400" kern="1200" dirty="0"/>
        </a:p>
      </dsp:txBody>
      <dsp:txXfrm>
        <a:off x="4388028" y="4062929"/>
        <a:ext cx="1081373" cy="1081373"/>
      </dsp:txXfrm>
    </dsp:sp>
    <dsp:sp modelId="{D1BC8586-7E9A-475B-A3AC-EF0BAB6E5452}">
      <dsp:nvSpPr>
        <dsp:cNvPr id="0" name=""/>
        <dsp:cNvSpPr/>
      </dsp:nvSpPr>
      <dsp:spPr>
        <a:xfrm>
          <a:off x="2434638" y="3838970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Religion</a:t>
          </a:r>
          <a:endParaRPr lang="de-DE" sz="1400" kern="1200" dirty="0"/>
        </a:p>
      </dsp:txBody>
      <dsp:txXfrm>
        <a:off x="2658597" y="4062929"/>
        <a:ext cx="1081373" cy="1081373"/>
      </dsp:txXfrm>
    </dsp:sp>
    <dsp:sp modelId="{DE7000CE-8CF1-4635-A056-22C9EB2558FA}">
      <dsp:nvSpPr>
        <dsp:cNvPr id="0" name=""/>
        <dsp:cNvSpPr/>
      </dsp:nvSpPr>
      <dsp:spPr>
        <a:xfrm>
          <a:off x="1356356" y="2486846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Natio</a:t>
          </a:r>
          <a:r>
            <a:rPr lang="de-DE" sz="1400" kern="1200" dirty="0" smtClean="0"/>
            <a:t>-ethno-kulturelle Zugehörigkeit</a:t>
          </a:r>
          <a:endParaRPr lang="de-DE" sz="1400" kern="1200" dirty="0"/>
        </a:p>
      </dsp:txBody>
      <dsp:txXfrm>
        <a:off x="1580315" y="2710805"/>
        <a:ext cx="1081373" cy="1081373"/>
      </dsp:txXfrm>
    </dsp:sp>
    <dsp:sp modelId="{71EF90B5-C564-4E76-B46D-5C6636EF89D7}">
      <dsp:nvSpPr>
        <dsp:cNvPr id="0" name=""/>
        <dsp:cNvSpPr/>
      </dsp:nvSpPr>
      <dsp:spPr>
        <a:xfrm>
          <a:off x="1741191" y="800776"/>
          <a:ext cx="1529291" cy="152929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…</a:t>
          </a:r>
          <a:endParaRPr lang="de-DE" sz="1400" kern="1200" dirty="0"/>
        </a:p>
      </dsp:txBody>
      <dsp:txXfrm>
        <a:off x="1965150" y="1024735"/>
        <a:ext cx="1081373" cy="108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7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1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1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118A-A595-44DC-A4D2-29D34A1B6485}" type="datetimeFigureOut">
              <a:rPr lang="de-DE" smtClean="0"/>
              <a:t>19.12.2017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393C-C719-417C-BFD5-74D6A9D58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6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92514868"/>
              </p:ext>
            </p:extLst>
          </p:nvPr>
        </p:nvGraphicFramePr>
        <p:xfrm>
          <a:off x="0" y="1"/>
          <a:ext cx="12192000" cy="685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/>
          <p:cNvSpPr/>
          <p:nvPr/>
        </p:nvSpPr>
        <p:spPr>
          <a:xfrm>
            <a:off x="4465490" y="1935120"/>
            <a:ext cx="3240000" cy="3240000"/>
          </a:xfrm>
          <a:prstGeom prst="ellipse">
            <a:avLst/>
          </a:prstGeom>
          <a:noFill/>
          <a:ln w="596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5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629775" y="3028950"/>
            <a:ext cx="1054100" cy="10541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312275" y="2711450"/>
            <a:ext cx="1689100" cy="16891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4775" y="2393950"/>
            <a:ext cx="2324100" cy="23241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graphicFrame>
        <p:nvGraphicFramePr>
          <p:cNvPr id="7" name="Diagramm 6"/>
          <p:cNvGraphicFramePr/>
          <p:nvPr>
            <p:extLst/>
          </p:nvPr>
        </p:nvGraphicFramePr>
        <p:xfrm>
          <a:off x="549275" y="846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0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Broj</dc:creator>
  <cp:lastModifiedBy>Felix Broj</cp:lastModifiedBy>
  <cp:revision>4</cp:revision>
  <dcterms:created xsi:type="dcterms:W3CDTF">2017-12-19T13:57:39Z</dcterms:created>
  <dcterms:modified xsi:type="dcterms:W3CDTF">2017-12-19T14:14:41Z</dcterms:modified>
</cp:coreProperties>
</file>