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27"/>
  </p:normalViewPr>
  <p:slideViewPr>
    <p:cSldViewPr snapToGrid="0" snapToObjects="1">
      <p:cViewPr varScale="1">
        <p:scale>
          <a:sx n="88" d="100"/>
          <a:sy n="88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3512-01D0-F34F-B5A3-8CB5EFCD4BA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35E8-BE6B-5C4F-87DE-F7D04B812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3512-01D0-F34F-B5A3-8CB5EFCD4BA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35E8-BE6B-5C4F-87DE-F7D04B812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3512-01D0-F34F-B5A3-8CB5EFCD4BA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35E8-BE6B-5C4F-87DE-F7D04B812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3512-01D0-F34F-B5A3-8CB5EFCD4BA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35E8-BE6B-5C4F-87DE-F7D04B812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3512-01D0-F34F-B5A3-8CB5EFCD4BA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35E8-BE6B-5C4F-87DE-F7D04B812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3512-01D0-F34F-B5A3-8CB5EFCD4BA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35E8-BE6B-5C4F-87DE-F7D04B812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3512-01D0-F34F-B5A3-8CB5EFCD4BA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35E8-BE6B-5C4F-87DE-F7D04B812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3512-01D0-F34F-B5A3-8CB5EFCD4BA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35E8-BE6B-5C4F-87DE-F7D04B812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3512-01D0-F34F-B5A3-8CB5EFCD4BA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35E8-BE6B-5C4F-87DE-F7D04B812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3512-01D0-F34F-B5A3-8CB5EFCD4BA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35E8-BE6B-5C4F-87DE-F7D04B812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3512-01D0-F34F-B5A3-8CB5EFCD4BA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35E8-BE6B-5C4F-87DE-F7D04B812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3512-01D0-F34F-B5A3-8CB5EFCD4BA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035E8-BE6B-5C4F-87DE-F7D04B81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Steckbrief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Tobias (24)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513616"/>
            <a:ext cx="1635579" cy="16776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2914" y="1436914"/>
            <a:ext cx="538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r>
              <a:rPr lang="en-US" dirty="0" smtClean="0"/>
              <a:t>: Tobias Müller</a:t>
            </a:r>
          </a:p>
          <a:p>
            <a:r>
              <a:rPr lang="en-US" b="1" dirty="0" smtClean="0"/>
              <a:t>Alter</a:t>
            </a:r>
            <a:r>
              <a:rPr lang="en-US" dirty="0" smtClean="0"/>
              <a:t>: 24 </a:t>
            </a:r>
            <a:r>
              <a:rPr lang="en-US" dirty="0" err="1" smtClean="0"/>
              <a:t>Jahre</a:t>
            </a:r>
            <a:endParaRPr lang="en-US" dirty="0" smtClean="0"/>
          </a:p>
          <a:p>
            <a:r>
              <a:rPr lang="en-US" b="1" dirty="0" err="1" smtClean="0"/>
              <a:t>Beziehungsstatus</a:t>
            </a:r>
            <a:r>
              <a:rPr lang="en-US" dirty="0" smtClean="0"/>
              <a:t>: single, </a:t>
            </a:r>
            <a:r>
              <a:rPr lang="en-US" dirty="0" err="1" smtClean="0"/>
              <a:t>heterosexuell</a:t>
            </a:r>
            <a:endParaRPr lang="en-US" dirty="0" smtClean="0"/>
          </a:p>
          <a:p>
            <a:r>
              <a:rPr lang="en-US" b="1" dirty="0" err="1" smtClean="0"/>
              <a:t>Wohnsituation</a:t>
            </a:r>
            <a:r>
              <a:rPr lang="en-US" dirty="0" smtClean="0"/>
              <a:t>: </a:t>
            </a:r>
            <a:r>
              <a:rPr lang="en-US" dirty="0" err="1" smtClean="0"/>
              <a:t>lebt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Eltern</a:t>
            </a:r>
            <a:r>
              <a:rPr lang="en-US" dirty="0" smtClean="0"/>
              <a:t> in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Vorort</a:t>
            </a:r>
            <a:endParaRPr lang="en-US" dirty="0" smtClean="0"/>
          </a:p>
          <a:p>
            <a:r>
              <a:rPr lang="en-US" b="1" dirty="0" err="1" smtClean="0"/>
              <a:t>Herkunft</a:t>
            </a:r>
            <a:r>
              <a:rPr lang="en-US" dirty="0" smtClean="0"/>
              <a:t>: Deutsch</a:t>
            </a:r>
          </a:p>
          <a:p>
            <a:r>
              <a:rPr lang="en-US" b="1" dirty="0" smtClean="0"/>
              <a:t>Religion</a:t>
            </a:r>
            <a:r>
              <a:rPr lang="en-US" dirty="0" smtClean="0"/>
              <a:t>: </a:t>
            </a:r>
            <a:r>
              <a:rPr lang="en-US" dirty="0" err="1" smtClean="0"/>
              <a:t>evangelisch</a:t>
            </a:r>
            <a:r>
              <a:rPr lang="en-US" dirty="0" smtClean="0"/>
              <a:t>, </a:t>
            </a:r>
            <a:r>
              <a:rPr lang="en-US" dirty="0" err="1" smtClean="0"/>
              <a:t>konfirmiert</a:t>
            </a:r>
            <a:r>
              <a:rPr lang="en-US" dirty="0" smtClean="0"/>
              <a:t>,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gläubig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3396343"/>
            <a:ext cx="8007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Tobias </a:t>
            </a:r>
            <a:r>
              <a:rPr lang="en-US" dirty="0" err="1" smtClean="0"/>
              <a:t>studiert</a:t>
            </a:r>
            <a:r>
              <a:rPr lang="en-US" dirty="0" smtClean="0"/>
              <a:t> in </a:t>
            </a:r>
            <a:r>
              <a:rPr lang="en-US" dirty="0" err="1" smtClean="0"/>
              <a:t>Vollzeit</a:t>
            </a:r>
            <a:r>
              <a:rPr lang="en-US" dirty="0" smtClean="0"/>
              <a:t> </a:t>
            </a:r>
            <a:r>
              <a:rPr lang="en-US" dirty="0" err="1" smtClean="0"/>
              <a:t>Maschinenbau</a:t>
            </a:r>
            <a:r>
              <a:rPr lang="en-US" dirty="0"/>
              <a:t> </a:t>
            </a:r>
            <a:r>
              <a:rPr lang="en-US" dirty="0" smtClean="0"/>
              <a:t>und </a:t>
            </a:r>
            <a:r>
              <a:rPr lang="en-US" dirty="0" err="1" smtClean="0"/>
              <a:t>lebt</a:t>
            </a:r>
            <a:r>
              <a:rPr lang="en-US" dirty="0" smtClean="0"/>
              <a:t> </a:t>
            </a:r>
            <a:r>
              <a:rPr lang="en-US" dirty="0" err="1" smtClean="0"/>
              <a:t>kostenfrei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seinen</a:t>
            </a:r>
            <a:r>
              <a:rPr lang="en-US" dirty="0" smtClean="0"/>
              <a:t> </a:t>
            </a:r>
            <a:r>
              <a:rPr lang="en-US" dirty="0" err="1" smtClean="0"/>
              <a:t>Eltern</a:t>
            </a:r>
            <a:r>
              <a:rPr lang="en-US" dirty="0" smtClean="0"/>
              <a:t>, die </a:t>
            </a:r>
            <a:r>
              <a:rPr lang="en-US" dirty="0" err="1" smtClean="0"/>
              <a:t>ihm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“</a:t>
            </a:r>
            <a:r>
              <a:rPr lang="en-US" dirty="0" err="1" smtClean="0"/>
              <a:t>Taschengeld</a:t>
            </a:r>
            <a:r>
              <a:rPr lang="en-US" dirty="0" smtClean="0"/>
              <a:t>”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Mensaessen</a:t>
            </a:r>
            <a:r>
              <a:rPr lang="en-US" dirty="0" smtClean="0"/>
              <a:t> und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Unkosten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 smtClean="0"/>
              <a:t> </a:t>
            </a:r>
            <a:r>
              <a:rPr lang="en-US" dirty="0" err="1" smtClean="0"/>
              <a:t>stellen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Geld ”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Feiern</a:t>
            </a:r>
            <a:r>
              <a:rPr lang="en-US" dirty="0" smtClean="0"/>
              <a:t>”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und seine </a:t>
            </a:r>
            <a:r>
              <a:rPr lang="en-US" dirty="0" err="1" smtClean="0"/>
              <a:t>späteren</a:t>
            </a:r>
            <a:r>
              <a:rPr lang="en-US" dirty="0" smtClean="0"/>
              <a:t> </a:t>
            </a:r>
            <a:r>
              <a:rPr lang="en-US" dirty="0" err="1" smtClean="0"/>
              <a:t>Aussichten</a:t>
            </a:r>
            <a:r>
              <a:rPr lang="en-US" dirty="0" smtClean="0"/>
              <a:t> auf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Arbeitsplatz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r>
              <a:rPr lang="en-US" dirty="0" smtClean="0"/>
              <a:t>, </a:t>
            </a:r>
            <a:r>
              <a:rPr lang="en-US" dirty="0" err="1" smtClean="0"/>
              <a:t>arbeitet</a:t>
            </a:r>
            <a:r>
              <a:rPr lang="en-US" dirty="0" smtClean="0"/>
              <a:t> Tobias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studentische</a:t>
            </a:r>
            <a:r>
              <a:rPr lang="en-US" dirty="0" smtClean="0"/>
              <a:t> </a:t>
            </a:r>
            <a:r>
              <a:rPr lang="en-US" dirty="0" err="1" smtClean="0"/>
              <a:t>Hilfskraft</a:t>
            </a:r>
            <a:r>
              <a:rPr lang="en-US" dirty="0" smtClean="0"/>
              <a:t> am </a:t>
            </a:r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Produktionsmanagement</a:t>
            </a:r>
            <a:r>
              <a:rPr lang="en-US" dirty="0" smtClean="0"/>
              <a:t>, </a:t>
            </a:r>
            <a:r>
              <a:rPr lang="en-US" dirty="0" err="1" smtClean="0"/>
              <a:t>Technologie</a:t>
            </a:r>
            <a:r>
              <a:rPr lang="en-US" dirty="0" smtClean="0"/>
              <a:t> und </a:t>
            </a:r>
            <a:r>
              <a:rPr lang="en-US" dirty="0" err="1" smtClean="0"/>
              <a:t>Werkzeugmaschinen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90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Steckbrief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Tobias (24)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600700"/>
            <a:ext cx="1635579" cy="16776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2914" y="1436914"/>
            <a:ext cx="538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r>
              <a:rPr lang="en-US" dirty="0" smtClean="0"/>
              <a:t>: Tobias Müller</a:t>
            </a:r>
          </a:p>
          <a:p>
            <a:r>
              <a:rPr lang="en-US" b="1" dirty="0" smtClean="0"/>
              <a:t>Alter</a:t>
            </a:r>
            <a:r>
              <a:rPr lang="en-US" dirty="0" smtClean="0"/>
              <a:t>: 24 </a:t>
            </a:r>
            <a:r>
              <a:rPr lang="en-US" dirty="0" err="1" smtClean="0"/>
              <a:t>Jahre</a:t>
            </a:r>
            <a:endParaRPr lang="en-US" dirty="0" smtClean="0"/>
          </a:p>
          <a:p>
            <a:r>
              <a:rPr lang="en-US" b="1" dirty="0" err="1" smtClean="0"/>
              <a:t>Beziehungsstatus</a:t>
            </a:r>
            <a:r>
              <a:rPr lang="en-US" dirty="0" smtClean="0"/>
              <a:t>: single, </a:t>
            </a:r>
            <a:r>
              <a:rPr lang="en-US" dirty="0" err="1" smtClean="0"/>
              <a:t>heterosexuell</a:t>
            </a:r>
            <a:endParaRPr lang="en-US" dirty="0" smtClean="0"/>
          </a:p>
          <a:p>
            <a:r>
              <a:rPr lang="en-US" b="1" dirty="0" err="1" smtClean="0"/>
              <a:t>Wohnsituation</a:t>
            </a:r>
            <a:r>
              <a:rPr lang="en-US" dirty="0" smtClean="0"/>
              <a:t>: </a:t>
            </a:r>
            <a:r>
              <a:rPr lang="en-US" dirty="0" err="1" smtClean="0"/>
              <a:t>lebt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Eltern</a:t>
            </a:r>
            <a:r>
              <a:rPr lang="en-US" dirty="0" smtClean="0"/>
              <a:t> in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Vorort</a:t>
            </a:r>
            <a:endParaRPr lang="en-US" dirty="0" smtClean="0"/>
          </a:p>
          <a:p>
            <a:r>
              <a:rPr lang="en-US" b="1" dirty="0" err="1" smtClean="0"/>
              <a:t>Herkunft</a:t>
            </a:r>
            <a:r>
              <a:rPr lang="en-US" dirty="0" smtClean="0"/>
              <a:t>: Deutsch</a:t>
            </a:r>
          </a:p>
          <a:p>
            <a:r>
              <a:rPr lang="en-US" b="1" dirty="0" smtClean="0"/>
              <a:t>Religion</a:t>
            </a:r>
            <a:r>
              <a:rPr lang="en-US" dirty="0" smtClean="0"/>
              <a:t>: </a:t>
            </a:r>
            <a:r>
              <a:rPr lang="en-US" dirty="0" err="1" smtClean="0"/>
              <a:t>evangelisch</a:t>
            </a:r>
            <a:r>
              <a:rPr lang="en-US" dirty="0" smtClean="0"/>
              <a:t>, </a:t>
            </a:r>
            <a:r>
              <a:rPr lang="en-US" dirty="0" err="1" smtClean="0"/>
              <a:t>konfirmiert</a:t>
            </a:r>
            <a:r>
              <a:rPr lang="en-US" dirty="0" smtClean="0"/>
              <a:t>,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gläubig</a:t>
            </a:r>
            <a:endParaRPr lang="en-US" dirty="0"/>
          </a:p>
          <a:p>
            <a:r>
              <a:rPr lang="en-US" b="1" dirty="0" err="1" smtClean="0"/>
              <a:t>Studiengang</a:t>
            </a:r>
            <a:r>
              <a:rPr lang="en-US" b="1" dirty="0" smtClean="0"/>
              <a:t>: </a:t>
            </a:r>
            <a:r>
              <a:rPr lang="en-US" b="1" dirty="0" err="1" smtClean="0"/>
              <a:t>Maschinenbau</a:t>
            </a:r>
            <a:r>
              <a:rPr lang="en-US" b="1" dirty="0" smtClean="0"/>
              <a:t> (</a:t>
            </a:r>
            <a:r>
              <a:rPr lang="en-US" b="1" dirty="0" err="1" smtClean="0"/>
              <a:t>Vollzeit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3555997"/>
            <a:ext cx="8007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Tobias </a:t>
            </a:r>
            <a:r>
              <a:rPr lang="en-US" dirty="0" err="1" smtClean="0"/>
              <a:t>lebt</a:t>
            </a:r>
            <a:r>
              <a:rPr lang="en-US" dirty="0" smtClean="0"/>
              <a:t> </a:t>
            </a:r>
            <a:r>
              <a:rPr lang="en-US" dirty="0" err="1" smtClean="0"/>
              <a:t>kostenfrei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seinen</a:t>
            </a:r>
            <a:r>
              <a:rPr lang="en-US" dirty="0" smtClean="0"/>
              <a:t> </a:t>
            </a:r>
            <a:r>
              <a:rPr lang="en-US" dirty="0" err="1" smtClean="0"/>
              <a:t>Eltern</a:t>
            </a:r>
            <a:r>
              <a:rPr lang="en-US" dirty="0" smtClean="0"/>
              <a:t>, die </a:t>
            </a:r>
            <a:r>
              <a:rPr lang="en-US" dirty="0" err="1" smtClean="0"/>
              <a:t>ihm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“</a:t>
            </a:r>
            <a:r>
              <a:rPr lang="en-US" dirty="0" err="1" smtClean="0"/>
              <a:t>Taschengeld</a:t>
            </a:r>
            <a:r>
              <a:rPr lang="en-US" dirty="0" smtClean="0"/>
              <a:t>”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Mensaessen</a:t>
            </a:r>
            <a:r>
              <a:rPr lang="en-US" dirty="0" smtClean="0"/>
              <a:t> und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Unkosten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 smtClean="0"/>
              <a:t> </a:t>
            </a:r>
            <a:r>
              <a:rPr lang="en-US" dirty="0" err="1" smtClean="0"/>
              <a:t>stellen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Geld ”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Feiern</a:t>
            </a:r>
            <a:r>
              <a:rPr lang="en-US" dirty="0" smtClean="0"/>
              <a:t>”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/>
              <a:t> </a:t>
            </a:r>
            <a:r>
              <a:rPr lang="en-US" dirty="0" smtClean="0"/>
              <a:t>und seine </a:t>
            </a:r>
            <a:r>
              <a:rPr lang="en-US" dirty="0" err="1" smtClean="0"/>
              <a:t>späteren</a:t>
            </a:r>
            <a:r>
              <a:rPr lang="en-US" dirty="0" smtClean="0"/>
              <a:t> </a:t>
            </a:r>
            <a:r>
              <a:rPr lang="en-US" dirty="0" err="1" smtClean="0"/>
              <a:t>Aussichten</a:t>
            </a:r>
            <a:r>
              <a:rPr lang="en-US" dirty="0" smtClean="0"/>
              <a:t> auf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Arbeitsplatz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r>
              <a:rPr lang="en-US" dirty="0" smtClean="0"/>
              <a:t>, </a:t>
            </a:r>
            <a:r>
              <a:rPr lang="en-US" dirty="0" err="1" smtClean="0"/>
              <a:t>arbeitet</a:t>
            </a:r>
            <a:r>
              <a:rPr lang="en-US" dirty="0" smtClean="0"/>
              <a:t> Tobias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studentische</a:t>
            </a:r>
            <a:r>
              <a:rPr lang="en-US" dirty="0" smtClean="0"/>
              <a:t> </a:t>
            </a:r>
            <a:r>
              <a:rPr lang="en-US" dirty="0" err="1" smtClean="0"/>
              <a:t>Hilfskraft</a:t>
            </a:r>
            <a:r>
              <a:rPr lang="en-US" dirty="0" smtClean="0"/>
              <a:t> am </a:t>
            </a:r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Produktionsmanagement</a:t>
            </a:r>
            <a:r>
              <a:rPr lang="en-US" dirty="0" smtClean="0"/>
              <a:t>, </a:t>
            </a:r>
            <a:r>
              <a:rPr lang="en-US" dirty="0" err="1" smtClean="0"/>
              <a:t>Technologie</a:t>
            </a:r>
            <a:r>
              <a:rPr lang="en-US" dirty="0" smtClean="0"/>
              <a:t> und </a:t>
            </a:r>
            <a:r>
              <a:rPr lang="en-US" dirty="0" err="1" smtClean="0"/>
              <a:t>Werkzeugmaschinen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1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Steckbrief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Tobias (24)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814396"/>
            <a:ext cx="1722338" cy="1766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2913" y="1436914"/>
            <a:ext cx="5936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r>
              <a:rPr lang="en-US" dirty="0" smtClean="0"/>
              <a:t>: Tobias Müller</a:t>
            </a:r>
          </a:p>
          <a:p>
            <a:r>
              <a:rPr lang="en-US" b="1" dirty="0" smtClean="0"/>
              <a:t>Alter</a:t>
            </a:r>
            <a:r>
              <a:rPr lang="en-US" dirty="0" smtClean="0"/>
              <a:t>: 24 </a:t>
            </a:r>
            <a:r>
              <a:rPr lang="en-US" dirty="0" err="1" smtClean="0"/>
              <a:t>Jahre</a:t>
            </a:r>
            <a:endParaRPr lang="en-US" dirty="0" smtClean="0"/>
          </a:p>
          <a:p>
            <a:r>
              <a:rPr lang="en-US" b="1" dirty="0" err="1" smtClean="0"/>
              <a:t>Beziehungsstatus</a:t>
            </a:r>
            <a:r>
              <a:rPr lang="en-US" dirty="0" smtClean="0"/>
              <a:t>: single, </a:t>
            </a:r>
            <a:r>
              <a:rPr lang="en-US" dirty="0" err="1" smtClean="0"/>
              <a:t>heterosexuell</a:t>
            </a:r>
            <a:endParaRPr lang="en-US" dirty="0" smtClean="0"/>
          </a:p>
          <a:p>
            <a:r>
              <a:rPr lang="en-US" b="1" dirty="0" err="1" smtClean="0"/>
              <a:t>Wohnsituation</a:t>
            </a:r>
            <a:r>
              <a:rPr lang="en-US" dirty="0" smtClean="0"/>
              <a:t>: </a:t>
            </a:r>
            <a:r>
              <a:rPr lang="en-US" dirty="0" err="1" smtClean="0"/>
              <a:t>lebt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Eltern</a:t>
            </a:r>
            <a:r>
              <a:rPr lang="en-US" dirty="0" smtClean="0"/>
              <a:t> in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Vorort</a:t>
            </a:r>
            <a:endParaRPr lang="en-US" dirty="0" smtClean="0"/>
          </a:p>
          <a:p>
            <a:r>
              <a:rPr lang="en-US" b="1" dirty="0" err="1" smtClean="0"/>
              <a:t>Herkunft</a:t>
            </a:r>
            <a:r>
              <a:rPr lang="en-US" dirty="0" smtClean="0"/>
              <a:t>: Deutsch</a:t>
            </a:r>
          </a:p>
          <a:p>
            <a:r>
              <a:rPr lang="en-US" b="1" dirty="0" smtClean="0"/>
              <a:t>Religion</a:t>
            </a:r>
            <a:r>
              <a:rPr lang="en-US" dirty="0" smtClean="0"/>
              <a:t>: </a:t>
            </a:r>
            <a:r>
              <a:rPr lang="en-US" dirty="0" err="1" smtClean="0"/>
              <a:t>evangelisch</a:t>
            </a:r>
            <a:r>
              <a:rPr lang="en-US" dirty="0" smtClean="0"/>
              <a:t>, </a:t>
            </a:r>
            <a:r>
              <a:rPr lang="en-US" dirty="0" err="1" smtClean="0"/>
              <a:t>konfirmiert</a:t>
            </a:r>
            <a:r>
              <a:rPr lang="en-US" dirty="0" smtClean="0"/>
              <a:t>,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gläubig</a:t>
            </a:r>
            <a:endParaRPr lang="en-US" dirty="0" smtClean="0"/>
          </a:p>
          <a:p>
            <a:r>
              <a:rPr lang="en-US" b="1" dirty="0" err="1" smtClean="0"/>
              <a:t>Elternhaus</a:t>
            </a:r>
            <a:r>
              <a:rPr lang="en-US" b="1" dirty="0" smtClean="0"/>
              <a:t>: </a:t>
            </a:r>
            <a:r>
              <a:rPr lang="en-US" b="1" i="1" dirty="0" smtClean="0"/>
              <a:t>die </a:t>
            </a:r>
            <a:r>
              <a:rPr lang="en-US" b="1" i="1" dirty="0" err="1" smtClean="0"/>
              <a:t>Eltern</a:t>
            </a:r>
            <a:r>
              <a:rPr lang="en-US" b="1" i="1" dirty="0" smtClean="0"/>
              <a:t> </a:t>
            </a:r>
            <a:r>
              <a:rPr lang="en-US" b="1" i="1" dirty="0" err="1" smtClean="0"/>
              <a:t>sind</a:t>
            </a:r>
            <a:r>
              <a:rPr lang="en-US" b="1" i="1" dirty="0" smtClean="0"/>
              <a:t> </a:t>
            </a:r>
            <a:r>
              <a:rPr lang="en-US" b="1" i="1" dirty="0" err="1" smtClean="0"/>
              <a:t>verheiratet</a:t>
            </a:r>
            <a:r>
              <a:rPr lang="en-US" b="1" i="1" dirty="0" smtClean="0"/>
              <a:t>, </a:t>
            </a:r>
            <a:r>
              <a:rPr lang="en-US" b="1" i="1" dirty="0" err="1" smtClean="0"/>
              <a:t>leben</a:t>
            </a:r>
            <a:r>
              <a:rPr lang="en-US" b="1" i="1" dirty="0" smtClean="0"/>
              <a:t> </a:t>
            </a:r>
            <a:r>
              <a:rPr lang="en-US" b="1" i="1" dirty="0" err="1" smtClean="0"/>
              <a:t>zusammen</a:t>
            </a:r>
            <a:r>
              <a:rPr lang="en-US" b="1" i="1" dirty="0" smtClean="0"/>
              <a:t> und </a:t>
            </a:r>
            <a:r>
              <a:rPr lang="en-US" b="1" i="1" dirty="0" err="1" smtClean="0"/>
              <a:t>haben</a:t>
            </a:r>
            <a:r>
              <a:rPr lang="en-US" b="1" i="1" dirty="0" smtClean="0"/>
              <a:t> </a:t>
            </a:r>
            <a:r>
              <a:rPr lang="en-US" b="1" i="1" dirty="0" err="1" smtClean="0"/>
              <a:t>beide</a:t>
            </a:r>
            <a:r>
              <a:rPr lang="en-US" b="1" i="1" dirty="0" smtClean="0"/>
              <a:t> </a:t>
            </a:r>
            <a:r>
              <a:rPr lang="en-US" b="1" i="1" dirty="0" err="1" smtClean="0"/>
              <a:t>einen</a:t>
            </a:r>
            <a:r>
              <a:rPr lang="en-US" b="1" i="1" dirty="0" smtClean="0"/>
              <a:t> </a:t>
            </a:r>
            <a:r>
              <a:rPr lang="en-US" b="1" i="1" dirty="0" err="1" smtClean="0"/>
              <a:t>Universitätsabschluss</a:t>
            </a:r>
            <a:endParaRPr lang="en-US" b="1" i="1" dirty="0" smtClean="0"/>
          </a:p>
          <a:p>
            <a:r>
              <a:rPr lang="en-US" b="1" dirty="0" err="1" smtClean="0"/>
              <a:t>Studiengang</a:t>
            </a:r>
            <a:r>
              <a:rPr lang="en-US" b="1" dirty="0" smtClean="0"/>
              <a:t>: </a:t>
            </a:r>
            <a:r>
              <a:rPr lang="en-US" dirty="0" err="1" smtClean="0"/>
              <a:t>Maschinenbau</a:t>
            </a:r>
            <a:r>
              <a:rPr lang="en-US" dirty="0" smtClean="0"/>
              <a:t> (</a:t>
            </a:r>
            <a:r>
              <a:rPr lang="en-US" dirty="0" err="1" smtClean="0"/>
              <a:t>Vollzeit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4136569"/>
            <a:ext cx="8007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Tobias </a:t>
            </a:r>
            <a:r>
              <a:rPr lang="en-US" dirty="0" err="1" smtClean="0"/>
              <a:t>lebt</a:t>
            </a:r>
            <a:r>
              <a:rPr lang="en-US" dirty="0" smtClean="0"/>
              <a:t> </a:t>
            </a:r>
            <a:r>
              <a:rPr lang="en-US" dirty="0" err="1" smtClean="0"/>
              <a:t>kostenfrei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seinen</a:t>
            </a:r>
            <a:r>
              <a:rPr lang="en-US" dirty="0" smtClean="0"/>
              <a:t> </a:t>
            </a:r>
            <a:r>
              <a:rPr lang="en-US" dirty="0" err="1" smtClean="0"/>
              <a:t>Eltern</a:t>
            </a:r>
            <a:r>
              <a:rPr lang="en-US" dirty="0" smtClean="0"/>
              <a:t>, die </a:t>
            </a:r>
            <a:r>
              <a:rPr lang="en-US" dirty="0" err="1" smtClean="0"/>
              <a:t>ihm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“</a:t>
            </a:r>
            <a:r>
              <a:rPr lang="en-US" dirty="0" err="1" smtClean="0"/>
              <a:t>Taschengeld</a:t>
            </a:r>
            <a:r>
              <a:rPr lang="en-US" dirty="0" smtClean="0"/>
              <a:t>”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Mensaessen</a:t>
            </a:r>
            <a:r>
              <a:rPr lang="en-US" dirty="0" smtClean="0"/>
              <a:t> und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Unkosten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 smtClean="0"/>
              <a:t> </a:t>
            </a:r>
            <a:r>
              <a:rPr lang="en-US" dirty="0" err="1" smtClean="0"/>
              <a:t>stellen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Geld ”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Feiern</a:t>
            </a:r>
            <a:r>
              <a:rPr lang="en-US" dirty="0" smtClean="0"/>
              <a:t>”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und seine </a:t>
            </a:r>
            <a:r>
              <a:rPr lang="en-US" dirty="0" err="1" smtClean="0"/>
              <a:t>späteren</a:t>
            </a:r>
            <a:r>
              <a:rPr lang="en-US" dirty="0" smtClean="0"/>
              <a:t> </a:t>
            </a:r>
            <a:r>
              <a:rPr lang="en-US" dirty="0" err="1" smtClean="0"/>
              <a:t>Aussichten</a:t>
            </a:r>
            <a:r>
              <a:rPr lang="en-US" dirty="0" smtClean="0"/>
              <a:t> auf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Arbeitsplatz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r>
              <a:rPr lang="en-US" dirty="0" smtClean="0"/>
              <a:t>, </a:t>
            </a:r>
            <a:r>
              <a:rPr lang="en-US" dirty="0" err="1" smtClean="0"/>
              <a:t>arbeitet</a:t>
            </a:r>
            <a:r>
              <a:rPr lang="en-US" dirty="0" smtClean="0"/>
              <a:t> Tobias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studentische</a:t>
            </a:r>
            <a:r>
              <a:rPr lang="en-US" dirty="0" smtClean="0"/>
              <a:t> </a:t>
            </a:r>
            <a:r>
              <a:rPr lang="en-US" dirty="0" err="1" smtClean="0"/>
              <a:t>Hilfskraft</a:t>
            </a:r>
            <a:r>
              <a:rPr lang="en-US" dirty="0" smtClean="0"/>
              <a:t> am </a:t>
            </a:r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Produktionsmanagement</a:t>
            </a:r>
            <a:r>
              <a:rPr lang="en-US" dirty="0" smtClean="0"/>
              <a:t>, </a:t>
            </a:r>
            <a:r>
              <a:rPr lang="en-US" dirty="0" err="1" smtClean="0"/>
              <a:t>Technologie</a:t>
            </a:r>
            <a:r>
              <a:rPr lang="en-US" dirty="0" smtClean="0"/>
              <a:t> und </a:t>
            </a:r>
            <a:r>
              <a:rPr lang="en-US" dirty="0" err="1" smtClean="0"/>
              <a:t>Werkzeugmaschinen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0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Steckbrief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Tobias (24)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2978" y="321207"/>
            <a:ext cx="976278" cy="1001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436914"/>
            <a:ext cx="7760605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b="1" dirty="0" smtClean="0"/>
              <a:t>Name</a:t>
            </a:r>
            <a:r>
              <a:rPr lang="en-US" dirty="0" smtClean="0"/>
              <a:t>: Tobias Müller</a:t>
            </a:r>
          </a:p>
          <a:p>
            <a:r>
              <a:rPr lang="en-US" b="1" dirty="0" smtClean="0"/>
              <a:t>Alter</a:t>
            </a:r>
            <a:r>
              <a:rPr lang="en-US" dirty="0" smtClean="0"/>
              <a:t>: 24 </a:t>
            </a:r>
            <a:r>
              <a:rPr lang="en-US" dirty="0" err="1" smtClean="0"/>
              <a:t>Jahre</a:t>
            </a:r>
            <a:endParaRPr lang="en-US" dirty="0" smtClean="0"/>
          </a:p>
          <a:p>
            <a:r>
              <a:rPr lang="en-US" b="1" dirty="0" err="1" smtClean="0"/>
              <a:t>Beziehungsstatus</a:t>
            </a:r>
            <a:r>
              <a:rPr lang="en-US" dirty="0" smtClean="0"/>
              <a:t>: single, </a:t>
            </a:r>
            <a:r>
              <a:rPr lang="en-US" dirty="0" err="1" smtClean="0"/>
              <a:t>heterosexuell</a:t>
            </a:r>
            <a:endParaRPr lang="en-US" dirty="0" smtClean="0"/>
          </a:p>
          <a:p>
            <a:r>
              <a:rPr lang="en-US" b="1" dirty="0" err="1" smtClean="0"/>
              <a:t>Wohnsituation</a:t>
            </a:r>
            <a:r>
              <a:rPr lang="en-US" dirty="0" smtClean="0"/>
              <a:t>: </a:t>
            </a:r>
            <a:r>
              <a:rPr lang="en-US" dirty="0" err="1" smtClean="0"/>
              <a:t>lebt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Eltern</a:t>
            </a:r>
            <a:r>
              <a:rPr lang="en-US" dirty="0" smtClean="0"/>
              <a:t> in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Vorort</a:t>
            </a:r>
            <a:endParaRPr lang="en-US" dirty="0" smtClean="0"/>
          </a:p>
          <a:p>
            <a:r>
              <a:rPr lang="en-US" b="1" dirty="0" err="1" smtClean="0"/>
              <a:t>Herkunft</a:t>
            </a:r>
            <a:r>
              <a:rPr lang="en-US" dirty="0" smtClean="0"/>
              <a:t>: Deutsch</a:t>
            </a:r>
          </a:p>
          <a:p>
            <a:endParaRPr lang="en-US" dirty="0" smtClean="0"/>
          </a:p>
          <a:p>
            <a:r>
              <a:rPr lang="en-US" b="1" dirty="0" smtClean="0"/>
              <a:t>Religion</a:t>
            </a:r>
            <a:r>
              <a:rPr lang="en-US" dirty="0" smtClean="0"/>
              <a:t>: </a:t>
            </a:r>
            <a:r>
              <a:rPr lang="en-US" dirty="0" err="1" smtClean="0"/>
              <a:t>evangelisch</a:t>
            </a:r>
            <a:r>
              <a:rPr lang="en-US" dirty="0" smtClean="0"/>
              <a:t>, </a:t>
            </a:r>
            <a:r>
              <a:rPr lang="en-US" dirty="0" err="1" smtClean="0"/>
              <a:t>konfirmiert</a:t>
            </a:r>
            <a:r>
              <a:rPr lang="en-US" dirty="0" smtClean="0"/>
              <a:t>,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gläubig</a:t>
            </a:r>
            <a:endParaRPr lang="en-US" dirty="0" smtClean="0"/>
          </a:p>
          <a:p>
            <a:r>
              <a:rPr lang="en-US" b="1" dirty="0" err="1" smtClean="0"/>
              <a:t>Elternhaus</a:t>
            </a:r>
            <a:r>
              <a:rPr lang="en-US" b="1" dirty="0" smtClean="0"/>
              <a:t>: </a:t>
            </a:r>
            <a:r>
              <a:rPr lang="en-US" dirty="0" smtClean="0"/>
              <a:t>die </a:t>
            </a:r>
            <a:r>
              <a:rPr lang="en-US" dirty="0" err="1" smtClean="0"/>
              <a:t>Eltern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verheiratet</a:t>
            </a:r>
            <a:r>
              <a:rPr lang="en-US" dirty="0" smtClean="0"/>
              <a:t>, </a:t>
            </a:r>
            <a:r>
              <a:rPr lang="en-US" dirty="0" err="1" smtClean="0"/>
              <a:t>leben</a:t>
            </a:r>
            <a:r>
              <a:rPr lang="en-US" dirty="0" smtClean="0"/>
              <a:t> </a:t>
            </a:r>
            <a:r>
              <a:rPr lang="en-US" dirty="0" err="1" smtClean="0"/>
              <a:t>zusammen</a:t>
            </a:r>
            <a:r>
              <a:rPr lang="en-US" dirty="0" smtClean="0"/>
              <a:t> und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beide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Universitätsabschluss</a:t>
            </a:r>
            <a:endParaRPr lang="en-US" dirty="0" smtClean="0"/>
          </a:p>
          <a:p>
            <a:r>
              <a:rPr lang="en-US" b="1" dirty="0" err="1" smtClean="0"/>
              <a:t>Studiengang</a:t>
            </a:r>
            <a:r>
              <a:rPr lang="en-US" b="1" dirty="0" smtClean="0"/>
              <a:t>: </a:t>
            </a:r>
            <a:r>
              <a:rPr lang="en-US" dirty="0" err="1" smtClean="0"/>
              <a:t>Maschinenbau</a:t>
            </a:r>
            <a:r>
              <a:rPr lang="en-US" dirty="0" smtClean="0"/>
              <a:t> (</a:t>
            </a:r>
            <a:r>
              <a:rPr lang="en-US" dirty="0" err="1" smtClean="0"/>
              <a:t>Vollzeit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3582571"/>
            <a:ext cx="8007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Tobias </a:t>
            </a:r>
            <a:r>
              <a:rPr lang="en-US" dirty="0" err="1" smtClean="0"/>
              <a:t>lebt</a:t>
            </a:r>
            <a:r>
              <a:rPr lang="en-US" dirty="0" smtClean="0"/>
              <a:t> </a:t>
            </a:r>
            <a:r>
              <a:rPr lang="en-US" dirty="0" err="1" smtClean="0"/>
              <a:t>kostenfrei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seinen</a:t>
            </a:r>
            <a:r>
              <a:rPr lang="en-US" dirty="0" smtClean="0"/>
              <a:t> </a:t>
            </a:r>
            <a:r>
              <a:rPr lang="en-US" dirty="0" err="1" smtClean="0"/>
              <a:t>Eltern</a:t>
            </a:r>
            <a:r>
              <a:rPr lang="en-US" dirty="0" smtClean="0"/>
              <a:t>, die </a:t>
            </a:r>
            <a:r>
              <a:rPr lang="en-US" dirty="0" err="1" smtClean="0"/>
              <a:t>ihm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“</a:t>
            </a:r>
            <a:r>
              <a:rPr lang="en-US" dirty="0" err="1" smtClean="0"/>
              <a:t>Taschengeld</a:t>
            </a:r>
            <a:r>
              <a:rPr lang="en-US" dirty="0" smtClean="0"/>
              <a:t>”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Mensaessen</a:t>
            </a:r>
            <a:r>
              <a:rPr lang="en-US" dirty="0" smtClean="0"/>
              <a:t> und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Unkosten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 smtClean="0"/>
              <a:t> </a:t>
            </a:r>
            <a:r>
              <a:rPr lang="en-US" dirty="0" err="1" smtClean="0"/>
              <a:t>stellen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Geld ”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Feiern</a:t>
            </a:r>
            <a:r>
              <a:rPr lang="en-US" dirty="0" smtClean="0"/>
              <a:t>”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und seine </a:t>
            </a:r>
            <a:r>
              <a:rPr lang="en-US" dirty="0" err="1" smtClean="0"/>
              <a:t>späteren</a:t>
            </a:r>
            <a:r>
              <a:rPr lang="en-US" dirty="0" smtClean="0"/>
              <a:t> </a:t>
            </a:r>
            <a:r>
              <a:rPr lang="en-US" dirty="0" err="1" smtClean="0"/>
              <a:t>Aussichten</a:t>
            </a:r>
            <a:r>
              <a:rPr lang="en-US" dirty="0" smtClean="0"/>
              <a:t> auf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Arbeitsplatz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r>
              <a:rPr lang="en-US" dirty="0" smtClean="0"/>
              <a:t>, </a:t>
            </a:r>
            <a:r>
              <a:rPr lang="en-US" dirty="0" err="1" smtClean="0"/>
              <a:t>arbeitet</a:t>
            </a:r>
            <a:r>
              <a:rPr lang="en-US" dirty="0" smtClean="0"/>
              <a:t> Tobias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studentische</a:t>
            </a:r>
            <a:r>
              <a:rPr lang="en-US" dirty="0" smtClean="0"/>
              <a:t> </a:t>
            </a:r>
            <a:r>
              <a:rPr lang="en-US" dirty="0" err="1" smtClean="0"/>
              <a:t>Hilfskraft</a:t>
            </a:r>
            <a:r>
              <a:rPr lang="en-US" dirty="0" smtClean="0"/>
              <a:t> am </a:t>
            </a:r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Produktionsmanagement</a:t>
            </a:r>
            <a:r>
              <a:rPr lang="en-US" dirty="0" smtClean="0"/>
              <a:t>, </a:t>
            </a:r>
            <a:r>
              <a:rPr lang="en-US" dirty="0" err="1" smtClean="0"/>
              <a:t>Technologie</a:t>
            </a:r>
            <a:r>
              <a:rPr lang="en-US" dirty="0" smtClean="0"/>
              <a:t> und </a:t>
            </a:r>
            <a:r>
              <a:rPr lang="en-US" dirty="0" err="1" smtClean="0"/>
              <a:t>Werkzeugmaschinen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6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0857"/>
          </a:xfrm>
        </p:spPr>
        <p:txBody>
          <a:bodyPr/>
          <a:lstStyle/>
          <a:p>
            <a:pPr algn="ctr"/>
            <a:r>
              <a:rPr lang="en-US" dirty="0" err="1" smtClean="0"/>
              <a:t>Steckbrief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Tobias (24)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6045" y="1295983"/>
            <a:ext cx="1271910" cy="1304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2685518"/>
            <a:ext cx="7760605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b="1" dirty="0" smtClean="0"/>
              <a:t>Name</a:t>
            </a:r>
            <a:r>
              <a:rPr lang="en-US" dirty="0" smtClean="0"/>
              <a:t>: Tobias Müller</a:t>
            </a:r>
          </a:p>
          <a:p>
            <a:r>
              <a:rPr lang="en-US" b="1" dirty="0" smtClean="0"/>
              <a:t>Alter</a:t>
            </a:r>
            <a:r>
              <a:rPr lang="en-US" dirty="0" smtClean="0"/>
              <a:t>: 24 </a:t>
            </a:r>
            <a:r>
              <a:rPr lang="en-US" dirty="0" err="1" smtClean="0"/>
              <a:t>Jahre</a:t>
            </a:r>
            <a:endParaRPr lang="en-US" dirty="0" smtClean="0"/>
          </a:p>
          <a:p>
            <a:r>
              <a:rPr lang="en-US" b="1" dirty="0" err="1" smtClean="0"/>
              <a:t>Beziehungsstatus</a:t>
            </a:r>
            <a:r>
              <a:rPr lang="en-US" dirty="0" smtClean="0"/>
              <a:t>: single, </a:t>
            </a:r>
            <a:r>
              <a:rPr lang="en-US" dirty="0" err="1" smtClean="0"/>
              <a:t>heterosexuell</a:t>
            </a:r>
            <a:endParaRPr lang="en-US" dirty="0" smtClean="0"/>
          </a:p>
          <a:p>
            <a:r>
              <a:rPr lang="en-US" b="1" dirty="0" err="1" smtClean="0"/>
              <a:t>Wohnsituation</a:t>
            </a:r>
            <a:r>
              <a:rPr lang="en-US" dirty="0" smtClean="0"/>
              <a:t>: </a:t>
            </a:r>
            <a:r>
              <a:rPr lang="en-US" dirty="0" err="1" smtClean="0"/>
              <a:t>lebt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Eltern</a:t>
            </a:r>
            <a:r>
              <a:rPr lang="en-US" dirty="0" smtClean="0"/>
              <a:t> in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Vorort</a:t>
            </a:r>
            <a:endParaRPr lang="en-US" dirty="0" smtClean="0"/>
          </a:p>
          <a:p>
            <a:r>
              <a:rPr lang="en-US" b="1" dirty="0" err="1" smtClean="0"/>
              <a:t>Herkunft</a:t>
            </a:r>
            <a:r>
              <a:rPr lang="en-US" dirty="0" smtClean="0"/>
              <a:t>: Deutsch</a:t>
            </a:r>
          </a:p>
          <a:p>
            <a:endParaRPr lang="en-US" dirty="0" smtClean="0"/>
          </a:p>
          <a:p>
            <a:r>
              <a:rPr lang="en-US" b="1" dirty="0" smtClean="0"/>
              <a:t>Religion</a:t>
            </a:r>
            <a:r>
              <a:rPr lang="en-US" dirty="0" smtClean="0"/>
              <a:t>: </a:t>
            </a:r>
            <a:r>
              <a:rPr lang="en-US" dirty="0" err="1" smtClean="0"/>
              <a:t>evangelisch</a:t>
            </a:r>
            <a:r>
              <a:rPr lang="en-US" dirty="0" smtClean="0"/>
              <a:t>, </a:t>
            </a:r>
            <a:r>
              <a:rPr lang="en-US" dirty="0" err="1" smtClean="0"/>
              <a:t>konfirmiert</a:t>
            </a:r>
            <a:r>
              <a:rPr lang="en-US" dirty="0" smtClean="0"/>
              <a:t>,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gläubig</a:t>
            </a:r>
            <a:endParaRPr lang="en-US" dirty="0" smtClean="0"/>
          </a:p>
          <a:p>
            <a:r>
              <a:rPr lang="en-US" b="1" dirty="0" err="1" smtClean="0"/>
              <a:t>Elternhaus</a:t>
            </a:r>
            <a:r>
              <a:rPr lang="en-US" b="1" dirty="0" smtClean="0"/>
              <a:t>: </a:t>
            </a:r>
            <a:r>
              <a:rPr lang="en-US" dirty="0" smtClean="0"/>
              <a:t>die </a:t>
            </a:r>
            <a:r>
              <a:rPr lang="en-US" dirty="0" err="1" smtClean="0"/>
              <a:t>Eltern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verheiratet</a:t>
            </a:r>
            <a:r>
              <a:rPr lang="en-US" dirty="0" smtClean="0"/>
              <a:t>, </a:t>
            </a:r>
            <a:r>
              <a:rPr lang="en-US" dirty="0" err="1" smtClean="0"/>
              <a:t>leben</a:t>
            </a:r>
            <a:r>
              <a:rPr lang="en-US" dirty="0" smtClean="0"/>
              <a:t> </a:t>
            </a:r>
            <a:r>
              <a:rPr lang="en-US" dirty="0" err="1" smtClean="0"/>
              <a:t>zusammen</a:t>
            </a:r>
            <a:r>
              <a:rPr lang="en-US" dirty="0" smtClean="0"/>
              <a:t> und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beide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Universitätsabschluss</a:t>
            </a:r>
            <a:endParaRPr lang="en-US" dirty="0" smtClean="0"/>
          </a:p>
          <a:p>
            <a:r>
              <a:rPr lang="en-US" b="1" dirty="0" err="1" smtClean="0"/>
              <a:t>Studiengang</a:t>
            </a:r>
            <a:r>
              <a:rPr lang="en-US" b="1" dirty="0" smtClean="0"/>
              <a:t>: </a:t>
            </a:r>
            <a:r>
              <a:rPr lang="en-US" dirty="0" err="1" smtClean="0"/>
              <a:t>Maschinenbau</a:t>
            </a:r>
            <a:r>
              <a:rPr lang="en-US" dirty="0" smtClean="0"/>
              <a:t> (</a:t>
            </a:r>
            <a:r>
              <a:rPr lang="en-US" dirty="0" err="1" smtClean="0"/>
              <a:t>Vollzeit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4801771"/>
            <a:ext cx="8007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Tobias </a:t>
            </a:r>
            <a:r>
              <a:rPr lang="en-US" dirty="0" err="1" smtClean="0"/>
              <a:t>lebt</a:t>
            </a:r>
            <a:r>
              <a:rPr lang="en-US" dirty="0" smtClean="0"/>
              <a:t> </a:t>
            </a:r>
            <a:r>
              <a:rPr lang="en-US" dirty="0" err="1" smtClean="0"/>
              <a:t>kostenfrei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seinen</a:t>
            </a:r>
            <a:r>
              <a:rPr lang="en-US" dirty="0" smtClean="0"/>
              <a:t> </a:t>
            </a:r>
            <a:r>
              <a:rPr lang="en-US" dirty="0" err="1" smtClean="0"/>
              <a:t>Eltern</a:t>
            </a:r>
            <a:r>
              <a:rPr lang="en-US" dirty="0" smtClean="0"/>
              <a:t>, die </a:t>
            </a:r>
            <a:r>
              <a:rPr lang="en-US" dirty="0" err="1" smtClean="0"/>
              <a:t>ihm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“</a:t>
            </a:r>
            <a:r>
              <a:rPr lang="en-US" dirty="0" err="1" smtClean="0"/>
              <a:t>Taschengeld</a:t>
            </a:r>
            <a:r>
              <a:rPr lang="en-US" dirty="0" smtClean="0"/>
              <a:t>”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Mensaessen</a:t>
            </a:r>
            <a:r>
              <a:rPr lang="en-US" dirty="0" smtClean="0"/>
              <a:t> und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Unkosten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 smtClean="0"/>
              <a:t> </a:t>
            </a:r>
            <a:r>
              <a:rPr lang="en-US" dirty="0" err="1" smtClean="0"/>
              <a:t>stellen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Geld ”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Feiern</a:t>
            </a:r>
            <a:r>
              <a:rPr lang="en-US" dirty="0" smtClean="0"/>
              <a:t>”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und seine </a:t>
            </a:r>
            <a:r>
              <a:rPr lang="en-US" dirty="0" err="1" smtClean="0"/>
              <a:t>späteren</a:t>
            </a:r>
            <a:r>
              <a:rPr lang="en-US" dirty="0" smtClean="0"/>
              <a:t> </a:t>
            </a:r>
            <a:r>
              <a:rPr lang="en-US" dirty="0" err="1" smtClean="0"/>
              <a:t>Aussichten</a:t>
            </a:r>
            <a:r>
              <a:rPr lang="en-US" dirty="0" smtClean="0"/>
              <a:t> auf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Arbeitsplatz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r>
              <a:rPr lang="en-US" dirty="0" smtClean="0"/>
              <a:t>, </a:t>
            </a:r>
            <a:r>
              <a:rPr lang="en-US" dirty="0" err="1" smtClean="0"/>
              <a:t>arbeitet</a:t>
            </a:r>
            <a:r>
              <a:rPr lang="en-US" dirty="0" smtClean="0"/>
              <a:t> Tobias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studentische</a:t>
            </a:r>
            <a:r>
              <a:rPr lang="en-US" dirty="0" smtClean="0"/>
              <a:t> </a:t>
            </a:r>
            <a:r>
              <a:rPr lang="en-US" dirty="0" err="1" smtClean="0"/>
              <a:t>Hilfskraft</a:t>
            </a:r>
            <a:r>
              <a:rPr lang="en-US" dirty="0" smtClean="0"/>
              <a:t> am </a:t>
            </a:r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Produktionsmanagement</a:t>
            </a:r>
            <a:r>
              <a:rPr lang="en-US" dirty="0" smtClean="0"/>
              <a:t>, </a:t>
            </a:r>
            <a:r>
              <a:rPr lang="en-US" dirty="0" err="1" smtClean="0"/>
              <a:t>Technologie</a:t>
            </a:r>
            <a:r>
              <a:rPr lang="en-US" dirty="0" smtClean="0"/>
              <a:t> und </a:t>
            </a:r>
            <a:r>
              <a:rPr lang="en-US" dirty="0" err="1" smtClean="0"/>
              <a:t>Werkzeugmaschinen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2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0857"/>
          </a:xfrm>
        </p:spPr>
        <p:txBody>
          <a:bodyPr/>
          <a:lstStyle/>
          <a:p>
            <a:pPr algn="ctr"/>
            <a:r>
              <a:rPr lang="en-US" dirty="0" err="1" smtClean="0"/>
              <a:t>Steckbrief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Tobias (24)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6045" y="1295983"/>
            <a:ext cx="1271910" cy="1304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2685518"/>
            <a:ext cx="8007350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Name</a:t>
            </a:r>
            <a:r>
              <a:rPr lang="en-US" dirty="0" smtClean="0"/>
              <a:t>: Tobias Müller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Alter</a:t>
            </a:r>
            <a:r>
              <a:rPr lang="en-US" dirty="0" smtClean="0"/>
              <a:t>: 24 </a:t>
            </a:r>
            <a:r>
              <a:rPr lang="en-US" dirty="0" err="1" smtClean="0"/>
              <a:t>Jahre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Beziehungsstatus</a:t>
            </a:r>
            <a:r>
              <a:rPr lang="en-US" dirty="0" smtClean="0"/>
              <a:t>: single, </a:t>
            </a:r>
            <a:r>
              <a:rPr lang="en-US" dirty="0" err="1" smtClean="0"/>
              <a:t>heterosexuell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Wohnsituation</a:t>
            </a:r>
            <a:r>
              <a:rPr lang="en-US" dirty="0" smtClean="0"/>
              <a:t>: </a:t>
            </a:r>
            <a:r>
              <a:rPr lang="en-US" dirty="0" err="1" smtClean="0"/>
              <a:t>lebt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Eltern</a:t>
            </a:r>
            <a:r>
              <a:rPr lang="en-US" dirty="0" smtClean="0"/>
              <a:t> in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Vorort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Herkunft</a:t>
            </a:r>
            <a:r>
              <a:rPr lang="en-US" dirty="0" smtClean="0"/>
              <a:t>: Deutsch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Religion</a:t>
            </a:r>
            <a:r>
              <a:rPr lang="en-US" dirty="0" smtClean="0"/>
              <a:t>: </a:t>
            </a:r>
            <a:r>
              <a:rPr lang="en-US" dirty="0" err="1" smtClean="0"/>
              <a:t>evangelisch</a:t>
            </a:r>
            <a:r>
              <a:rPr lang="en-US" dirty="0" smtClean="0"/>
              <a:t>, </a:t>
            </a:r>
            <a:r>
              <a:rPr lang="en-US" dirty="0" err="1" smtClean="0"/>
              <a:t>konfirmiert</a:t>
            </a:r>
            <a:r>
              <a:rPr lang="en-US" dirty="0" smtClean="0"/>
              <a:t>,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gläubig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Elternhaus</a:t>
            </a:r>
            <a:r>
              <a:rPr lang="en-US" b="1" dirty="0" smtClean="0"/>
              <a:t>: </a:t>
            </a:r>
            <a:r>
              <a:rPr lang="en-US" dirty="0" smtClean="0"/>
              <a:t>die </a:t>
            </a:r>
            <a:r>
              <a:rPr lang="en-US" dirty="0" err="1" smtClean="0"/>
              <a:t>Eltern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verheiratet</a:t>
            </a:r>
            <a:r>
              <a:rPr lang="en-US" dirty="0" smtClean="0"/>
              <a:t>, </a:t>
            </a:r>
            <a:r>
              <a:rPr lang="en-US" dirty="0" err="1" smtClean="0"/>
              <a:t>leben</a:t>
            </a:r>
            <a:r>
              <a:rPr lang="en-US" dirty="0" smtClean="0"/>
              <a:t> </a:t>
            </a:r>
            <a:r>
              <a:rPr lang="en-US" dirty="0" err="1" smtClean="0"/>
              <a:t>zusammen</a:t>
            </a:r>
            <a:r>
              <a:rPr lang="en-US" dirty="0" smtClean="0"/>
              <a:t> und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beide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Universitätsabschluss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Studiengang</a:t>
            </a:r>
            <a:r>
              <a:rPr lang="en-US" b="1" dirty="0" smtClean="0"/>
              <a:t>: </a:t>
            </a:r>
            <a:r>
              <a:rPr lang="en-US" dirty="0" err="1" smtClean="0"/>
              <a:t>Maschinenbau</a:t>
            </a:r>
            <a:r>
              <a:rPr lang="en-US" dirty="0" smtClean="0"/>
              <a:t> (</a:t>
            </a:r>
            <a:r>
              <a:rPr lang="en-US" dirty="0" err="1" smtClean="0"/>
              <a:t>Vollzeit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4801771"/>
            <a:ext cx="8007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Tobias </a:t>
            </a:r>
            <a:r>
              <a:rPr lang="en-US" dirty="0" err="1" smtClean="0"/>
              <a:t>lebt</a:t>
            </a:r>
            <a:r>
              <a:rPr lang="en-US" dirty="0" smtClean="0"/>
              <a:t> </a:t>
            </a:r>
            <a:r>
              <a:rPr lang="en-US" dirty="0" err="1" smtClean="0"/>
              <a:t>kostenfrei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seinen</a:t>
            </a:r>
            <a:r>
              <a:rPr lang="en-US" dirty="0" smtClean="0"/>
              <a:t> </a:t>
            </a:r>
            <a:r>
              <a:rPr lang="en-US" dirty="0" err="1" smtClean="0"/>
              <a:t>Eltern</a:t>
            </a:r>
            <a:r>
              <a:rPr lang="en-US" dirty="0" smtClean="0"/>
              <a:t>, die </a:t>
            </a:r>
            <a:r>
              <a:rPr lang="en-US" dirty="0" err="1" smtClean="0"/>
              <a:t>ihm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“</a:t>
            </a:r>
            <a:r>
              <a:rPr lang="en-US" dirty="0" err="1" smtClean="0"/>
              <a:t>Taschengeld</a:t>
            </a:r>
            <a:r>
              <a:rPr lang="en-US" dirty="0" smtClean="0"/>
              <a:t>”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Mensaessen</a:t>
            </a:r>
            <a:r>
              <a:rPr lang="en-US" dirty="0" smtClean="0"/>
              <a:t> und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Unkosten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 smtClean="0"/>
              <a:t> </a:t>
            </a:r>
            <a:r>
              <a:rPr lang="en-US" dirty="0" err="1" smtClean="0"/>
              <a:t>stellen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Geld ”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Feiern</a:t>
            </a:r>
            <a:r>
              <a:rPr lang="en-US" dirty="0" smtClean="0"/>
              <a:t>”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und seine </a:t>
            </a:r>
            <a:r>
              <a:rPr lang="en-US" dirty="0" err="1" smtClean="0"/>
              <a:t>späteren</a:t>
            </a:r>
            <a:r>
              <a:rPr lang="en-US" dirty="0" smtClean="0"/>
              <a:t> </a:t>
            </a:r>
            <a:r>
              <a:rPr lang="en-US" dirty="0" err="1" smtClean="0"/>
              <a:t>Aussichten</a:t>
            </a:r>
            <a:r>
              <a:rPr lang="en-US" dirty="0" smtClean="0"/>
              <a:t> auf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Arbeitsplatz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r>
              <a:rPr lang="en-US" dirty="0" smtClean="0"/>
              <a:t>, </a:t>
            </a:r>
            <a:r>
              <a:rPr lang="en-US" dirty="0" err="1" smtClean="0"/>
              <a:t>arbeitet</a:t>
            </a:r>
            <a:r>
              <a:rPr lang="en-US" dirty="0" smtClean="0"/>
              <a:t> Tobias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studentische</a:t>
            </a:r>
            <a:r>
              <a:rPr lang="en-US" dirty="0" smtClean="0"/>
              <a:t> </a:t>
            </a:r>
            <a:r>
              <a:rPr lang="en-US" dirty="0" err="1" smtClean="0"/>
              <a:t>Hilfskraft</a:t>
            </a:r>
            <a:r>
              <a:rPr lang="en-US" dirty="0" smtClean="0"/>
              <a:t> am </a:t>
            </a:r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Produktionsmanagement</a:t>
            </a:r>
            <a:r>
              <a:rPr lang="en-US" dirty="0" smtClean="0"/>
              <a:t>, </a:t>
            </a:r>
            <a:r>
              <a:rPr lang="en-US" dirty="0" err="1" smtClean="0"/>
              <a:t>Technologie</a:t>
            </a:r>
            <a:r>
              <a:rPr lang="en-US" dirty="0" smtClean="0"/>
              <a:t> und </a:t>
            </a:r>
            <a:r>
              <a:rPr lang="en-US" dirty="0" err="1" smtClean="0"/>
              <a:t>Werkzeugmaschinen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9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0857"/>
          </a:xfrm>
        </p:spPr>
        <p:txBody>
          <a:bodyPr/>
          <a:lstStyle/>
          <a:p>
            <a:pPr algn="ctr"/>
            <a:r>
              <a:rPr lang="en-US" dirty="0" smtClean="0"/>
              <a:t>Tobias Müller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6045" y="1295983"/>
            <a:ext cx="1271910" cy="1304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2685518"/>
            <a:ext cx="8007350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Name</a:t>
            </a:r>
            <a:r>
              <a:rPr lang="en-US" dirty="0" smtClean="0"/>
              <a:t>: Tobias Müller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Alter</a:t>
            </a:r>
            <a:r>
              <a:rPr lang="en-US" dirty="0" smtClean="0"/>
              <a:t>: 24 </a:t>
            </a:r>
            <a:r>
              <a:rPr lang="en-US" dirty="0" err="1" smtClean="0"/>
              <a:t>Jahre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Beziehungsstatus</a:t>
            </a:r>
            <a:r>
              <a:rPr lang="en-US" dirty="0" smtClean="0"/>
              <a:t>: single, </a:t>
            </a:r>
            <a:r>
              <a:rPr lang="en-US" dirty="0" err="1" smtClean="0"/>
              <a:t>heterosexuell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Wohnsituation</a:t>
            </a:r>
            <a:r>
              <a:rPr lang="en-US" dirty="0" smtClean="0"/>
              <a:t>: </a:t>
            </a:r>
            <a:r>
              <a:rPr lang="en-US" dirty="0" err="1" smtClean="0"/>
              <a:t>lebt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Eltern</a:t>
            </a:r>
            <a:r>
              <a:rPr lang="en-US" dirty="0" smtClean="0"/>
              <a:t> in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Vorort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Herkunft</a:t>
            </a:r>
            <a:r>
              <a:rPr lang="en-US" dirty="0" smtClean="0"/>
              <a:t>: Deutsch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Religion</a:t>
            </a:r>
            <a:r>
              <a:rPr lang="en-US" dirty="0" smtClean="0"/>
              <a:t>: </a:t>
            </a:r>
            <a:r>
              <a:rPr lang="en-US" dirty="0" err="1" smtClean="0"/>
              <a:t>evangelisch</a:t>
            </a:r>
            <a:r>
              <a:rPr lang="en-US" dirty="0" smtClean="0"/>
              <a:t>, </a:t>
            </a:r>
            <a:r>
              <a:rPr lang="en-US" dirty="0" err="1" smtClean="0"/>
              <a:t>konfirmiert</a:t>
            </a:r>
            <a:r>
              <a:rPr lang="en-US" dirty="0" smtClean="0"/>
              <a:t>,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gläubig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Elternhaus</a:t>
            </a:r>
            <a:r>
              <a:rPr lang="en-US" b="1" dirty="0" smtClean="0"/>
              <a:t>: </a:t>
            </a:r>
            <a:r>
              <a:rPr lang="en-US" dirty="0" smtClean="0"/>
              <a:t>die </a:t>
            </a:r>
            <a:r>
              <a:rPr lang="en-US" dirty="0" err="1" smtClean="0"/>
              <a:t>Eltern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verheiratet</a:t>
            </a:r>
            <a:r>
              <a:rPr lang="en-US" dirty="0" smtClean="0"/>
              <a:t>, </a:t>
            </a:r>
            <a:r>
              <a:rPr lang="en-US" dirty="0" err="1" smtClean="0"/>
              <a:t>leben</a:t>
            </a:r>
            <a:r>
              <a:rPr lang="en-US" dirty="0" smtClean="0"/>
              <a:t> </a:t>
            </a:r>
            <a:r>
              <a:rPr lang="en-US" dirty="0" err="1" smtClean="0"/>
              <a:t>zusammen</a:t>
            </a:r>
            <a:r>
              <a:rPr lang="en-US" dirty="0" smtClean="0"/>
              <a:t> und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beide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Universitätsabschluss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Studiengang</a:t>
            </a:r>
            <a:r>
              <a:rPr lang="en-US" b="1" dirty="0" smtClean="0"/>
              <a:t>: </a:t>
            </a:r>
            <a:r>
              <a:rPr lang="en-US" dirty="0" err="1" smtClean="0"/>
              <a:t>Maschinenbau</a:t>
            </a:r>
            <a:r>
              <a:rPr lang="en-US" dirty="0" smtClean="0"/>
              <a:t> (</a:t>
            </a:r>
            <a:r>
              <a:rPr lang="en-US" dirty="0" err="1" smtClean="0"/>
              <a:t>Vollzeit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4801771"/>
            <a:ext cx="8007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Tobias </a:t>
            </a:r>
            <a:r>
              <a:rPr lang="en-US" dirty="0" err="1" smtClean="0"/>
              <a:t>lebt</a:t>
            </a:r>
            <a:r>
              <a:rPr lang="en-US" dirty="0" smtClean="0"/>
              <a:t> </a:t>
            </a:r>
            <a:r>
              <a:rPr lang="en-US" dirty="0" err="1" smtClean="0"/>
              <a:t>kostenfrei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seinen</a:t>
            </a:r>
            <a:r>
              <a:rPr lang="en-US" dirty="0" smtClean="0"/>
              <a:t> </a:t>
            </a:r>
            <a:r>
              <a:rPr lang="en-US" dirty="0" err="1" smtClean="0"/>
              <a:t>Eltern</a:t>
            </a:r>
            <a:r>
              <a:rPr lang="en-US" dirty="0" smtClean="0"/>
              <a:t>, die </a:t>
            </a:r>
            <a:r>
              <a:rPr lang="en-US" dirty="0" err="1" smtClean="0"/>
              <a:t>ihm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“</a:t>
            </a:r>
            <a:r>
              <a:rPr lang="en-US" dirty="0" err="1" smtClean="0"/>
              <a:t>Taschengeld</a:t>
            </a:r>
            <a:r>
              <a:rPr lang="en-US" dirty="0" smtClean="0"/>
              <a:t>”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Mensaessen</a:t>
            </a:r>
            <a:r>
              <a:rPr lang="en-US" dirty="0" smtClean="0"/>
              <a:t> und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Unkosten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 smtClean="0"/>
              <a:t> </a:t>
            </a:r>
            <a:r>
              <a:rPr lang="en-US" dirty="0" err="1" smtClean="0"/>
              <a:t>stellen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Geld ”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Feiern</a:t>
            </a:r>
            <a:r>
              <a:rPr lang="en-US" dirty="0" smtClean="0"/>
              <a:t>”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und seine </a:t>
            </a:r>
            <a:r>
              <a:rPr lang="en-US" dirty="0" err="1" smtClean="0"/>
              <a:t>späteren</a:t>
            </a:r>
            <a:r>
              <a:rPr lang="en-US" dirty="0" smtClean="0"/>
              <a:t> </a:t>
            </a:r>
            <a:r>
              <a:rPr lang="en-US" dirty="0" err="1" smtClean="0"/>
              <a:t>Aussichten</a:t>
            </a:r>
            <a:r>
              <a:rPr lang="en-US" dirty="0" smtClean="0"/>
              <a:t> auf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Arbeitsplatz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r>
              <a:rPr lang="en-US" dirty="0" smtClean="0"/>
              <a:t>, </a:t>
            </a:r>
            <a:r>
              <a:rPr lang="en-US" dirty="0" err="1" smtClean="0"/>
              <a:t>arbeitet</a:t>
            </a:r>
            <a:r>
              <a:rPr lang="en-US" dirty="0" smtClean="0"/>
              <a:t> Tobias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studentische</a:t>
            </a:r>
            <a:r>
              <a:rPr lang="en-US" dirty="0" smtClean="0"/>
              <a:t> </a:t>
            </a:r>
            <a:r>
              <a:rPr lang="en-US" dirty="0" err="1" smtClean="0"/>
              <a:t>Hilfskraft</a:t>
            </a:r>
            <a:r>
              <a:rPr lang="en-US" dirty="0" smtClean="0"/>
              <a:t> am </a:t>
            </a:r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Produktionsmanagement</a:t>
            </a:r>
            <a:r>
              <a:rPr lang="en-US" dirty="0" smtClean="0"/>
              <a:t>, </a:t>
            </a:r>
            <a:r>
              <a:rPr lang="en-US" dirty="0" err="1" smtClean="0"/>
              <a:t>Technologie</a:t>
            </a:r>
            <a:r>
              <a:rPr lang="en-US" dirty="0" smtClean="0"/>
              <a:t> und </a:t>
            </a:r>
            <a:r>
              <a:rPr lang="en-US" dirty="0" err="1" smtClean="0"/>
              <a:t>Werkzeugmaschinen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1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0857"/>
          </a:xfrm>
        </p:spPr>
        <p:txBody>
          <a:bodyPr/>
          <a:lstStyle/>
          <a:p>
            <a:pPr algn="ctr"/>
            <a:r>
              <a:rPr lang="en-US" dirty="0" smtClean="0"/>
              <a:t>Tobias Müller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1531" y="178250"/>
            <a:ext cx="1271910" cy="1304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1800147"/>
            <a:ext cx="8007350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Name</a:t>
            </a:r>
            <a:r>
              <a:rPr lang="en-US" dirty="0" smtClean="0"/>
              <a:t>: Tobias Müller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Alter</a:t>
            </a:r>
            <a:r>
              <a:rPr lang="en-US" dirty="0" smtClean="0"/>
              <a:t>: 24 </a:t>
            </a:r>
            <a:r>
              <a:rPr lang="en-US" dirty="0" err="1" smtClean="0"/>
              <a:t>Jahre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Beziehungsstatus</a:t>
            </a:r>
            <a:r>
              <a:rPr lang="en-US" dirty="0" smtClean="0"/>
              <a:t>: single, </a:t>
            </a:r>
            <a:r>
              <a:rPr lang="en-US" dirty="0" err="1" smtClean="0"/>
              <a:t>heterosexuell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Wohnsituation</a:t>
            </a:r>
            <a:r>
              <a:rPr lang="en-US" dirty="0" smtClean="0"/>
              <a:t>: </a:t>
            </a:r>
            <a:r>
              <a:rPr lang="en-US" dirty="0" err="1" smtClean="0"/>
              <a:t>lebt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Eltern</a:t>
            </a:r>
            <a:r>
              <a:rPr lang="en-US" dirty="0" smtClean="0"/>
              <a:t> in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Vorort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Herkunft</a:t>
            </a:r>
            <a:r>
              <a:rPr lang="en-US" dirty="0" smtClean="0"/>
              <a:t>: Deutsch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Religion</a:t>
            </a:r>
            <a:r>
              <a:rPr lang="en-US" dirty="0" smtClean="0"/>
              <a:t>: </a:t>
            </a:r>
            <a:r>
              <a:rPr lang="en-US" dirty="0" err="1" smtClean="0"/>
              <a:t>evangelisch</a:t>
            </a:r>
            <a:r>
              <a:rPr lang="en-US" dirty="0" smtClean="0"/>
              <a:t>, </a:t>
            </a:r>
            <a:r>
              <a:rPr lang="en-US" dirty="0" err="1" smtClean="0"/>
              <a:t>konfirmiert</a:t>
            </a:r>
            <a:r>
              <a:rPr lang="en-US" dirty="0" smtClean="0"/>
              <a:t>,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gläubig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Elternhaus</a:t>
            </a:r>
            <a:r>
              <a:rPr lang="en-US" b="1" dirty="0" smtClean="0"/>
              <a:t>: </a:t>
            </a:r>
            <a:r>
              <a:rPr lang="en-US" dirty="0" smtClean="0"/>
              <a:t>die </a:t>
            </a:r>
            <a:r>
              <a:rPr lang="en-US" dirty="0" err="1" smtClean="0"/>
              <a:t>Eltern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verheiratet</a:t>
            </a:r>
            <a:r>
              <a:rPr lang="en-US" dirty="0" smtClean="0"/>
              <a:t>, </a:t>
            </a:r>
            <a:r>
              <a:rPr lang="en-US" dirty="0" err="1" smtClean="0"/>
              <a:t>leben</a:t>
            </a:r>
            <a:r>
              <a:rPr lang="en-US" dirty="0" smtClean="0"/>
              <a:t> </a:t>
            </a:r>
            <a:r>
              <a:rPr lang="en-US" dirty="0" err="1" smtClean="0"/>
              <a:t>zusammen</a:t>
            </a:r>
            <a:r>
              <a:rPr lang="en-US" dirty="0" smtClean="0"/>
              <a:t> und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beide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Universitätsabschluss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Studiengang</a:t>
            </a:r>
            <a:r>
              <a:rPr lang="en-US" b="1" dirty="0" smtClean="0"/>
              <a:t>: </a:t>
            </a:r>
            <a:r>
              <a:rPr lang="en-US" dirty="0" err="1" smtClean="0"/>
              <a:t>Maschinenbau</a:t>
            </a:r>
            <a:r>
              <a:rPr lang="en-US" dirty="0" smtClean="0"/>
              <a:t> (</a:t>
            </a:r>
            <a:r>
              <a:rPr lang="en-US" dirty="0" err="1" smtClean="0"/>
              <a:t>Vollzeit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4047028"/>
            <a:ext cx="8007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Tobias </a:t>
            </a:r>
            <a:r>
              <a:rPr lang="en-US" dirty="0" err="1" smtClean="0"/>
              <a:t>lebt</a:t>
            </a:r>
            <a:r>
              <a:rPr lang="en-US" dirty="0" smtClean="0"/>
              <a:t> </a:t>
            </a:r>
            <a:r>
              <a:rPr lang="en-US" dirty="0" err="1" smtClean="0"/>
              <a:t>kostenfrei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seinen</a:t>
            </a:r>
            <a:r>
              <a:rPr lang="en-US" dirty="0" smtClean="0"/>
              <a:t> </a:t>
            </a:r>
            <a:r>
              <a:rPr lang="en-US" dirty="0" err="1" smtClean="0"/>
              <a:t>Eltern</a:t>
            </a:r>
            <a:r>
              <a:rPr lang="en-US" dirty="0" smtClean="0"/>
              <a:t>, die </a:t>
            </a:r>
            <a:r>
              <a:rPr lang="en-US" dirty="0" err="1" smtClean="0"/>
              <a:t>ihm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“</a:t>
            </a:r>
            <a:r>
              <a:rPr lang="en-US" dirty="0" err="1" smtClean="0"/>
              <a:t>Taschengeld</a:t>
            </a:r>
            <a:r>
              <a:rPr lang="en-US" dirty="0" smtClean="0"/>
              <a:t>”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Mensaessen</a:t>
            </a:r>
            <a:r>
              <a:rPr lang="en-US" dirty="0" smtClean="0"/>
              <a:t> und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Unkosten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 smtClean="0"/>
              <a:t> </a:t>
            </a:r>
            <a:r>
              <a:rPr lang="en-US" dirty="0" err="1" smtClean="0"/>
              <a:t>stellen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Geld ”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Feiern</a:t>
            </a:r>
            <a:r>
              <a:rPr lang="en-US" dirty="0" smtClean="0"/>
              <a:t>”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und seine </a:t>
            </a:r>
            <a:r>
              <a:rPr lang="en-US" dirty="0" err="1" smtClean="0"/>
              <a:t>späteren</a:t>
            </a:r>
            <a:r>
              <a:rPr lang="en-US" dirty="0" smtClean="0"/>
              <a:t> </a:t>
            </a:r>
            <a:r>
              <a:rPr lang="en-US" dirty="0" err="1" smtClean="0"/>
              <a:t>Aussichten</a:t>
            </a:r>
            <a:r>
              <a:rPr lang="en-US" dirty="0" smtClean="0"/>
              <a:t> auf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Arbeitsplatz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r>
              <a:rPr lang="en-US" dirty="0" smtClean="0"/>
              <a:t>, </a:t>
            </a:r>
            <a:r>
              <a:rPr lang="en-US" dirty="0" err="1" smtClean="0"/>
              <a:t>arbeitet</a:t>
            </a:r>
            <a:r>
              <a:rPr lang="en-US" dirty="0" smtClean="0"/>
              <a:t> Tobias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studentische</a:t>
            </a:r>
            <a:r>
              <a:rPr lang="en-US" dirty="0" smtClean="0"/>
              <a:t> </a:t>
            </a:r>
            <a:r>
              <a:rPr lang="en-US" dirty="0" err="1" smtClean="0"/>
              <a:t>Hilfskraft</a:t>
            </a:r>
            <a:r>
              <a:rPr lang="en-US" dirty="0" smtClean="0"/>
              <a:t> am </a:t>
            </a:r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Produktionsmanagement</a:t>
            </a:r>
            <a:r>
              <a:rPr lang="en-US" dirty="0" smtClean="0"/>
              <a:t>, </a:t>
            </a:r>
            <a:r>
              <a:rPr lang="en-US" dirty="0" err="1" smtClean="0"/>
              <a:t>Technologie</a:t>
            </a:r>
            <a:r>
              <a:rPr lang="en-US" dirty="0" smtClean="0"/>
              <a:t> und </a:t>
            </a:r>
            <a:r>
              <a:rPr lang="en-US" dirty="0" err="1" smtClean="0"/>
              <a:t>Werkzeugmaschinen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2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891</Words>
  <Application>Microsoft Macintosh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Steckbrief für Tobias (24)</vt:lpstr>
      <vt:lpstr>Steckbrief für Tobias (24)</vt:lpstr>
      <vt:lpstr>Steckbrief für Tobias (24)</vt:lpstr>
      <vt:lpstr>Steckbrief für Tobias (24)</vt:lpstr>
      <vt:lpstr>Steckbrief für Tobias (24)</vt:lpstr>
      <vt:lpstr>Steckbrief für Tobias (24)</vt:lpstr>
      <vt:lpstr>Tobias Müller</vt:lpstr>
      <vt:lpstr>Tobias Müller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Steckbrief für Tobias (24)</dc:title>
  <dc:creator>Dr. Guido Rößling</dc:creator>
  <cp:lastModifiedBy>Dr. Guido Rößling</cp:lastModifiedBy>
  <cp:revision>4</cp:revision>
  <dcterms:created xsi:type="dcterms:W3CDTF">2017-10-25T06:05:41Z</dcterms:created>
  <dcterms:modified xsi:type="dcterms:W3CDTF">2017-10-25T06:24:56Z</dcterms:modified>
</cp:coreProperties>
</file>