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a7fcc1fd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a7fcc1fd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3aea8f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3aea8f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3aea8f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23aea8f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d2a4b8c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d2a4b8c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Progress Update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made a linear regression matrix using multiple multivariable regressions.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testing it on the Total Lean Mass, it had an average relative error of 6.58% with a standard deviation of 6.34%.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Through a heuristic approach, we concluded that the variables Age, Height, Weight, Inseam Left, Inseam Right, and Waist Circumference contributed the</a:t>
            </a:r>
            <a:r>
              <a:rPr lang="en"/>
              <a:t> most</a:t>
            </a:r>
            <a:r>
              <a:rPr lang="en"/>
              <a:t>.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Average relative error- 7.82%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Standard deviation- 6.12%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an SVD approximation of the linear regression matrix using 18 Singular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Average relative error - 7.037%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Standard Deviation of Relative Error - 5.43%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Standard Deviation of Lean Mass - 15.654 units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0" y="3490225"/>
            <a:ext cx="914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1 represents what happens when we plot the actual lean mass is up against the estimated lean mass using all variables.  If a value is above the orange line, it is an overestimate.  If a value is under the line, it is an underestimate.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2 is the same as Chart 1 except we use the 6 variables specified in the </a:t>
            </a:r>
            <a:r>
              <a:rPr lang="en"/>
              <a:t>previous slide which are </a:t>
            </a:r>
            <a:r>
              <a:rPr lang="en"/>
              <a:t>Age, Height, Weight, Inseam Left, Inseam Right, and Waist Circumference</a:t>
            </a:r>
            <a:r>
              <a:rPr lang="en"/>
              <a:t>.  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63" y="578225"/>
            <a:ext cx="3259566" cy="24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429" y="578225"/>
            <a:ext cx="3259566" cy="24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Age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Height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Weight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Inseam Left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Inseam Right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Waist Circumference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