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6150" y="295950"/>
            <a:ext cx="8531700" cy="918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Predicting ALM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246600" y="1500200"/>
            <a:ext cx="2650800" cy="296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6150" y="1500200"/>
            <a:ext cx="2650800" cy="296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187050" y="1500200"/>
            <a:ext cx="2650800" cy="296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