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a7fcc1f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a7fcc1f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b77494591_1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b77494591_1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847b4b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a847b4b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b77494591_1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b77494591_1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7749459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7749459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b7749459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b7749459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b77494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b77494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b77494591_1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b77494591_1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b77494591_1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b77494591_1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23aea8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23aea8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b77494591_1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b77494591_1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a847b4b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a847b4b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847b4b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a847b4b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b77494591_1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b77494591_1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7376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7600" y="1635300"/>
            <a:ext cx="542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SU2022:</a:t>
            </a:r>
            <a:r>
              <a:rPr lang="en"/>
              <a:t> A Project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2225475" y="27633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Better Training our Neural Network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Future use of the Neural Network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Missing Values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66350" y="1428750"/>
            <a:ext cx="46506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All zeros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1.530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2.072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Mean of each feature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1.109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0.860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KNN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1.408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1.474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M</a:t>
            </a:r>
            <a:r>
              <a:rPr b="1" lang="en"/>
              <a:t>ICE </a:t>
            </a:r>
            <a:r>
              <a:rPr lang="en"/>
              <a:t>(Multivariate Imputation by Chained Equations)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1.232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1.091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Gr</a:t>
            </a:r>
            <a:r>
              <a:rPr b="1" lang="en"/>
              <a:t>adient of the Loss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results were not that good.  The majority of the time, it would guess extremely large values or negative values.  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1291875"/>
            <a:ext cx="4224425" cy="2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2680800" y="785100"/>
            <a:ext cx="378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Future Plans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727650" y="52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Neural Network Optimization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763350" y="1459350"/>
            <a:ext cx="76173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Adjustments to the Neural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OPTIMIZERS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Similar to Adam:   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AdamW, AdamX, NAdam, RAdam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Gradient Descent: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SGD, ASGD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Backpropagation: 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Rdrop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NUMBER OF HIDDEN LAYERS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EPOCH &amp; BATCH SIZES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Epoch: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100 - 2000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Batch sizes: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16 - 128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Filling Missing Values for More Complete Training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Test fill methods with a trained NN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88550" y="13034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Find the amount of </a:t>
            </a:r>
            <a:r>
              <a:rPr lang="en" sz="1900"/>
              <a:t>Appendicular</a:t>
            </a:r>
            <a:r>
              <a:rPr lang="en" sz="1900"/>
              <a:t> Lean Muscle (ALM) of an </a:t>
            </a:r>
            <a:r>
              <a:rPr lang="en" sz="1900"/>
              <a:t>individual</a:t>
            </a:r>
            <a:r>
              <a:rPr lang="en" sz="1900"/>
              <a:t> from a given set of </a:t>
            </a:r>
            <a:r>
              <a:rPr lang="en" sz="1900"/>
              <a:t>measurements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2374650" y="785100"/>
            <a:ext cx="43947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Beginning Steps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727650" y="52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Linear Regression</a:t>
            </a:r>
            <a:endParaRPr sz="2440"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729450" y="1387925"/>
            <a:ext cx="75981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made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linear regression matrix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using various  multivariable regressions.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testing it on the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Total Lean Mass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it had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average relative error of 6.58%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standard deviation of 6.34%.  </a:t>
            </a:r>
            <a:endParaRPr b="1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3" y="2208400"/>
            <a:ext cx="3259566" cy="24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3870150" y="2530925"/>
            <a:ext cx="4773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Chart 1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represents what happens when we plot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actual lean mass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up against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estimated lean mass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variables.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 value is above the orange line, it is an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overestimate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 value is under the line, it is an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underestimate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897500" y="785100"/>
            <a:ext cx="5349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Different Approach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727650" y="61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Neural Network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729450" y="1612450"/>
            <a:ext cx="7688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Neural Network Layout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45 variables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1st Hidden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80 nodes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2nd Hidden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50 nodes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Output Layer: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1 output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Criterion (loss function): MSELoss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Batch size: 64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Number of epochs: ~20000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Adam and MSELoss are common choices, but the shape of the network, batch size, and epoch size were all chosen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arbitrarily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25" y="1149675"/>
            <a:ext cx="4388275" cy="24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the Neural Network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342963" y="1438950"/>
            <a:ext cx="4602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we are doing to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accomplish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Testing different methods of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filling missing values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Adjusting the number of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nodes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 each hidden layer.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[41, 86]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Standardizing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input variables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6624" r="7449" t="0"/>
          <a:stretch/>
        </p:blipFill>
        <p:spPr>
          <a:xfrm>
            <a:off x="4945575" y="1224463"/>
            <a:ext cx="4148951" cy="2527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5214950" y="3816800"/>
            <a:ext cx="3735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The chart above is the </a:t>
            </a:r>
            <a:r>
              <a:rPr b="1" lang="en" sz="1300">
                <a:solidFill>
                  <a:schemeClr val="accent1"/>
                </a:solidFill>
              </a:rPr>
              <a:t>predicted adjusted ALM</a:t>
            </a:r>
            <a:r>
              <a:rPr lang="en" sz="1300">
                <a:solidFill>
                  <a:schemeClr val="accent1"/>
                </a:solidFill>
              </a:rPr>
              <a:t> </a:t>
            </a:r>
            <a:r>
              <a:rPr b="1" lang="en" sz="1300">
                <a:solidFill>
                  <a:schemeClr val="accent1"/>
                </a:solidFill>
              </a:rPr>
              <a:t>vs the actual ALM </a:t>
            </a:r>
            <a:r>
              <a:rPr lang="en" sz="1300">
                <a:solidFill>
                  <a:schemeClr val="accent1"/>
                </a:solidFill>
              </a:rPr>
              <a:t>using </a:t>
            </a:r>
            <a:r>
              <a:rPr b="1" lang="en" sz="1300">
                <a:solidFill>
                  <a:schemeClr val="accent1"/>
                </a:solidFill>
              </a:rPr>
              <a:t>mean</a:t>
            </a:r>
            <a:r>
              <a:rPr lang="en" sz="1300">
                <a:solidFill>
                  <a:schemeClr val="accent1"/>
                </a:solidFill>
              </a:rPr>
              <a:t> fill and layer sizes of 44, 80, 50,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b="29496" l="0" r="15290" t="50649"/>
          <a:stretch/>
        </p:blipFill>
        <p:spPr>
          <a:xfrm>
            <a:off x="310975" y="3752400"/>
            <a:ext cx="4666601" cy="3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253575" y="4180850"/>
            <a:ext cx="47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accent1"/>
                </a:solidFill>
              </a:rPr>
              <a:t>*** The statistics above are differences </a:t>
            </a:r>
            <a:r>
              <a:rPr i="1" lang="en" sz="1300">
                <a:solidFill>
                  <a:schemeClr val="accent1"/>
                </a:solidFill>
              </a:rPr>
              <a:t>measured</a:t>
            </a:r>
            <a:r>
              <a:rPr i="1" lang="en" sz="1300">
                <a:solidFill>
                  <a:schemeClr val="accent1"/>
                </a:solidFill>
              </a:rPr>
              <a:t> in kilograms</a:t>
            </a:r>
            <a:endParaRPr i="1"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255200" y="785100"/>
            <a:ext cx="6633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/>
              <a:t>Problem</a:t>
            </a:r>
            <a:r>
              <a:rPr lang="en" sz="3800"/>
              <a:t>: Incomplete Data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