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23" r:id="rId12"/>
    <p:sldId id="312" r:id="rId13"/>
    <p:sldId id="310" r:id="rId14"/>
    <p:sldId id="313" r:id="rId15"/>
    <p:sldId id="309" r:id="rId16"/>
    <p:sldId id="314" r:id="rId17"/>
    <p:sldId id="324" r:id="rId18"/>
    <p:sldId id="3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3815" y="2399030"/>
            <a:ext cx="8165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设计模式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讲师</a:t>
            </a: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龚顺风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  <a:endParaRPr lang="zh-CN" altLang="en-US" sz="5400" b="1" dirty="0">
              <a:solidFill>
                <a:srgbClr val="485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初始项目下载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</a:t>
            </a:r>
            <a:r>
              <a:rPr lang="en-US" sz="2800">
                <a:latin typeface="+mj-ea"/>
                <a:ea typeface="+mj-ea"/>
                <a:cs typeface="+mj-ea"/>
              </a:rPr>
              <a:t>github</a:t>
            </a:r>
            <a:r>
              <a:rPr lang="zh-CN" altLang="en-US" sz="2800">
                <a:latin typeface="+mj-ea"/>
                <a:ea typeface="+mj-ea"/>
                <a:cs typeface="+mj-ea"/>
              </a:rPr>
              <a:t>网站</a:t>
            </a:r>
            <a:endParaRPr lang="zh-CN" altLang="en-US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485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     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  ----微信小程序全局配置，决定页面文件的路径、窗口表现、</a:t>
            </a:r>
            <a:endParaRPr lang="en-US" altLang="zh-CN"/>
          </a:p>
          <a:p>
            <a:pPr algn="l"/>
            <a:r>
              <a:rPr lang="en-US" altLang="zh-CN"/>
              <a:t>	          设置网络超时时间、设置多 tab 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 ----全局的样式和局部样式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   ----</a:t>
            </a:r>
            <a:r>
              <a:rPr lang="zh-CN" altLang="en-US"/>
              <a:t>项目信息</a:t>
            </a:r>
            <a:r>
              <a:rPr lang="en-US" altLang="zh-CN"/>
              <a:t>,</a:t>
            </a:r>
            <a:r>
              <a:rPr lang="zh-CN" altLang="en-US"/>
              <a:t>系统自动生成</a:t>
            </a:r>
            <a:r>
              <a:rPr lang="en-US" altLang="zh-CN"/>
              <a:t>,</a:t>
            </a:r>
            <a:r>
              <a:rPr lang="zh-CN" altLang="en-US"/>
              <a:t>一般无需更改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11225"/>
            <a:ext cx="89795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>
                <a:latin typeface="+mn-ea"/>
                <a:cs typeface="+mn-ea"/>
                <a:sym typeface="+mn-ea"/>
              </a:rPr>
              <a:t>4:</a:t>
            </a:r>
            <a:r>
              <a:rPr lang="zh-CN" altLang="en-US" sz="5400">
                <a:latin typeface="+mn-ea"/>
                <a:cs typeface="+mn-ea"/>
                <a:sym typeface="+mn-ea"/>
              </a:rPr>
              <a:t>小程序实战之账号密码登录</a:t>
            </a:r>
            <a:endParaRPr lang="zh-CN" altLang="en-US"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522</Words>
  <Application>WPS 演示</Application>
  <PresentationFormat>宽屏</PresentationFormat>
  <Paragraphs>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207</cp:revision>
  <dcterms:created xsi:type="dcterms:W3CDTF">2014-05-17T06:30:00Z</dcterms:created>
  <dcterms:modified xsi:type="dcterms:W3CDTF">2018-08-26T13:53:35Z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