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3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10" r:id="rId12"/>
    <p:sldId id="313" r:id="rId13"/>
    <p:sldId id="309" r:id="rId14"/>
    <p:sldId id="314" r:id="rId15"/>
    <p:sldId id="324" r:id="rId16"/>
    <p:sldId id="333" r:id="rId17"/>
    <p:sldId id="334" r:id="rId18"/>
    <p:sldId id="335" r:id="rId19"/>
    <p:sldId id="336" r:id="rId20"/>
    <p:sldId id="337" r:id="rId21"/>
    <p:sldId id="31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3815" y="2399030"/>
            <a:ext cx="8165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设计模式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讲师</a:t>
            </a: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龚顺风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0395" y="793115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3.3.3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DAO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1315085"/>
            <a:ext cx="1017143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1260" y="117475"/>
            <a:ext cx="3218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3.3.4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具体业务改造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739140"/>
            <a:ext cx="1053338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-14605"/>
            <a:ext cx="12190095" cy="6831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-635"/>
            <a:ext cx="1223010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4445"/>
            <a:ext cx="1220597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8420" y="141605"/>
            <a:ext cx="2212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64592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初始化项目下载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</a:t>
            </a:r>
            <a:r>
              <a:rPr lang="en-US" sz="2800">
                <a:latin typeface="+mj-ea"/>
                <a:ea typeface="+mj-ea"/>
                <a:cs typeface="+mj-ea"/>
              </a:rPr>
              <a:t>github</a:t>
            </a:r>
            <a:r>
              <a:rPr lang="zh-CN" altLang="en-US" sz="2800">
                <a:latin typeface="+mj-ea"/>
                <a:ea typeface="+mj-ea"/>
                <a:cs typeface="+mj-ea"/>
              </a:rPr>
              <a:t>网站</a:t>
            </a:r>
            <a:endParaRPr lang="zh-CN" altLang="en-US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:https://github.com/roet80736/JAVADesignMode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2797175"/>
            <a:ext cx="975169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9457055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导入项目</a:t>
            </a:r>
            <a:endParaRPr lang="zh-CN" altLang="en-US" sz="5400">
              <a:latin typeface="+mn-ea"/>
              <a:cs typeface="+mn-ea"/>
            </a:endParaRPr>
          </a:p>
          <a:p>
            <a:r>
              <a:rPr lang="en-US" altLang="zh-CN" sz="5400">
                <a:latin typeface="+mn-ea"/>
                <a:cs typeface="+mn-ea"/>
              </a:rPr>
              <a:t>  </a:t>
            </a:r>
            <a:r>
              <a:rPr lang="en-US" altLang="zh-CN" sz="2800">
                <a:latin typeface="+mn-ea"/>
                <a:cs typeface="+mn-ea"/>
              </a:rPr>
              <a:t>2.1:</a:t>
            </a:r>
            <a:r>
              <a:rPr lang="zh-CN" altLang="en-US" sz="2800">
                <a:latin typeface="+mn-ea"/>
                <a:cs typeface="+mn-ea"/>
              </a:rPr>
              <a:t>导入</a:t>
            </a:r>
            <a:r>
              <a:rPr lang="en-US" altLang="zh-CN" sz="2800">
                <a:latin typeface="+mn-ea"/>
                <a:cs typeface="+mn-ea"/>
              </a:rPr>
              <a:t>design-mode</a:t>
            </a:r>
            <a:r>
              <a:rPr lang="zh-CN" altLang="en-US" sz="2800">
                <a:latin typeface="+mn-ea"/>
                <a:cs typeface="+mn-ea"/>
              </a:rPr>
              <a:t>项目到你的</a:t>
            </a:r>
            <a:r>
              <a:rPr lang="en-US" altLang="zh-CN" sz="2800">
                <a:latin typeface="+mn-ea"/>
                <a:cs typeface="+mn-ea"/>
              </a:rPr>
              <a:t>java</a:t>
            </a:r>
            <a:r>
              <a:rPr lang="zh-CN" altLang="en-US" sz="2800">
                <a:latin typeface="+mn-ea"/>
                <a:cs typeface="+mn-ea"/>
              </a:rPr>
              <a:t>开发工具并下载好</a:t>
            </a:r>
            <a:endParaRPr lang="zh-CN" altLang="en-US" sz="2800">
              <a:latin typeface="+mn-ea"/>
              <a:cs typeface="+mn-ea"/>
            </a:endParaRPr>
          </a:p>
          <a:p>
            <a:r>
              <a:rPr lang="zh-CN" altLang="en-US" sz="2800">
                <a:latin typeface="+mn-ea"/>
                <a:cs typeface="+mn-ea"/>
              </a:rPr>
              <a:t>所有依赖</a:t>
            </a:r>
            <a:r>
              <a:rPr lang="en-US" altLang="zh-CN" sz="2800">
                <a:latin typeface="+mn-ea"/>
                <a:cs typeface="+mn-ea"/>
              </a:rPr>
              <a:t>.</a:t>
            </a:r>
            <a:endParaRPr lang="en-US" altLang="zh-CN" sz="280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1025" y="2997200"/>
            <a:ext cx="9269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2.2: </a:t>
            </a:r>
            <a:r>
              <a:rPr lang="zh-CN" altLang="en-US" sz="2800">
                <a:latin typeface="+mn-ea"/>
                <a:cs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</a:rPr>
              <a:t>doc</a:t>
            </a:r>
            <a:r>
              <a:rPr lang="zh-CN" altLang="en-US" sz="2800">
                <a:latin typeface="+mn-ea"/>
                <a:cs typeface="+mn-ea"/>
              </a:rPr>
              <a:t>目录</a:t>
            </a:r>
            <a:r>
              <a:rPr lang="en-US" altLang="zh-CN" sz="2800">
                <a:latin typeface="+mn-ea"/>
                <a:cs typeface="+mn-ea"/>
              </a:rPr>
              <a:t>,</a:t>
            </a:r>
            <a:r>
              <a:rPr lang="zh-CN" altLang="en-US" sz="2800">
                <a:latin typeface="+mn-ea"/>
                <a:cs typeface="+mn-ea"/>
              </a:rPr>
              <a:t>在你自己电脑上的数据库导入数据初始化脚本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420" y="3960495"/>
            <a:ext cx="75050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6030" y="741045"/>
            <a:ext cx="109143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2.3: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找到项目下的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application.yml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把数据库连接参数改成你自己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r>
              <a:rPr lang="zh-CN" altLang="en-US" sz="2800">
                <a:latin typeface="+mn-ea"/>
                <a:cs typeface="+mn-ea"/>
                <a:sym typeface="+mn-ea"/>
              </a:rPr>
              <a:t>      的数据库连接参数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如下图所示</a:t>
            </a:r>
            <a:r>
              <a:rPr lang="en-US" altLang="zh-CN" sz="2800">
                <a:latin typeface="+mn-ea"/>
                <a:cs typeface="+mn-ea"/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0" y="2053590"/>
            <a:ext cx="798068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01065"/>
            <a:ext cx="10129520" cy="181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latin typeface="+mn-ea"/>
                <a:cs typeface="+mn-ea"/>
                <a:sym typeface="+mn-ea"/>
              </a:rPr>
              <a:t>2.4: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启动项目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StartApplication.java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运行里面的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2800">
                <a:latin typeface="+mn-ea"/>
                <a:cs typeface="+mn-ea"/>
                <a:sym typeface="+mn-ea"/>
              </a:rPr>
              <a:t>main</a:t>
            </a:r>
            <a:r>
              <a:rPr lang="zh-CN" altLang="en-US" sz="2800">
                <a:latin typeface="+mn-ea"/>
                <a:cs typeface="+mn-ea"/>
                <a:sym typeface="+mn-ea"/>
              </a:rPr>
              <a:t>方法</a:t>
            </a:r>
            <a:r>
              <a:rPr lang="en-US" altLang="zh-CN" sz="2800">
                <a:latin typeface="+mn-ea"/>
                <a:cs typeface="+mn-ea"/>
                <a:sym typeface="+mn-ea"/>
              </a:rPr>
              <a:t>.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启动后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能访问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http://127.0.0.1:8080/design-mode/swagger-ui.html#!/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则表示项目初始化成功</a:t>
            </a:r>
            <a:endParaRPr lang="en-US" altLang="zh-CN" sz="280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3099435"/>
            <a:ext cx="6074410" cy="3625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3100070"/>
            <a:ext cx="576516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8210" y="619760"/>
            <a:ext cx="110369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在查询分页接口中的设计模式实战</a:t>
            </a:r>
            <a:endParaRPr lang="zh-CN" altLang="en-US" sz="54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760" y="1541780"/>
            <a:ext cx="3141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+mn-ea"/>
                <a:cs typeface="+mn-ea"/>
              </a:rPr>
              <a:t>3.1 </a:t>
            </a:r>
            <a:r>
              <a:rPr lang="zh-CN" altLang="en-US" sz="2400">
                <a:latin typeface="+mn-ea"/>
                <a:cs typeface="+mn-ea"/>
              </a:rPr>
              <a:t>接口查询参数分析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2127885"/>
            <a:ext cx="1214310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4085" y="252095"/>
            <a:ext cx="4346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3.2 </a:t>
            </a:r>
            <a:r>
              <a:rPr lang="zh-CN" altLang="en-US" sz="2800">
                <a:latin typeface="+mn-ea"/>
                <a:cs typeface="+mn-ea"/>
              </a:rPr>
              <a:t>抽象出具体的业务逻辑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2263775"/>
            <a:ext cx="12209780" cy="4605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20" y="774065"/>
            <a:ext cx="11059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具体的业务逻辑</a:t>
            </a:r>
            <a:r>
              <a:rPr lang="en-US" altLang="zh-CN"/>
              <a:t>:  </a:t>
            </a:r>
            <a:endParaRPr lang="en-US" altLang="zh-CN"/>
          </a:p>
          <a:p>
            <a:r>
              <a:rPr lang="zh-CN" altLang="en-US"/>
              <a:t>                          </a:t>
            </a:r>
            <a:r>
              <a:rPr lang="en-US" altLang="zh-CN"/>
              <a:t>	1: </a:t>
            </a:r>
            <a:r>
              <a:rPr lang="zh-CN" altLang="en-US"/>
              <a:t>计算数据库的查询的起始行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2: </a:t>
            </a:r>
            <a:r>
              <a:rPr lang="zh-CN" altLang="en-US"/>
              <a:t>查询返回列表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3: </a:t>
            </a:r>
            <a:r>
              <a:rPr lang="zh-CN" altLang="en-US"/>
              <a:t>计算查询条件的总行数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4: </a:t>
            </a:r>
            <a:r>
              <a:rPr lang="zh-CN" altLang="en-US"/>
              <a:t>返回结果赋值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3295" y="135890"/>
            <a:ext cx="2924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3.3 </a:t>
            </a:r>
            <a:r>
              <a:rPr lang="zh-CN" altLang="en-US" sz="2800">
                <a:latin typeface="+mn-ea"/>
                <a:cs typeface="+mn-ea"/>
              </a:rPr>
              <a:t>设计模式应用</a:t>
            </a:r>
            <a:endParaRPr lang="zh-CN" altLang="en-US" sz="28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2515" y="802640"/>
            <a:ext cx="645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3.3.1 java</a:t>
            </a:r>
            <a:r>
              <a:rPr lang="zh-CN" altLang="en-US"/>
              <a:t>编程核心思想</a:t>
            </a:r>
            <a:r>
              <a:rPr lang="en-US" altLang="zh-CN"/>
              <a:t>=&gt;</a:t>
            </a:r>
            <a:r>
              <a:rPr lang="zh-CN" altLang="en-US"/>
              <a:t>面向接口编程</a:t>
            </a:r>
            <a:r>
              <a:rPr lang="en-US" altLang="zh-CN"/>
              <a:t>(</a:t>
            </a:r>
            <a:r>
              <a:rPr lang="zh-CN" altLang="en-US"/>
              <a:t>依赖抽象</a:t>
            </a:r>
            <a:r>
              <a:rPr lang="en-US" altLang="zh-CN"/>
              <a:t>,</a:t>
            </a:r>
            <a:r>
              <a:rPr lang="zh-CN" altLang="en-US"/>
              <a:t>不依赖具体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</a:t>
            </a:r>
            <a:r>
              <a:rPr lang="zh-CN" altLang="en-US"/>
              <a:t>先写一个接口</a:t>
            </a:r>
            <a:r>
              <a:rPr lang="en-US" altLang="zh-CN"/>
              <a:t>,</a:t>
            </a:r>
            <a:r>
              <a:rPr lang="zh-CN" altLang="en-US"/>
              <a:t>表示用来实现具体的业务逻辑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2149475"/>
            <a:ext cx="869505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1068070"/>
            <a:ext cx="12148820" cy="5697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2345" y="160655"/>
            <a:ext cx="3573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3.3.2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具体抽象实现类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686</Words>
  <Application>WPS 演示</Application>
  <PresentationFormat>宽屏</PresentationFormat>
  <Paragraphs>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Calibri Light</vt:lpstr>
      <vt:lpstr>华文琥珀</vt:lpstr>
      <vt:lpstr>微软雅黑 Light</vt:lpstr>
      <vt:lpstr>华文行楷</vt:lpstr>
      <vt:lpstr>幼圆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217</cp:revision>
  <dcterms:created xsi:type="dcterms:W3CDTF">2014-05-17T06:30:00Z</dcterms:created>
  <dcterms:modified xsi:type="dcterms:W3CDTF">2018-08-27T15:06:13Z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