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714" r:id="rId2"/>
  </p:sldMasterIdLst>
  <p:notesMasterIdLst>
    <p:notesMasterId r:id="rId19"/>
  </p:notesMasterIdLst>
  <p:sldIdLst>
    <p:sldId id="315" r:id="rId3"/>
    <p:sldId id="311" r:id="rId4"/>
    <p:sldId id="317" r:id="rId5"/>
    <p:sldId id="320" r:id="rId6"/>
    <p:sldId id="319" r:id="rId7"/>
    <p:sldId id="318" r:id="rId8"/>
    <p:sldId id="321" r:id="rId9"/>
    <p:sldId id="322" r:id="rId10"/>
    <p:sldId id="323" r:id="rId11"/>
    <p:sldId id="312" r:id="rId12"/>
    <p:sldId id="310" r:id="rId13"/>
    <p:sldId id="313" r:id="rId14"/>
    <p:sldId id="309" r:id="rId15"/>
    <p:sldId id="314" r:id="rId16"/>
    <p:sldId id="324" r:id="rId17"/>
    <p:sldId id="316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18B"/>
    <a:srgbClr val="29166F"/>
    <a:srgbClr val="194B87"/>
    <a:srgbClr val="485C77"/>
    <a:srgbClr val="E80012"/>
    <a:srgbClr val="EE8891"/>
    <a:srgbClr val="1A4D8B"/>
    <a:srgbClr val="EA0A1C"/>
    <a:srgbClr val="352E2D"/>
    <a:srgbClr val="E9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2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A1CF4-3141-438E-B544-9DC661E2D46F}" type="datetimeFigureOut">
              <a:rPr lang="zh-CN" altLang="en-US" smtClean="0"/>
              <a:t>2018-7-12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CC2-40E4-42C6-B045-BDBA59AC9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27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jp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CF5B539F-BFF9-48F7-A096-7240D608014D}"/>
              </a:ext>
            </a:extLst>
          </p:cNvPr>
          <p:cNvGrpSpPr/>
          <p:nvPr userDrawn="1"/>
        </p:nvGrpSpPr>
        <p:grpSpPr>
          <a:xfrm>
            <a:off x="0" y="2097576"/>
            <a:ext cx="12192000" cy="3455567"/>
            <a:chOff x="2542311" y="1571106"/>
            <a:chExt cx="7107381" cy="3455567"/>
          </a:xfrm>
        </p:grpSpPr>
        <p:sp>
          <p:nvSpPr>
            <p:cNvPr id="8" name="矩形 7"/>
            <p:cNvSpPr/>
            <p:nvPr/>
          </p:nvSpPr>
          <p:spPr>
            <a:xfrm>
              <a:off x="2542311" y="1571106"/>
              <a:ext cx="7107381" cy="345556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TextBox 75"/>
            <p:cNvSpPr txBox="1"/>
            <p:nvPr/>
          </p:nvSpPr>
          <p:spPr>
            <a:xfrm>
              <a:off x="4433780" y="2714816"/>
              <a:ext cx="3648280" cy="923330"/>
            </a:xfrm>
            <a:prstGeom prst="rect">
              <a:avLst/>
            </a:prstGeom>
            <a:noFill/>
            <a:effectLst>
              <a:outerShdw dist="50800" dir="2700000" algn="tl" rotWithShape="0">
                <a:prstClr val="black">
                  <a:alpha val="6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4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5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长城</a:t>
              </a:r>
              <a:r>
                <a:rPr lang="zh-CN" altLang="en-US" sz="5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金融公司</a:t>
              </a:r>
              <a:r>
                <a:rPr lang="zh-CN" altLang="en-US" sz="5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简介</a:t>
              </a:r>
              <a:endPara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350665" y="3630080"/>
              <a:ext cx="542942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 userDrawn="1"/>
        </p:nvSpPr>
        <p:spPr>
          <a:xfrm>
            <a:off x="3775537" y="4328374"/>
            <a:ext cx="4405746" cy="3509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05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082" y="4409036"/>
            <a:ext cx="4101746" cy="20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15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42309" y="1258068"/>
            <a:ext cx="7107381" cy="345556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75"/>
          <p:cNvSpPr txBox="1"/>
          <p:nvPr/>
        </p:nvSpPr>
        <p:spPr>
          <a:xfrm>
            <a:off x="4418789" y="2205318"/>
            <a:ext cx="3087717" cy="923330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5400" dirty="0">
                <a:latin typeface="+mn-lt"/>
                <a:ea typeface="+mn-ea"/>
                <a:cs typeface="+mn-ea"/>
                <a:sym typeface="+mn-lt"/>
              </a:rPr>
              <a:t>THANKS</a:t>
            </a:r>
            <a:endParaRPr lang="zh-CN" altLang="en-US" sz="5400" b="0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69136" y="3073241"/>
            <a:ext cx="55691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987038" y="3089572"/>
            <a:ext cx="59512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金融信息技术应用解决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方案提供商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68" y="3746699"/>
            <a:ext cx="1920358" cy="192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25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B4C3FE49-CE2A-4C7A-A762-337F29E9E7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316681" cy="6858297"/>
          </a:xfrm>
          <a:prstGeom prst="rect">
            <a:avLst/>
          </a:prstGeom>
        </p:spPr>
      </p:pic>
      <p:sp>
        <p:nvSpPr>
          <p:cNvPr id="20" name="TextBox 75"/>
          <p:cNvSpPr txBox="1"/>
          <p:nvPr userDrawn="1"/>
        </p:nvSpPr>
        <p:spPr>
          <a:xfrm>
            <a:off x="3660187" y="3013375"/>
            <a:ext cx="7295245" cy="923330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5400" b="1" kern="1200" dirty="0" smtClean="0">
                <a:solidFill>
                  <a:srgbClr val="194B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微软雅黑</a:t>
            </a:r>
            <a:r>
              <a:rPr lang="en-US" altLang="zh-CN" sz="5400" b="1" kern="1200" dirty="0" smtClean="0">
                <a:solidFill>
                  <a:srgbClr val="194B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54</a:t>
            </a:r>
            <a:r>
              <a:rPr lang="zh-CN" altLang="en-US" sz="5400" b="1" kern="1200" dirty="0" smtClean="0">
                <a:solidFill>
                  <a:srgbClr val="194B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号字体加粗</a:t>
            </a: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4067810" y="4009183"/>
            <a:ext cx="6480000" cy="0"/>
          </a:xfrm>
          <a:prstGeom prst="line">
            <a:avLst/>
          </a:prstGeom>
          <a:ln>
            <a:solidFill>
              <a:srgbClr val="194B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332" y="4154140"/>
            <a:ext cx="4101746" cy="20210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6" b="20124"/>
          <a:stretch/>
        </p:blipFill>
        <p:spPr>
          <a:xfrm>
            <a:off x="1" y="297"/>
            <a:ext cx="2316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06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B4C3FE49-CE2A-4C7A-A762-337F29E9E7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316681" cy="6858297"/>
          </a:xfrm>
          <a:prstGeom prst="rect">
            <a:avLst/>
          </a:prstGeom>
        </p:spPr>
      </p:pic>
      <p:cxnSp>
        <p:nvCxnSpPr>
          <p:cNvPr id="21" name="直接连接符 20"/>
          <p:cNvCxnSpPr/>
          <p:nvPr userDrawn="1"/>
        </p:nvCxnSpPr>
        <p:spPr>
          <a:xfrm>
            <a:off x="4067810" y="4009183"/>
            <a:ext cx="6480000" cy="0"/>
          </a:xfrm>
          <a:prstGeom prst="line">
            <a:avLst/>
          </a:prstGeom>
          <a:ln>
            <a:solidFill>
              <a:srgbClr val="194B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332" y="4154140"/>
            <a:ext cx="4101746" cy="20210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6" b="20124"/>
          <a:stretch/>
        </p:blipFill>
        <p:spPr>
          <a:xfrm>
            <a:off x="1" y="297"/>
            <a:ext cx="2316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81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9808720" y="6372679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kern="1200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诚信 业绩 创新 责任</a:t>
            </a:r>
            <a:endParaRPr lang="zh-CN" altLang="en-US" sz="1600" kern="1200" dirty="0">
              <a:solidFill>
                <a:schemeClr val="tx1">
                  <a:tint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16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434409"/>
            <a:ext cx="9291782" cy="257336"/>
          </a:xfrm>
          <a:prstGeom prst="rect">
            <a:avLst/>
          </a:prstGeom>
          <a:solidFill>
            <a:srgbClr val="1A4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sp>
        <p:nvSpPr>
          <p:cNvPr id="11" name="矩形 10"/>
          <p:cNvSpPr/>
          <p:nvPr userDrawn="1"/>
        </p:nvSpPr>
        <p:spPr>
          <a:xfrm>
            <a:off x="11520487" y="6434409"/>
            <a:ext cx="671513" cy="257336"/>
          </a:xfrm>
          <a:prstGeom prst="rect">
            <a:avLst/>
          </a:prstGeom>
          <a:solidFill>
            <a:srgbClr val="19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9358284" y="6377472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kern="1200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诚信 业绩 创新 责任</a:t>
            </a:r>
            <a:endParaRPr lang="zh-CN" altLang="en-US" sz="1600" kern="1200" dirty="0">
              <a:solidFill>
                <a:schemeClr val="tx1">
                  <a:tint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04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flipV="1">
            <a:off x="1118513" y="693965"/>
            <a:ext cx="11070771" cy="65314"/>
          </a:xfrm>
          <a:prstGeom prst="rect">
            <a:avLst/>
          </a:prstGeom>
          <a:solidFill>
            <a:srgbClr val="19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8" y="6590294"/>
            <a:ext cx="2800350" cy="13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45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1659072" y="6015741"/>
            <a:ext cx="131136" cy="577081"/>
          </a:xfrm>
          <a:prstGeom prst="rect">
            <a:avLst/>
          </a:prstGeom>
          <a:solidFill>
            <a:srgbClr val="19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18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5456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/>
        </p:nvGrpSpPr>
        <p:grpSpPr>
          <a:xfrm>
            <a:off x="8165" y="0"/>
            <a:ext cx="12172949" cy="6858000"/>
            <a:chOff x="8165" y="0"/>
            <a:chExt cx="12172949" cy="6858000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342" r="6256" b="14753"/>
            <a:stretch/>
          </p:blipFill>
          <p:spPr>
            <a:xfrm>
              <a:off x="9903674" y="0"/>
              <a:ext cx="2277440" cy="6849836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014"/>
            <a:stretch/>
          </p:blipFill>
          <p:spPr>
            <a:xfrm>
              <a:off x="7425717" y="0"/>
              <a:ext cx="2429416" cy="68580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598" b="7417"/>
            <a:stretch/>
          </p:blipFill>
          <p:spPr>
            <a:xfrm>
              <a:off x="4947760" y="0"/>
              <a:ext cx="2429416" cy="6858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573" b="12521"/>
            <a:stretch/>
          </p:blipFill>
          <p:spPr>
            <a:xfrm>
              <a:off x="2477964" y="1"/>
              <a:ext cx="2429416" cy="684983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014"/>
            <a:stretch/>
          </p:blipFill>
          <p:spPr>
            <a:xfrm>
              <a:off x="8165" y="0"/>
              <a:ext cx="2429416" cy="6858000"/>
            </a:xfrm>
            <a:prstGeom prst="rect">
              <a:avLst/>
            </a:prstGeom>
          </p:spPr>
        </p:pic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B4C3FE49-CE2A-4C7A-A762-337F29E9E7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21296" b="9257"/>
          <a:stretch/>
        </p:blipFill>
        <p:spPr>
          <a:xfrm rot="5400000">
            <a:off x="4423787" y="-282252"/>
            <a:ext cx="3459819" cy="7112979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3369136" y="3073241"/>
            <a:ext cx="55691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987038" y="3089572"/>
            <a:ext cx="59512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金融信息技术应用解决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方案提供商</a:t>
            </a:r>
          </a:p>
        </p:txBody>
      </p:sp>
      <p:sp>
        <p:nvSpPr>
          <p:cNvPr id="19" name="TextBox 75"/>
          <p:cNvSpPr txBox="1"/>
          <p:nvPr userDrawn="1"/>
        </p:nvSpPr>
        <p:spPr>
          <a:xfrm>
            <a:off x="4720868" y="2246139"/>
            <a:ext cx="3087717" cy="923330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5400" dirty="0">
                <a:latin typeface="+mn-lt"/>
                <a:ea typeface="+mn-ea"/>
                <a:cs typeface="+mn-ea"/>
                <a:sym typeface="+mn-lt"/>
              </a:rPr>
              <a:t>THANKS</a:t>
            </a:r>
            <a:endParaRPr lang="zh-CN" altLang="en-US" sz="5400" b="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68" y="3746699"/>
            <a:ext cx="1920358" cy="192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70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CF5B539F-BFF9-48F7-A096-7240D608014D}"/>
              </a:ext>
            </a:extLst>
          </p:cNvPr>
          <p:cNvGrpSpPr/>
          <p:nvPr userDrawn="1"/>
        </p:nvGrpSpPr>
        <p:grpSpPr>
          <a:xfrm>
            <a:off x="0" y="2097576"/>
            <a:ext cx="12192000" cy="3455567"/>
            <a:chOff x="2542311" y="1571106"/>
            <a:chExt cx="7107381" cy="3455567"/>
          </a:xfrm>
        </p:grpSpPr>
        <p:sp>
          <p:nvSpPr>
            <p:cNvPr id="8" name="矩形 7"/>
            <p:cNvSpPr/>
            <p:nvPr/>
          </p:nvSpPr>
          <p:spPr>
            <a:xfrm>
              <a:off x="2542311" y="1571106"/>
              <a:ext cx="7107381" cy="345556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350665" y="3630080"/>
              <a:ext cx="542942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 userDrawn="1"/>
        </p:nvSpPr>
        <p:spPr>
          <a:xfrm>
            <a:off x="3775537" y="4328374"/>
            <a:ext cx="4405746" cy="3509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05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082" y="4409036"/>
            <a:ext cx="4101746" cy="20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68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97"/>
            <a:ext cx="2316681" cy="68585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2908" y="6092142"/>
            <a:ext cx="18829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kern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Lorem ipsum dolor sit amet consectetur adipisicing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4C3FE49-CE2A-4C7A-A762-337F29E9E7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297"/>
            <a:ext cx="2316681" cy="68585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6" b="20124"/>
          <a:stretch/>
        </p:blipFill>
        <p:spPr>
          <a:xfrm>
            <a:off x="1" y="-7865"/>
            <a:ext cx="2316681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602" y="228497"/>
            <a:ext cx="1821505" cy="4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0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97"/>
            <a:ext cx="2316681" cy="68585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2908" y="6092142"/>
            <a:ext cx="18829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kern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Lorem ipsum dolor sit amet consectetur adipisicing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4C3FE49-CE2A-4C7A-A762-337F29E9E7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297"/>
            <a:ext cx="2316681" cy="68585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602" y="228497"/>
            <a:ext cx="1821505" cy="4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09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9808720" y="6372679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kern="1200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诚信 业绩 创新 责任</a:t>
            </a:r>
            <a:endParaRPr lang="zh-CN" altLang="en-US" sz="1600" kern="1200" dirty="0">
              <a:solidFill>
                <a:schemeClr val="tx1">
                  <a:tint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30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434409"/>
            <a:ext cx="9291782" cy="2573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9358284" y="6377472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kern="1200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诚信 业绩 创新 责任</a:t>
            </a:r>
            <a:endParaRPr lang="zh-CN" altLang="en-US" sz="1600" kern="1200" dirty="0">
              <a:solidFill>
                <a:schemeClr val="tx1">
                  <a:tint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1520487" y="6434409"/>
            <a:ext cx="671513" cy="2573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42707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 flipV="1">
            <a:off x="1118513" y="693965"/>
            <a:ext cx="11070771" cy="65314"/>
          </a:xfrm>
          <a:prstGeom prst="rect">
            <a:avLst/>
          </a:prstGeom>
          <a:solidFill>
            <a:srgbClr val="E80012"/>
          </a:solidFill>
          <a:ln>
            <a:solidFill>
              <a:srgbClr val="E800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8" y="6590294"/>
            <a:ext cx="2800350" cy="1379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602" y="228497"/>
            <a:ext cx="1821505" cy="4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73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1659072" y="6015741"/>
            <a:ext cx="131136" cy="577081"/>
          </a:xfrm>
          <a:prstGeom prst="rect">
            <a:avLst/>
          </a:prstGeom>
          <a:solidFill>
            <a:srgbClr val="EF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727179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9374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9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25" r:id="rId2"/>
    <p:sldLayoutId id="2147483704" r:id="rId3"/>
    <p:sldLayoutId id="2147483717" r:id="rId4"/>
    <p:sldLayoutId id="2147483703" r:id="rId5"/>
    <p:sldLayoutId id="2147483708" r:id="rId6"/>
    <p:sldLayoutId id="2147483707" r:id="rId7"/>
    <p:sldLayoutId id="2147483709" r:id="rId8"/>
    <p:sldLayoutId id="2147483712" r:id="rId9"/>
    <p:sldLayoutId id="214748371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602" y="228497"/>
            <a:ext cx="1821505" cy="4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3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6" r:id="rId2"/>
    <p:sldLayoutId id="2147483723" r:id="rId3"/>
    <p:sldLayoutId id="2147483721" r:id="rId4"/>
    <p:sldLayoutId id="2147483716" r:id="rId5"/>
    <p:sldLayoutId id="2147483722" r:id="rId6"/>
    <p:sldLayoutId id="2147483724" r:id="rId7"/>
    <p:sldLayoutId id="2147483718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64258" y="3220995"/>
            <a:ext cx="72699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</a:rPr>
              <a:t>微软雅</a:t>
            </a:r>
            <a:r>
              <a:rPr lang="zh-CN" altLang="en-US" sz="5400" b="1" dirty="0" smtClean="0">
                <a:solidFill>
                  <a:schemeClr val="bg1"/>
                </a:solidFill>
                <a:latin typeface="+mj-ea"/>
                <a:ea typeface="+mj-ea"/>
              </a:rPr>
              <a:t>黑</a:t>
            </a:r>
            <a:r>
              <a:rPr lang="en-US" altLang="zh-CN" sz="5400" b="1" dirty="0" smtClean="0">
                <a:solidFill>
                  <a:schemeClr val="bg1"/>
                </a:solidFill>
                <a:latin typeface="+mj-ea"/>
                <a:ea typeface="+mj-ea"/>
              </a:rPr>
              <a:t>54</a:t>
            </a:r>
            <a:r>
              <a:rPr lang="zh-CN" altLang="en-US" sz="5400" b="1" dirty="0" smtClean="0">
                <a:solidFill>
                  <a:schemeClr val="bg1"/>
                </a:solidFill>
                <a:latin typeface="+mj-ea"/>
                <a:ea typeface="+mj-ea"/>
              </a:rPr>
              <a:t>号字体加粗</a:t>
            </a:r>
            <a:endParaRPr lang="zh-CN" altLang="en-US" sz="5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6426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82312" y="3080951"/>
            <a:ext cx="72699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rgbClr val="485C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</a:t>
            </a:r>
            <a:r>
              <a:rPr lang="zh-CN" altLang="en-US" sz="5400" b="1" dirty="0">
                <a:solidFill>
                  <a:srgbClr val="485C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雅黑</a:t>
            </a:r>
            <a:r>
              <a:rPr lang="en-US" altLang="zh-CN" sz="5400" b="1" dirty="0">
                <a:solidFill>
                  <a:srgbClr val="485C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</a:t>
            </a:r>
            <a:r>
              <a:rPr lang="zh-CN" altLang="en-US" sz="5400" b="1" dirty="0">
                <a:solidFill>
                  <a:srgbClr val="485C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号字体加粗</a:t>
            </a:r>
          </a:p>
        </p:txBody>
      </p:sp>
    </p:spTree>
    <p:extLst>
      <p:ext uri="{BB962C8B-B14F-4D97-AF65-F5344CB8AC3E}">
        <p14:creationId xmlns:p14="http://schemas.microsoft.com/office/powerpoint/2010/main" val="367871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1912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6069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3950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7200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228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56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54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02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088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713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47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302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188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0477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</p:tagLst>
</file>

<file path=ppt/theme/theme1.xml><?xml version="1.0" encoding="utf-8"?>
<a:theme xmlns:a="http://schemas.openxmlformats.org/drawingml/2006/main" name="中文汇报2">
  <a:themeElements>
    <a:clrScheme name="benchmark 20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4333F"/>
      </a:accent1>
      <a:accent2>
        <a:srgbClr val="616161"/>
      </a:accent2>
      <a:accent3>
        <a:srgbClr val="92D050"/>
      </a:accent3>
      <a:accent4>
        <a:srgbClr val="FFC000"/>
      </a:accent4>
      <a:accent5>
        <a:srgbClr val="0174AB"/>
      </a:accent5>
      <a:accent6>
        <a:srgbClr val="ED7D31"/>
      </a:accent6>
      <a:hlink>
        <a:srgbClr val="0563C1"/>
      </a:hlink>
      <a:folHlink>
        <a:srgbClr val="954F72"/>
      </a:folHlink>
    </a:clrScheme>
    <a:fontScheme name="zlq425s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>
          <a:outerShdw blurRad="50800" dist="25400" dir="2700000" algn="tl" rotWithShape="0">
            <a:prstClr val="black">
              <a:alpha val="33000"/>
            </a:prstClr>
          </a:outerShdw>
        </a:effectLst>
      </a:spPr>
      <a:bodyPr wrap="none"/>
      <a:lstStyle>
        <a:defPPr>
          <a:defRPr sz="1050"/>
        </a:defPPr>
      </a:lstStyle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rgbClr r="0" g="0" b="0"/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  <a:lnDef>
      <a:spPr>
        <a:ln w="76200"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中文汇报2" id="{94FA34F4-7BC1-48E2-B740-C7D8CC441AE2}" vid="{13134613-2207-4CF5-AAE8-F58E14DCD353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中文汇报2</Template>
  <TotalTime>2072</TotalTime>
  <Words>16</Words>
  <Application>Microsoft Office PowerPoint</Application>
  <PresentationFormat>宽屏</PresentationFormat>
  <Paragraphs>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黑体</vt:lpstr>
      <vt:lpstr>宋体</vt:lpstr>
      <vt:lpstr>微软雅黑</vt:lpstr>
      <vt:lpstr>Arial</vt:lpstr>
      <vt:lpstr>Calibri</vt:lpstr>
      <vt:lpstr>中文汇报2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Base>www.islide.cc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SIMON</dc:creator>
  <cp:lastModifiedBy>李时丽</cp:lastModifiedBy>
  <cp:revision>199</cp:revision>
  <dcterms:created xsi:type="dcterms:W3CDTF">2014-05-17T06:30:58Z</dcterms:created>
  <dcterms:modified xsi:type="dcterms:W3CDTF">2018-07-12T07:59:19Z</dcterms:modified>
</cp:coreProperties>
</file>