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9"/>
  </p:notesMasterIdLst>
  <p:sldIdLst>
    <p:sldId id="315" r:id="rId4"/>
    <p:sldId id="311" r:id="rId5"/>
    <p:sldId id="317" r:id="rId6"/>
    <p:sldId id="320" r:id="rId7"/>
    <p:sldId id="333" r:id="rId8"/>
    <p:sldId id="334" r:id="rId9"/>
    <p:sldId id="335" r:id="rId10"/>
    <p:sldId id="321" r:id="rId11"/>
    <p:sldId id="322" r:id="rId12"/>
    <p:sldId id="310" r:id="rId13"/>
    <p:sldId id="313" r:id="rId14"/>
    <p:sldId id="309" r:id="rId15"/>
    <p:sldId id="314" r:id="rId16"/>
    <p:sldId id="324" r:id="rId17"/>
    <p:sldId id="31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46783" y="3220995"/>
            <a:ext cx="6764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信小程序初级入门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045" y="211455"/>
            <a:ext cx="29044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4.3: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登录接口调用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957770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  </a:t>
            </a:r>
            <a:r>
              <a:rPr lang="zh-CN" altLang="en-US" sz="5400">
                <a:latin typeface="+mj-ea"/>
                <a:ea typeface="+mj-ea"/>
                <a:cs typeface="+mj-ea"/>
              </a:rPr>
              <a:t>小程序开发环境搭建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进入微信公众平台</a:t>
            </a:r>
            <a:endParaRPr lang="en-US" altLang="zh-CN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:https://developers.weixin.qq.com/miniprogram/dev/devtools/download.html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2858770"/>
            <a:ext cx="5419090" cy="319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6922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初始化项目基本结构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1636395"/>
            <a:ext cx="391414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3110" y="765175"/>
            <a:ext cx="8979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3:</a:t>
            </a:r>
            <a:r>
              <a:rPr lang="zh-CN" altLang="en-US" sz="5400">
                <a:latin typeface="+mn-ea"/>
                <a:cs typeface="+mn-ea"/>
              </a:rPr>
              <a:t>小程序基本目录和文件讲解</a:t>
            </a:r>
            <a:endParaRPr lang="zh-CN" altLang="en-US" sz="5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753110" y="1612900"/>
            <a:ext cx="2847340" cy="465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8365" y="2021205"/>
            <a:ext cx="74853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</a:t>
            </a:r>
            <a:r>
              <a:rPr lang="en-US" altLang="zh-CN"/>
              <a:t>:pages  ----</a:t>
            </a:r>
            <a:r>
              <a:rPr lang="zh-CN" altLang="en-US"/>
              <a:t>所有的业务页面</a:t>
            </a:r>
            <a:endParaRPr lang="en-US" altLang="zh-CN"/>
          </a:p>
          <a:p>
            <a:pPr algn="l"/>
            <a:r>
              <a:rPr lang="en-US" altLang="zh-CN"/>
              <a:t>     1:index.js   ---- .js 后缀的 </a:t>
            </a:r>
            <a:r>
              <a:rPr lang="zh-CN" altLang="en-US"/>
              <a:t>页面</a:t>
            </a:r>
            <a:r>
              <a:rPr lang="en-US" altLang="zh-CN"/>
              <a:t>脚本逻辑文件</a:t>
            </a:r>
            <a:endParaRPr lang="en-US" altLang="zh-CN"/>
          </a:p>
          <a:p>
            <a:pPr algn="l"/>
            <a:r>
              <a:rPr lang="en-US" altLang="zh-CN"/>
              <a:t>     2:index.wxml  ----- .wxml 后缀 </a:t>
            </a:r>
            <a:r>
              <a:rPr lang="zh-CN" altLang="en-US"/>
              <a:t>页面显示的</a:t>
            </a:r>
            <a:r>
              <a:rPr lang="en-US" altLang="zh-CN"/>
              <a:t>文件,</a:t>
            </a:r>
            <a:r>
              <a:rPr lang="zh-CN" altLang="en-US"/>
              <a:t>只支持微信特有标签</a:t>
            </a:r>
            <a:endParaRPr lang="en-US" altLang="zh-CN"/>
          </a:p>
          <a:p>
            <a:pPr algn="l"/>
            <a:r>
              <a:rPr lang="en-US" altLang="zh-CN"/>
              <a:t>     3:index.wxss   ----.wxss 后缀 </a:t>
            </a:r>
            <a:r>
              <a:rPr lang="zh-CN" altLang="en-US"/>
              <a:t>页面</a:t>
            </a:r>
            <a:r>
              <a:rPr lang="en-US" altLang="zh-CN"/>
              <a:t>CSS 样式文件</a:t>
            </a:r>
            <a:endParaRPr lang="zh-CN" altLang="en-US"/>
          </a:p>
          <a:p>
            <a:pPr algn="l"/>
            <a:r>
              <a:rPr lang="zh-CN" altLang="en-US"/>
              <a:t>二</a:t>
            </a:r>
            <a:r>
              <a:rPr lang="en-US" altLang="zh-CN"/>
              <a:t>:utils         ----</a:t>
            </a:r>
            <a:r>
              <a:rPr lang="zh-CN" altLang="en-US"/>
              <a:t>全局</a:t>
            </a:r>
            <a:r>
              <a:rPr lang="en-US" altLang="zh-CN"/>
              <a:t>js</a:t>
            </a:r>
            <a:r>
              <a:rPr lang="zh-CN" altLang="en-US"/>
              <a:t>工具库</a:t>
            </a:r>
            <a:endParaRPr lang="en-US" altLang="zh-CN"/>
          </a:p>
          <a:p>
            <a:pPr algn="l"/>
            <a:r>
              <a:rPr lang="zh-CN" altLang="en-US"/>
              <a:t>三</a:t>
            </a:r>
            <a:r>
              <a:rPr lang="en-US" altLang="zh-CN"/>
              <a:t>:app.js      ----用来注册一个小程序.</a:t>
            </a:r>
            <a:r>
              <a:rPr lang="zh-CN" altLang="en-US"/>
              <a:t>指定小程序的生命周期</a:t>
            </a:r>
            <a:endParaRPr lang="en-US" altLang="zh-CN"/>
          </a:p>
          <a:p>
            <a:pPr algn="l"/>
            <a:r>
              <a:rPr lang="zh-CN" altLang="en-US"/>
              <a:t>四</a:t>
            </a:r>
            <a:r>
              <a:rPr lang="en-US" altLang="zh-CN"/>
              <a:t>:app.json  ----微信小程序全局配置，决定页面文件的路径、窗口表现、</a:t>
            </a:r>
            <a:endParaRPr lang="en-US" altLang="zh-CN"/>
          </a:p>
          <a:p>
            <a:pPr algn="l"/>
            <a:r>
              <a:rPr lang="en-US" altLang="zh-CN"/>
              <a:t>	          设置网络超时时间、设置多 tab </a:t>
            </a:r>
            <a:endParaRPr lang="en-US" altLang="zh-CN"/>
          </a:p>
          <a:p>
            <a:pPr algn="l"/>
            <a:r>
              <a:rPr lang="zh-CN" altLang="en-US"/>
              <a:t>五</a:t>
            </a:r>
            <a:r>
              <a:rPr lang="en-US" altLang="zh-CN"/>
              <a:t>:app.wxss ----全局的样式和局部样式</a:t>
            </a:r>
            <a:endParaRPr lang="en-US" altLang="zh-CN"/>
          </a:p>
          <a:p>
            <a:pPr algn="l"/>
            <a:r>
              <a:rPr lang="zh-CN" altLang="en-US"/>
              <a:t>六</a:t>
            </a:r>
            <a:r>
              <a:rPr lang="en-US" altLang="zh-CN"/>
              <a:t>:project.config.json   ----</a:t>
            </a:r>
            <a:r>
              <a:rPr lang="zh-CN" altLang="en-US"/>
              <a:t>项目信息</a:t>
            </a:r>
            <a:r>
              <a:rPr lang="en-US" altLang="zh-CN"/>
              <a:t>,</a:t>
            </a:r>
            <a:r>
              <a:rPr lang="zh-CN" altLang="en-US"/>
              <a:t>系统自动生成</a:t>
            </a:r>
            <a:r>
              <a:rPr lang="en-US" altLang="zh-CN"/>
              <a:t>,</a:t>
            </a:r>
            <a:r>
              <a:rPr lang="zh-CN" altLang="en-US"/>
              <a:t>一般无需更改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520" y="911225"/>
            <a:ext cx="89795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5400">
                <a:latin typeface="+mn-ea"/>
                <a:cs typeface="+mn-ea"/>
                <a:sym typeface="+mn-ea"/>
              </a:rPr>
              <a:t>4:</a:t>
            </a:r>
            <a:r>
              <a:rPr lang="zh-CN" altLang="en-US" sz="5400">
                <a:latin typeface="+mn-ea"/>
                <a:cs typeface="+mn-ea"/>
                <a:sym typeface="+mn-ea"/>
              </a:rPr>
              <a:t>小程序实战之账号密码登录</a:t>
            </a:r>
            <a:endParaRPr lang="zh-CN" altLang="en-US" sz="5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833245"/>
            <a:ext cx="6300470" cy="3914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1120" y="1905000"/>
            <a:ext cx="572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1:</a:t>
            </a:r>
            <a:r>
              <a:rPr lang="zh-CN" altLang="en-US"/>
              <a:t>在</a:t>
            </a:r>
            <a:r>
              <a:rPr lang="en-US" altLang="zh-CN"/>
              <a:t>pages</a:t>
            </a:r>
            <a:r>
              <a:rPr lang="zh-CN" altLang="en-US"/>
              <a:t>新建</a:t>
            </a:r>
            <a:r>
              <a:rPr lang="en-US" altLang="zh-CN"/>
              <a:t>login</a:t>
            </a:r>
            <a:r>
              <a:rPr lang="zh-CN" altLang="en-US"/>
              <a:t>目录</a:t>
            </a:r>
            <a:r>
              <a:rPr lang="en-US" altLang="zh-CN"/>
              <a:t>,</a:t>
            </a:r>
            <a:r>
              <a:rPr lang="zh-CN" altLang="en-US"/>
              <a:t>在目录下新建必备的四个文件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    index.js,index.json,index.wxml,index.wxss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2505" y="347980"/>
            <a:ext cx="21932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+mn-ea"/>
                <a:cs typeface="+mn-ea"/>
                <a:sym typeface="+mn-ea"/>
              </a:rPr>
              <a:t>4.1:</a:t>
            </a:r>
            <a:r>
              <a:rPr lang="zh-CN" altLang="en-US" sz="2800">
                <a:latin typeface="+mn-ea"/>
                <a:cs typeface="+mn-ea"/>
                <a:sym typeface="+mn-ea"/>
              </a:rPr>
              <a:t>登录页面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2313940"/>
            <a:ext cx="3552825" cy="413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515" y="131254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页面效果图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282815" y="13125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页面代码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60" y="2517775"/>
            <a:ext cx="7010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651635"/>
            <a:ext cx="4029075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2695" y="107696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WXSS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840" y="389890"/>
            <a:ext cx="21932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+mn-ea"/>
                <a:cs typeface="+mn-ea"/>
                <a:sym typeface="+mn-ea"/>
              </a:rPr>
              <a:t>4.2:</a:t>
            </a:r>
            <a:r>
              <a:rPr lang="zh-CN" altLang="en-US" sz="2800">
                <a:latin typeface="+mn-ea"/>
                <a:cs typeface="+mn-ea"/>
                <a:sym typeface="+mn-ea"/>
              </a:rPr>
              <a:t>登录后台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" y="1021715"/>
            <a:ext cx="1211008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-15875"/>
            <a:ext cx="12172950" cy="6851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623</Words>
  <Application>WPS 演示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微软雅黑 Light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210</cp:revision>
  <dcterms:created xsi:type="dcterms:W3CDTF">2014-05-17T06:30:00Z</dcterms:created>
  <dcterms:modified xsi:type="dcterms:W3CDTF">2018-08-13T06:14:00Z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