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82" r:id="rId4"/>
    <p:sldId id="284" r:id="rId5"/>
    <p:sldId id="286" r:id="rId6"/>
    <p:sldId id="287" r:id="rId7"/>
    <p:sldId id="288" r:id="rId8"/>
    <p:sldId id="285" r:id="rId9"/>
    <p:sldId id="278" r:id="rId10"/>
  </p:sldIdLst>
  <p:sldSz cx="9144000" cy="6858000" type="screen4x3"/>
  <p:notesSz cx="6805613" cy="9939338"/>
  <p:embeddedFontLst>
    <p:embeddedFont>
      <p:font typeface="나눔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1" d="100"/>
          <a:sy n="81" d="100"/>
        </p:scale>
        <p:origin x="197" y="5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8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6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6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324854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2018.06.28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권정대</a:t>
            </a:r>
            <a:endParaRPr lang="ko-KR" altLang="en-US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Mutable &amp; </a:t>
            </a:r>
            <a:r>
              <a:rPr lang="en-US" altLang="ko-KR" sz="1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Im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mutable Class</a:t>
            </a: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 Mutable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 &amp;  </a:t>
            </a:r>
            <a:r>
              <a:rPr lang="en-US" altLang="ko-KR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Im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mutable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차이점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 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String Pool(String </a:t>
            </a:r>
            <a:r>
              <a:rPr lang="en-US" altLang="ko-KR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Constrant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Pool)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2.1	 Java Memory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2.2	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String Pool(String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Constrant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Pool)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66713" y="1852003"/>
            <a:ext cx="34135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66713" y="2263698"/>
            <a:ext cx="3413550" cy="158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6713" y="2839890"/>
            <a:ext cx="3413550" cy="158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3947028"/>
            <a:ext cx="3413550" cy="158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6713" y="3176873"/>
            <a:ext cx="3413550" cy="158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Mutable Class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52327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 내의 특정 요소를 변경할 수 있는 객체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대표적 예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List.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ArrayList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HashMap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04" y="1410159"/>
            <a:ext cx="2379811" cy="942260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56544" y="243963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IM Mutable Class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3149670"/>
            <a:ext cx="8470547" cy="75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불변의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변경할 수 없는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즉 변경이 불가능한 클래스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래퍼런스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타입의 객체이기 때문에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heap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영역에 생성된다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대표적 예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String, Boolean, Integer, Float, Long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56544" y="3895220"/>
            <a:ext cx="8470547" cy="96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장점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생성자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접근메소드에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대한 방어 복사가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필요없다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멀티스레드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환경에서 동기화 처리없이 객체를 공유할 수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.(Thread-safe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불변이기 때문에 객체가 안전하다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.) 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56544" y="4682733"/>
            <a:ext cx="8470547" cy="96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점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객체가 가지는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값마다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새로운 객체가 필요하다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 누수와 새로운 객체를 계속 생성해야하기 때문에 성능저하를 발생시킬 수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5508476"/>
            <a:ext cx="4126048" cy="12739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803" y="5562479"/>
            <a:ext cx="2150612" cy="12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차이점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6" y="1353620"/>
            <a:ext cx="8470547" cy="9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Im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mutable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객체는 심플함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안전성 등에서 장점을 가지고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하지만 각각 다른 값을 위해 새로운 객체를 생성해야 하고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때문에 가비지컬렉션에 부하를 줄 가능성이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Mutable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객체는 하나의 객체를 만들기 위해 값을 많이 바꿀 필요가 있을 경우에 사용한다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ex)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많은 문자열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(String)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이어붙여야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할 경우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2466782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StringBuffer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vs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StringBuilder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3083992"/>
            <a:ext cx="4405071" cy="1695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StringBuffer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가변 클래스 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&amp;&amp;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동기화 보장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멀티스레드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보장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String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클래스와 다르게 문자열을 수정할 수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Synchronization(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동기화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보장한다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만약 변경이 많지 않은 문자열에 대해 문자열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수정할경우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String 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클래스보다 더 좋은 성능을 발휘한다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문자열을 다루는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다른메소드에서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사용되기 위해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toString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메소드를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 할 경우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객체를 생성해 반환한다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456516" y="3047708"/>
            <a:ext cx="4405071" cy="169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StringBuilder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가변 클래스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&amp;&amp;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단일 스레드에서만 보장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jdk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1.5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추가된 클래스이며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StringBuffer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기능은 같다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동기화 보장하지 않기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떄문에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단일 스레드에서만 안전하다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6544" y="4815666"/>
            <a:ext cx="8365539" cy="1453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7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읽기용이나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공유용도로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문자열을 사용해야 한다면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String 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타입 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단일 문자열 참조일 경우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문자열 수정을 해야 하면서 멀티 스레드 환경이라면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7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StringBuffer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(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동기화 기능 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 -&gt; 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멀티 스레드 환경 안정성 보장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문자열 수정을 해야 하면서 싱글 스레드 환경이라면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7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StringBuilder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(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동기화 기능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x -&gt; </a:t>
            </a:r>
            <a:r>
              <a:rPr lang="ko-KR" altLang="en-US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싱글 스레드 환경 사용 권장</a:t>
            </a:r>
            <a:r>
              <a:rPr lang="en-US" altLang="ko-KR" sz="17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7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JAVA Memory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4305300" cy="390525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670103" y="1433318"/>
            <a:ext cx="4405071" cy="11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JVM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 가상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머신이라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부른다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자바와 운영체제사이에서 중계자 역할을 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자바가 운영체제 종류에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영향받지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않고 돌아갈 수 있도록 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 관리를 자동으로 해준다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..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JAVA Memory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281052"/>
            <a:ext cx="8012281" cy="3105976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32529" y="4387028"/>
            <a:ext cx="8470547" cy="238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 Compiler(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 컴파일러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의해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soucrce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(.java)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파일은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Byte code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변환된다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Class Loader(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클래스 </a:t>
            </a:r>
            <a:r>
              <a:rPr lang="ko-KR" altLang="en-US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로더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변환된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Byte code(.class)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파일을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JVM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내로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class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로드하고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Link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작업을 통해 배치 등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일련의 작업을 한다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 </a:t>
            </a:r>
            <a:r>
              <a:rPr lang="ko-KR" altLang="en-US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런타임시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class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load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Execution Engine(</a:t>
            </a:r>
            <a:r>
              <a:rPr lang="ko-KR" altLang="en-US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실행엔진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Class Loader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통해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JVM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내부로 넘어와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Runtime Data Area(JVM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배치된 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Byte code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들을 명령어 단위로 실행시킨다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GC(Garbage Collector)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어플리케이션이 생성한 객체의 생존 여부를 판단하여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더 이상 참조되지 않거나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Null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 객체의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메모리를 해체시켜 메모리 반납을 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Runtime Data Areas(JVM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런타임 데이터 영역은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JVM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메모리로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어플리케이션이 실행하면서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할당받은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 영역이다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0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JAVA Memory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5" y="1433318"/>
            <a:ext cx="4596810" cy="1162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59" y="1433318"/>
            <a:ext cx="3629656" cy="1620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79" y="3053700"/>
            <a:ext cx="6626848" cy="36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String pool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345975"/>
            <a:ext cx="8470547" cy="1407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 Pool (String </a:t>
            </a: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constrant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pool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문자열을 저장해 놓는 공간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Intern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메소드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String Constant Pool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주어진 문자열을 검색하고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있으면 해당 문자열 주소를 반환하고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없으면 새로 등록하고 문자열 주소를 반환한다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753035"/>
            <a:ext cx="2928330" cy="140722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3293133" y="2753117"/>
            <a:ext cx="5291307" cy="1407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&lt;&lt;-----  “String“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상수풀에서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검색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or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 주소 값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&lt;&lt;-----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new String(“String”)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Heap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매모리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할당이 이루어진다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Object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intern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호출하면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“String”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대한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상수풀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검색이 이루어진다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Literal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동일한 주소 값이 반환된다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9795" y="4265184"/>
            <a:ext cx="4233547" cy="197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 Pool (String </a:t>
            </a: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constrant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pool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어디에 저장되는가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??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기존은 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JVM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Perm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영역에 있었다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(perm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객체의 생명주기가 영구적인 공간이다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Jdk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1.7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버전까지의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perm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(Java6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이하버전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클래스의 정보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String Constant Pool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Static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184115" y="5124522"/>
            <a:ext cx="4300009" cy="11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Jdk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1.8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 부터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(Java7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perm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영역이 없어졌다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클래스의 정보는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native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영역으로 옮겨졌다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String Constant Pool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Static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Heap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영역으로 이동했다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GC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대상이 될 수도 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7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</TotalTime>
  <Words>711</Words>
  <Application>Microsoft Office PowerPoint</Application>
  <PresentationFormat>화면 슬라이드 쇼(4:3)</PresentationFormat>
  <Paragraphs>103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Wingdings</vt:lpstr>
      <vt:lpstr>나눔고딕</vt:lpstr>
      <vt:lpstr>맑은 고딕</vt:lpstr>
      <vt:lpstr>Office 테마</vt:lpstr>
      <vt:lpstr>Java</vt:lpstr>
      <vt:lpstr>목차</vt:lpstr>
      <vt:lpstr>Mutable Class</vt:lpstr>
      <vt:lpstr>차이점</vt:lpstr>
      <vt:lpstr>JAVA Memory 구조</vt:lpstr>
      <vt:lpstr>JAVA Memory 구조</vt:lpstr>
      <vt:lpstr>JAVA Memory 구조</vt:lpstr>
      <vt:lpstr>String pool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kjd</cp:lastModifiedBy>
  <cp:revision>26</cp:revision>
  <cp:lastPrinted>2011-08-28T13:13:29Z</cp:lastPrinted>
  <dcterms:created xsi:type="dcterms:W3CDTF">2011-08-24T01:05:33Z</dcterms:created>
  <dcterms:modified xsi:type="dcterms:W3CDTF">2018-06-27T14:13:32Z</dcterms:modified>
</cp:coreProperties>
</file>