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838200" y="519478"/>
            <a:ext cx="10515600" cy="5928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latin typeface="Open Sans"/>
                <a:ea typeface="Open Sans"/>
                <a:cs typeface="Open Sans"/>
                <a:sym typeface="Open Sans"/>
              </a:rPr>
              <a:t>Input &amp; Output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b="1" lang="en-US" sz="1800">
                <a:latin typeface="Open Sans"/>
                <a:ea typeface="Open Sans"/>
                <a:cs typeface="Open Sans"/>
                <a:sym typeface="Open Sans"/>
              </a:rPr>
              <a:t>stream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· 데이터 운반의 통로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· </a:t>
            </a:r>
            <a:r>
              <a:rPr lang="en-US" sz="1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stream은 FIFO(first in first out, 선입선출)이다.</a:t>
            </a:r>
            <a:endParaRPr sz="18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· </a:t>
            </a:r>
            <a:r>
              <a:rPr lang="en-US" sz="1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stream은 단방향이다.</a:t>
            </a:r>
            <a:endParaRPr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875" y="2272350"/>
            <a:ext cx="6502249" cy="41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838200" y="519478"/>
            <a:ext cx="10515600" cy="59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latin typeface="Open Sans"/>
                <a:ea typeface="Open Sans"/>
                <a:cs typeface="Open Sans"/>
                <a:sym typeface="Open Sans"/>
              </a:rPr>
              <a:t>byte stream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7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US" sz="1800">
                <a:latin typeface="Open Sans"/>
                <a:ea typeface="Open Sans"/>
                <a:cs typeface="Open Sans"/>
                <a:sym typeface="Open Sans"/>
              </a:rPr>
              <a:t>InputStream</a:t>
            </a: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 : </a:t>
            </a: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데이터를 바이트(byte)단위로 주고 받는다.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public abstract class InputStream implements Closeable {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public abstract int read() throws IOException;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609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 	public int read(byte b[]) throws IOException {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609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 		return read(b, 0, b.length);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public int read(byte b[], int off, int len) throws IOException {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[...]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try {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for (; i &lt; len ; i++) {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c = read();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if (c == -1) {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break;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60960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 	}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60960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 	b[off + i] = (byte)c;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} catch (IOException ee) {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... 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838200" y="519478"/>
            <a:ext cx="10515600" cy="59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latin typeface="Open Sans"/>
                <a:ea typeface="Open Sans"/>
                <a:cs typeface="Open Sans"/>
                <a:sym typeface="Open Sans"/>
              </a:rPr>
              <a:t>byte stream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7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b="1" lang="en-US" sz="1800">
                <a:latin typeface="Open Sans"/>
                <a:ea typeface="Open Sans"/>
                <a:cs typeface="Open Sans"/>
                <a:sym typeface="Open Sans"/>
              </a:rPr>
              <a:t>OutputStream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public abstract class OutputStream implements Closeable, Flushable { 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public abstract void write(int b) throws IOException;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public void write(byte b[]) throws IOException {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write(b, 0, b.length);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public void write(byte b[], int off, int len) throws IOException {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[...]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for (int i = 0 ; i &lt; len ; i++) {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write(b[off + i]);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838200" y="519478"/>
            <a:ext cx="10515600" cy="59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latin typeface="Open Sans"/>
                <a:ea typeface="Open Sans"/>
                <a:cs typeface="Open Sans"/>
                <a:sym typeface="Open Sans"/>
              </a:rPr>
              <a:t>바이트 기반 스트림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7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b="1" lang="en-US" sz="1800">
                <a:latin typeface="Open Sans"/>
                <a:ea typeface="Open Sans"/>
                <a:cs typeface="Open Sans"/>
                <a:sym typeface="Open Sans"/>
              </a:rPr>
              <a:t>ByteArrayInputStream &amp; </a:t>
            </a:r>
            <a:r>
              <a:rPr b="1" lang="en-US" sz="1800">
                <a:latin typeface="Open Sans"/>
                <a:ea typeface="Open Sans"/>
                <a:cs typeface="Open Sans"/>
                <a:sym typeface="Open Sans"/>
              </a:rPr>
              <a:t>ByteArrayOutputStream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class IOEx3 {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	public static void main(String[] args) {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		byte[] inSrc = {0,1,2,3,4,5,6,7,8,9};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		byte[] outSrc = null;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		byte[] temp = new byte[4];	// 이전 예제와 배열의 크기가 다르다.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		ByteArrayInputStream input = null;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		ByteArrayOutputStream output = null;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		input  = new ByteArrayInputStream(inSrc);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		output = new ByteArrayOutputStream();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		System.out.println("Input Source  :" + Arrays.toString(inSrc));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		try {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			while(input.available() &gt; 0) {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				input.read(temp);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				….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838200" y="519478"/>
            <a:ext cx="10515600" cy="59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latin typeface="Open Sans"/>
                <a:ea typeface="Open Sans"/>
                <a:cs typeface="Open Sans"/>
                <a:sym typeface="Open Sans"/>
              </a:rPr>
              <a:t>바이트 기반 스트림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7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b="1" lang="en-US" sz="1800">
                <a:latin typeface="Open Sans"/>
                <a:ea typeface="Open Sans"/>
                <a:cs typeface="Open Sans"/>
                <a:sym typeface="Open Sans"/>
              </a:rPr>
              <a:t>ByteArrayInputStream &amp; ByteArrayOutputStream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					...	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					output.write(temp);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//System.out.println("temp :" + Arrays.toString(temp));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				outSrc = output.toByteArray();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				printArrays(temp, outSrc);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			}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		} catch(IOException e) {}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	} // main의 끝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	static void printArrays(byte[] temp, byte[] outSrc) {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		System.out.println("temp          :" +Arrays.toString(temp));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		System.out.println("Output Source :" +Arrays.toString(outSrc));	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	}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838200" y="519478"/>
            <a:ext cx="10515600" cy="59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latin typeface="Open Sans"/>
                <a:ea typeface="Open Sans"/>
                <a:cs typeface="Open Sans"/>
                <a:sym typeface="Open Sans"/>
              </a:rPr>
              <a:t>바이트 기반 보조스트림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7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b="1" lang="en-US" sz="1800">
                <a:latin typeface="Open Sans"/>
                <a:ea typeface="Open Sans"/>
                <a:cs typeface="Open Sans"/>
                <a:sym typeface="Open Sans"/>
              </a:rPr>
              <a:t>FilterInputStream &amp; </a:t>
            </a:r>
            <a:r>
              <a:rPr b="1" lang="en-US" sz="1800">
                <a:latin typeface="Open Sans"/>
                <a:ea typeface="Open Sans"/>
                <a:cs typeface="Open Sans"/>
                <a:sym typeface="Open Sans"/>
              </a:rPr>
              <a:t>FilterOutputStream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class BufferedOutputStreamEx1 {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public static void main(String args[]) {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try {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FileOutputStream fos = new FileOutputStream("123.txt");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BufferedOutputStream bos = new BufferedOutputStream(fos, 5);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for(int i='1'; i &lt;= '9'; i++) {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bos.write(i);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fos.close();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} catch (IOException e) {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e.printStackTrace();		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838200" y="519478"/>
            <a:ext cx="10515600" cy="59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latin typeface="Open Sans"/>
                <a:ea typeface="Open Sans"/>
                <a:cs typeface="Open Sans"/>
                <a:sym typeface="Open Sans"/>
              </a:rPr>
              <a:t>바이트</a:t>
            </a:r>
            <a:r>
              <a:rPr b="1" lang="en-US" sz="2400">
                <a:latin typeface="Open Sans"/>
                <a:ea typeface="Open Sans"/>
                <a:cs typeface="Open Sans"/>
                <a:sym typeface="Open Sans"/>
              </a:rPr>
              <a:t> 기반 보조스트림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7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b="1" lang="en-US" sz="1800">
                <a:latin typeface="Open Sans"/>
                <a:ea typeface="Open Sans"/>
                <a:cs typeface="Open Sans"/>
                <a:sym typeface="Open Sans"/>
              </a:rPr>
              <a:t>BufferedReader &amp; BufferedWriter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class InputStreamReaderEx {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	public static void main(String[] args) {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		String line = "";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		try {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			InputStreamReader isr = new InputStreamReader(System.in);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			BufferedReader    br  = new BufferedReader(isr);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			System.out.println("사용중인 OS의 인코딩 :" + isr.getEncoding());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			do {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				System.out.print("문장을 입력하세요. 마치시려면 q를 입력하세요.&gt;");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				line = br.readLine();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				System.out.println("입력하신 문장 : "+line);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			} while(!line.equalsIgnoreCase("q"));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//			br.close();   // System.in과 같은 표준입출력은 닫지 않아도 된다.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			System.out.println("프로그램을 종료합니다.");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		} catch(IOException e) {}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	} // main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431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