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0" r:id="rId8"/>
    <p:sldId id="271" r:id="rId9"/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4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80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4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1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6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0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41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14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8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3AF0-E6E2-4CFD-8C0E-D474DA0B81DF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88AF-A90F-4D87-BABE-0C89CB1719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83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8199"/>
            <a:ext cx="5926555" cy="1896979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비트 연산잔 연산 방식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7010400" y="4411580"/>
            <a:ext cx="5181600" cy="246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&amp; : AND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|  : OR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^ : XOR </a:t>
            </a:r>
            <a:r>
              <a:rPr lang="ko-KR" altLang="en-US" dirty="0" smtClean="0"/>
              <a:t>연산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~ :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반전 시켜서 얻은 결과를 반환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434975"/>
            <a:ext cx="12134850" cy="39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40384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6200"/>
            <a:ext cx="6096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2858531" cy="3429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8" y="0"/>
            <a:ext cx="2965622" cy="3429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92" y="3428999"/>
            <a:ext cx="2466846" cy="33425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92" y="3429000"/>
            <a:ext cx="1676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862"/>
            <a:ext cx="6096000" cy="68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7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-1" y="0"/>
            <a:ext cx="6096001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클래스는 누구나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ackage apple;</a:t>
            </a:r>
          </a:p>
          <a:p>
            <a:pPr marL="0" indent="0">
              <a:buNone/>
            </a:pPr>
            <a:r>
              <a:rPr lang="en-US" altLang="ko-KR" dirty="0" smtClean="0"/>
              <a:t>public class AAA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……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ackage pear;</a:t>
            </a:r>
          </a:p>
          <a:p>
            <a:pPr marL="0" indent="0">
              <a:buNone/>
            </a:pPr>
            <a:r>
              <a:rPr lang="en-US" altLang="ko-KR" dirty="0" smtClean="0"/>
              <a:t>public class BBB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public void make()</a:t>
            </a:r>
          </a:p>
          <a:p>
            <a:pPr marL="0" indent="0">
              <a:buNone/>
            </a:pPr>
            <a:r>
              <a:rPr lang="en-US" altLang="ko-KR" dirty="0" smtClean="0"/>
              <a:t>	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apple.AAA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</a:t>
            </a:r>
            <a:r>
              <a:rPr lang="en-US" altLang="ko-KR" dirty="0" smtClean="0"/>
              <a:t> =</a:t>
            </a:r>
          </a:p>
          <a:p>
            <a:pPr marL="0" indent="0">
              <a:buNone/>
            </a:pPr>
            <a:r>
              <a:rPr lang="en-US" altLang="ko-KR" dirty="0" smtClean="0"/>
              <a:t>		new </a:t>
            </a:r>
            <a:r>
              <a:rPr lang="en-US" altLang="ko-KR" dirty="0" err="1" smtClean="0"/>
              <a:t>apple.AAA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…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….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선언하라면 다음의 제약사항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하나의 소스파일에는 하나의 클래스만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선언할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Public </a:t>
            </a:r>
            <a:r>
              <a:rPr lang="ko-KR" altLang="en-US" dirty="0" smtClean="0"/>
              <a:t>클래스의 이름과 </a:t>
            </a:r>
            <a:r>
              <a:rPr lang="ko-KR" altLang="en-US" dirty="0"/>
              <a:t>소</a:t>
            </a:r>
            <a:r>
              <a:rPr lang="ko-KR" altLang="en-US" dirty="0" smtClean="0"/>
              <a:t>스파일의 이름은 완전히 일치해야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32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AAA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private AAA(){…}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……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public class BBB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public void mak</a:t>
            </a:r>
            <a:r>
              <a:rPr lang="en-US" altLang="ko-KR" dirty="0" smtClean="0"/>
              <a:t>e()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apple.AAA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</a:t>
            </a:r>
            <a:r>
              <a:rPr lang="en-US" altLang="ko-KR" dirty="0" smtClean="0"/>
              <a:t> =</a:t>
            </a:r>
          </a:p>
          <a:p>
            <a:pPr marL="0" indent="0">
              <a:buNone/>
            </a:pPr>
            <a:r>
              <a:rPr lang="en-US" altLang="ko-KR" dirty="0" smtClean="0"/>
              <a:t>		new </a:t>
            </a:r>
            <a:r>
              <a:rPr lang="en-US" altLang="ko-KR" dirty="0" err="1" smtClean="0"/>
              <a:t>apple.AAA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	….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생성과정에서 인자를 받지 안는 생성자의 호출을 요구한다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생성자도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선언이 되면 클래스 내부에서만 호출이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외부에서는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생성을 허용하지 않겠다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5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간에 데이터 공유가 필요한 상황에서는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변수를 선언을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원의 둘레 와 원의 넓이를 계산하기 위해서 모든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참조해야 되므로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변수를 선언했다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변경이 되지 않는 값이므로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로 값을 고정을 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6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ko-KR" altLang="en-US" dirty="0" smtClean="0"/>
              <a:t>매개변수의 형</a:t>
            </a:r>
            <a:r>
              <a:rPr lang="en-US" altLang="ko-KR" dirty="0" smtClean="0"/>
              <a:t>(type)</a:t>
            </a:r>
            <a:r>
              <a:rPr lang="ko-KR" altLang="en-US" dirty="0" smtClean="0"/>
              <a:t>이 다르거나 개수가 다르거나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Class AAA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YourFunc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n){…}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YourFunc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n2){	…}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yourFunc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n1, double 	n2) {…}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AAA </a:t>
            </a:r>
            <a:r>
              <a:rPr lang="en-US" altLang="ko-KR" dirty="0" err="1" smtClean="0"/>
              <a:t>inst</a:t>
            </a:r>
            <a:r>
              <a:rPr lang="en-US" altLang="ko-KR" dirty="0" smtClean="0"/>
              <a:t> = new AAA();</a:t>
            </a:r>
          </a:p>
          <a:p>
            <a:pPr marL="0" indent="0">
              <a:buNone/>
            </a:pPr>
            <a:r>
              <a:rPr lang="en-US" altLang="ko-KR" dirty="0" smtClean="0"/>
              <a:t>inst.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YourFunc</a:t>
            </a:r>
            <a:r>
              <a:rPr lang="en-US" altLang="ko-KR" dirty="0" smtClean="0"/>
              <a:t>(10);</a:t>
            </a:r>
          </a:p>
          <a:p>
            <a:pPr marL="0" indent="0">
              <a:buNone/>
            </a:pPr>
            <a:r>
              <a:rPr lang="en-US" altLang="ko-KR" dirty="0" smtClean="0"/>
              <a:t>inst.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YourFunc</a:t>
            </a:r>
            <a:r>
              <a:rPr lang="en-US" altLang="ko-KR" dirty="0" smtClean="0"/>
              <a:t>(10, 20);</a:t>
            </a:r>
          </a:p>
          <a:p>
            <a:pPr marL="0" indent="0">
              <a:buNone/>
            </a:pPr>
            <a:r>
              <a:rPr lang="en-US" altLang="ko-KR" dirty="0" smtClean="0"/>
              <a:t>inst.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YourFunc</a:t>
            </a:r>
            <a:r>
              <a:rPr lang="en-US" altLang="ko-KR" dirty="0" smtClean="0"/>
              <a:t>(12, 3.15);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번째의 결과는 적용되지 않고 가장 가까운 위치에 놓여져 있는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변환되어 이루어 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19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문자열을 표현하는 자바에서 가장 많이 사용하는 클래스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방법</a:t>
            </a:r>
          </a:p>
          <a:p>
            <a:r>
              <a:rPr lang="en-US" altLang="ko-KR" dirty="0" smtClean="0"/>
              <a:t>1.new</a:t>
            </a:r>
            <a:r>
              <a:rPr lang="ko-KR" altLang="en-US" dirty="0" smtClean="0"/>
              <a:t>연산자를 이용하지 않고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만드는 경우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String str1 = "hello";</a:t>
            </a:r>
          </a:p>
          <a:p>
            <a:r>
              <a:rPr lang="en-US" altLang="ko-KR" dirty="0" smtClean="0"/>
              <a:t>    String str2 = "hello";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•“hello”</a:t>
            </a:r>
            <a:r>
              <a:rPr lang="ko-KR" altLang="en-US" dirty="0" smtClean="0"/>
              <a:t>라는 문자열이 메모리 중에서 상수가 저장되는 영역에 저장된다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상수는 변하지 않는 값을 의미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•String str2 = “hello”; </a:t>
            </a:r>
            <a:r>
              <a:rPr lang="ko-KR" altLang="en-US" dirty="0" smtClean="0"/>
              <a:t>이 문장이 실행될 때에 </a:t>
            </a:r>
            <a:r>
              <a:rPr lang="en-US" altLang="ko-KR" dirty="0" smtClean="0"/>
              <a:t>hello </a:t>
            </a:r>
            <a:r>
              <a:rPr lang="ko-KR" altLang="en-US" dirty="0" smtClean="0"/>
              <a:t>라는 문자열 상수는 이미 만들어져 있으므로 </a:t>
            </a:r>
            <a:r>
              <a:rPr lang="en-US" altLang="ko-KR" dirty="0" smtClean="0"/>
              <a:t>str1</a:t>
            </a:r>
            <a:r>
              <a:rPr lang="ko-KR" altLang="en-US" dirty="0" smtClean="0"/>
              <a:t>이 참조하는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str2</a:t>
            </a:r>
            <a:r>
              <a:rPr lang="ko-KR" altLang="en-US" dirty="0" smtClean="0"/>
              <a:t>도 참조한다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2.new</a:t>
            </a:r>
            <a:r>
              <a:rPr lang="ko-KR" altLang="en-US" dirty="0" smtClean="0"/>
              <a:t>연산자를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만드는 경우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String str3 = new String("hello");</a:t>
            </a:r>
          </a:p>
          <a:p>
            <a:r>
              <a:rPr lang="en-US" altLang="ko-KR" dirty="0" smtClean="0"/>
              <a:t>    String str4 = new String("hello");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new</a:t>
            </a:r>
            <a:r>
              <a:rPr lang="ko-KR" altLang="en-US" dirty="0" smtClean="0"/>
              <a:t>연산자를 이용하여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만들면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무조건 새롭게 만들어진다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• String str4 = new String(“hello”); </a:t>
            </a:r>
            <a:r>
              <a:rPr lang="ko-KR" altLang="en-US" dirty="0" smtClean="0"/>
              <a:t>이 문장이 </a:t>
            </a:r>
            <a:r>
              <a:rPr lang="ko-KR" altLang="en-US" dirty="0" err="1" smtClean="0"/>
              <a:t>실행될때도</a:t>
            </a:r>
            <a:r>
              <a:rPr lang="ko-KR" altLang="en-US" dirty="0" smtClean="0"/>
              <a:t> 새롭게 만들게 되므로</a:t>
            </a:r>
            <a:r>
              <a:rPr lang="en-US" altLang="ko-KR" dirty="0" smtClean="0"/>
              <a:t>, str3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str4</a:t>
            </a:r>
            <a:r>
              <a:rPr lang="ko-KR" altLang="en-US" dirty="0" smtClean="0"/>
              <a:t>는 서로 다른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참조한다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mtClean="0"/>
              <a:t>if(str1 == str2){  // </a:t>
            </a:r>
            <a:r>
              <a:rPr lang="ko-KR" altLang="en-US" smtClean="0"/>
              <a:t>같은 인스턴스를 참조하므로 결과는 </a:t>
            </a:r>
            <a:r>
              <a:rPr lang="en-US" altLang="ko-KR" smtClean="0"/>
              <a:t>true </a:t>
            </a:r>
          </a:p>
          <a:p>
            <a:r>
              <a:rPr lang="en-US" altLang="ko-KR" smtClean="0"/>
              <a:t>        System.out.println("str1</a:t>
            </a:r>
            <a:r>
              <a:rPr lang="ko-KR" altLang="en-US" smtClean="0"/>
              <a:t>과 </a:t>
            </a:r>
            <a:r>
              <a:rPr lang="en-US" altLang="ko-KR" smtClean="0"/>
              <a:t>str2</a:t>
            </a:r>
            <a:r>
              <a:rPr lang="ko-KR" altLang="en-US" smtClean="0"/>
              <a:t>는 같은 레퍼런스입니다</a:t>
            </a:r>
            <a:r>
              <a:rPr lang="en-US" altLang="ko-KR" smtClean="0"/>
              <a:t>.");</a:t>
            </a:r>
          </a:p>
          <a:p>
            <a:r>
              <a:rPr lang="en-US" altLang="ko-KR" smtClean="0"/>
              <a:t>    }</a:t>
            </a:r>
          </a:p>
          <a:p>
            <a:endParaRPr lang="en-US" altLang="ko-KR" smtClean="0"/>
          </a:p>
          <a:p>
            <a:r>
              <a:rPr lang="en-US" altLang="ko-KR" smtClean="0"/>
              <a:t>    if(str1 == str3){  // str1</a:t>
            </a:r>
            <a:r>
              <a:rPr lang="ko-KR" altLang="en-US" smtClean="0"/>
              <a:t>과 </a:t>
            </a:r>
            <a:r>
              <a:rPr lang="en-US" altLang="ko-KR" smtClean="0"/>
              <a:t>str3</a:t>
            </a:r>
            <a:r>
              <a:rPr lang="ko-KR" altLang="en-US" smtClean="0"/>
              <a:t>은 서로 다른 인스턴스를 참조하므로 결과는 </a:t>
            </a:r>
            <a:r>
              <a:rPr lang="en-US" altLang="ko-KR" smtClean="0"/>
              <a:t>false </a:t>
            </a:r>
          </a:p>
          <a:p>
            <a:r>
              <a:rPr lang="en-US" altLang="ko-KR" smtClean="0"/>
              <a:t>        System.out.println("str1</a:t>
            </a:r>
            <a:r>
              <a:rPr lang="ko-KR" altLang="en-US" smtClean="0"/>
              <a:t>과 </a:t>
            </a:r>
            <a:r>
              <a:rPr lang="en-US" altLang="ko-KR" smtClean="0"/>
              <a:t>str3</a:t>
            </a:r>
            <a:r>
              <a:rPr lang="ko-KR" altLang="en-US" smtClean="0"/>
              <a:t>는 같은 레퍼런스입니다</a:t>
            </a:r>
            <a:r>
              <a:rPr lang="en-US" altLang="ko-KR" smtClean="0"/>
              <a:t>.");</a:t>
            </a:r>
          </a:p>
          <a:p>
            <a:r>
              <a:rPr lang="en-US" altLang="ko-KR" smtClean="0"/>
              <a:t>    }</a:t>
            </a:r>
          </a:p>
          <a:p>
            <a:endParaRPr lang="en-US" altLang="ko-KR" smtClean="0"/>
          </a:p>
          <a:p>
            <a:r>
              <a:rPr lang="en-US" altLang="ko-KR" smtClean="0"/>
              <a:t>    if(str3 == str4){  // str3</a:t>
            </a:r>
            <a:r>
              <a:rPr lang="ko-KR" altLang="en-US" smtClean="0"/>
              <a:t>과 </a:t>
            </a:r>
            <a:r>
              <a:rPr lang="en-US" altLang="ko-KR" smtClean="0"/>
              <a:t>str4</a:t>
            </a:r>
            <a:r>
              <a:rPr lang="ko-KR" altLang="en-US" smtClean="0"/>
              <a:t>는 서로 다른 인스턴스를 참조하므로 결과는 </a:t>
            </a:r>
            <a:r>
              <a:rPr lang="en-US" altLang="ko-KR" smtClean="0"/>
              <a:t>false </a:t>
            </a:r>
          </a:p>
          <a:p>
            <a:r>
              <a:rPr lang="en-US" altLang="ko-KR" smtClean="0"/>
              <a:t>        System.out.println("str3</a:t>
            </a:r>
            <a:r>
              <a:rPr lang="ko-KR" altLang="en-US" smtClean="0"/>
              <a:t>과 </a:t>
            </a:r>
            <a:r>
              <a:rPr lang="en-US" altLang="ko-KR" smtClean="0"/>
              <a:t>str4</a:t>
            </a:r>
            <a:r>
              <a:rPr lang="ko-KR" altLang="en-US" smtClean="0"/>
              <a:t>는 같은 레퍼런스입니다</a:t>
            </a:r>
            <a:r>
              <a:rPr lang="en-US" altLang="ko-KR" smtClean="0"/>
              <a:t>.");</a:t>
            </a:r>
          </a:p>
          <a:p>
            <a:r>
              <a:rPr lang="en-US" altLang="ko-KR" smtClean="0"/>
              <a:t>    }</a:t>
            </a:r>
          </a:p>
          <a:p>
            <a:endParaRPr lang="en-US" altLang="ko-KR" smtClean="0"/>
          </a:p>
          <a:p>
            <a:r>
              <a:rPr lang="en-US" altLang="ko-KR" smtClean="0"/>
              <a:t>•</a:t>
            </a:r>
            <a:r>
              <a:rPr lang="ko-KR" altLang="en-US" smtClean="0"/>
              <a:t>참조변수끼리 </a:t>
            </a:r>
            <a:r>
              <a:rPr lang="en-US" altLang="ko-KR" smtClean="0"/>
              <a:t>== </a:t>
            </a:r>
            <a:r>
              <a:rPr lang="ko-KR" altLang="en-US" smtClean="0"/>
              <a:t>로 비교하면 서로 같은 것을 참조하는지 비교한다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•String</a:t>
            </a:r>
            <a:r>
              <a:rPr lang="ko-KR" altLang="en-US" smtClean="0"/>
              <a:t>은 다른 클래스와 다르게 </a:t>
            </a:r>
            <a:r>
              <a:rPr lang="en-US" altLang="ko-KR" smtClean="0"/>
              <a:t>new</a:t>
            </a:r>
            <a:r>
              <a:rPr lang="ko-KR" altLang="en-US" smtClean="0"/>
              <a:t>를 사용하지 않고 사용할 수 있다</a:t>
            </a:r>
            <a:r>
              <a:rPr lang="en-US" altLang="ko-KR" smtClean="0"/>
              <a:t>. </a:t>
            </a:r>
            <a:r>
              <a:rPr lang="ko-KR" altLang="en-US" smtClean="0"/>
              <a:t>메모리를 아끼려면 </a:t>
            </a:r>
            <a:r>
              <a:rPr lang="en-US" altLang="ko-KR" smtClean="0"/>
              <a:t>String</a:t>
            </a:r>
            <a:r>
              <a:rPr lang="ko-KR" altLang="en-US" smtClean="0"/>
              <a:t>은 </a:t>
            </a:r>
            <a:r>
              <a:rPr lang="en-US" altLang="ko-KR" smtClean="0"/>
              <a:t>new</a:t>
            </a:r>
            <a:r>
              <a:rPr lang="ko-KR" altLang="en-US" smtClean="0"/>
              <a:t>를 사용하지 않고 사용하는 것이 좋다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•String</a:t>
            </a:r>
            <a:r>
              <a:rPr lang="ko-KR" altLang="en-US" smtClean="0"/>
              <a:t>은 불변 클래스이다</a:t>
            </a:r>
            <a:r>
              <a:rPr lang="en-US" altLang="ko-KR" smtClean="0"/>
              <a:t>. </a:t>
            </a:r>
            <a:r>
              <a:rPr lang="ko-KR" altLang="en-US" smtClean="0"/>
              <a:t>불변이란 </a:t>
            </a:r>
            <a:r>
              <a:rPr lang="en-US" altLang="ko-KR" smtClean="0"/>
              <a:t>String</a:t>
            </a:r>
            <a:r>
              <a:rPr lang="ko-KR" altLang="en-US" smtClean="0"/>
              <a:t>이 인스턴스가 될때 가지고 있던 값을 나중에 수정할 수 없다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•String</a:t>
            </a:r>
            <a:r>
              <a:rPr lang="ko-KR" altLang="en-US" smtClean="0"/>
              <a:t>은 문자열과 관련된 다양한 메소드를 가지고 있다</a:t>
            </a:r>
            <a:r>
              <a:rPr lang="en-US" altLang="ko-KR" smtClean="0"/>
              <a:t>. </a:t>
            </a:r>
            <a:r>
              <a:rPr lang="ko-KR" altLang="en-US" smtClean="0"/>
              <a:t>메소드를 호출한다 하더라도 </a:t>
            </a:r>
            <a:r>
              <a:rPr lang="en-US" altLang="ko-KR" smtClean="0"/>
              <a:t>String</a:t>
            </a:r>
            <a:r>
              <a:rPr lang="ko-KR" altLang="en-US" smtClean="0"/>
              <a:t>은 내부의 값이 변하지 않는다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•String</a:t>
            </a:r>
            <a:r>
              <a:rPr lang="ko-KR" altLang="en-US" smtClean="0"/>
              <a:t>이 가지고 있는 메소드중 </a:t>
            </a:r>
            <a:r>
              <a:rPr lang="en-US" altLang="ko-KR" smtClean="0"/>
              <a:t>String</a:t>
            </a:r>
            <a:r>
              <a:rPr lang="ko-KR" altLang="en-US" smtClean="0"/>
              <a:t>을 반환하는 메소드는 모두 새로운 </a:t>
            </a:r>
            <a:r>
              <a:rPr lang="en-US" altLang="ko-KR" smtClean="0"/>
              <a:t>String</a:t>
            </a:r>
            <a:r>
              <a:rPr lang="ko-KR" altLang="en-US" smtClean="0"/>
              <a:t>을 생성해서 반환한다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125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StringExam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public static void main(String[]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		String str1 = new String("Hello world");</a:t>
            </a:r>
          </a:p>
          <a:p>
            <a:pPr marL="0" indent="0">
              <a:buNone/>
            </a:pPr>
            <a:r>
              <a:rPr lang="en-US" altLang="ko-KR" dirty="0" smtClean="0"/>
              <a:t>		String str2 = new String("Hello world");</a:t>
            </a:r>
          </a:p>
          <a:p>
            <a:pPr marL="0" indent="0">
              <a:buNone/>
            </a:pPr>
            <a:r>
              <a:rPr lang="en-US" altLang="ko-KR" dirty="0" smtClean="0"/>
              <a:t>		if( str1.equals(str2) 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("str1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str2</a:t>
            </a:r>
            <a:r>
              <a:rPr lang="ko-KR" altLang="en-US" dirty="0" smtClean="0"/>
              <a:t>는 같은 값을 가지고 있습니다</a:t>
            </a:r>
            <a:r>
              <a:rPr lang="en-US" altLang="ko-KR" dirty="0" smtClean="0"/>
              <a:t>.");			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	else{		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("str1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str2</a:t>
            </a:r>
            <a:r>
              <a:rPr lang="ko-KR" altLang="en-US" dirty="0" smtClean="0"/>
              <a:t>는 다른 값을 가지고 있습니다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smtClean="0"/>
              <a:t>	</a:t>
            </a: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str1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str2</a:t>
            </a:r>
            <a:r>
              <a:rPr lang="ko-KR" altLang="en-US" dirty="0" smtClean="0"/>
              <a:t>는 같은 값을 가지고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01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53976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479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32</cp:revision>
  <dcterms:created xsi:type="dcterms:W3CDTF">2018-05-21T12:01:02Z</dcterms:created>
  <dcterms:modified xsi:type="dcterms:W3CDTF">2018-05-24T11:19:37Z</dcterms:modified>
</cp:coreProperties>
</file>