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838200" y="443278"/>
            <a:ext cx="10515600" cy="5976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overloading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1. 조건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매서드명 동일 할 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예) void println()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void println(char 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void println(flodt x) 등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매개변수의 개수 또는 타입이 상이 할 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int add(int a, int b) { return a + 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int add(long a, long b) { return a + b; 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매개변수는 같고 리턴타입이 다른 경우 오버로딩 성립 불가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</a:t>
            </a:r>
            <a:r>
              <a:rPr lang="en-US" sz="1800"/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 add(int a, int b) { return a + 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int add(int x, int y)  { return (long) (a + b);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838200" y="519478"/>
            <a:ext cx="10515600" cy="583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캡슐화(encapsulation)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public int getMinute() { return minute;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void setMinute(int minute)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if (minute &lt; 0 || minute &gt; 59) return;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this.minute = minute;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int getSecond() { return second;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void setSecond(int second)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if (second &lt; 0 || second &gt; 59) return;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this.second = second;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String toString()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return hour + ":" + minute + ":" + second;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838200" y="519478"/>
            <a:ext cx="10515600" cy="583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다형성(polimorphism)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· 조상클래스의 타입의 참조변수로 자손클래스의 인스턴스를 참조할 수 있도록 함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Tv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boolean power; 	// 전원상태(on/off)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channel;	// 채널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power()        {   power = !power;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channelUp()    { 	 ++channel; 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channelDown()  {	 --channel;	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CaptionTv extends Tv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boolean caption;		// 캡션상태(on/off)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displayCaption(String text)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}}}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838200" y="519478"/>
            <a:ext cx="10515600" cy="583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다형성(polimorphism)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Tv t = new tv();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CaptionTv c = new CaptionTv();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상속관계에 있을 경우, 조상 클래스 타입의 참조변수로 자손 클래스의 인스턴스를 참조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Tv t = new CaptionTv();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CaptionTv c = new CaptionTv();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Tv t = new CaptionTv();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838200" y="519478"/>
            <a:ext cx="10515600" cy="583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다형성(polimorphism)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CaptionTv extends Tv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boolean caption;		// 캡션상태(on/off)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displayCaption(String text)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 (caption) {	// 캡션 상태가 on(true)일 때만 text를 보여 준다.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System.out.println(text);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동일한 타입의 인스턴스라도 참조변수의 타입에 </a:t>
            </a:r>
            <a:r>
              <a:rPr lang="en-US" sz="1600"/>
              <a:t>따라  사용할 수 있는 맴버의 개수가 달라진다.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800100" y="481378"/>
            <a:ext cx="10515600" cy="6014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overloading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1. 의미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동일한 명의 매서드를 통해 여러 기능을 구현 가능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class MyMath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add(int a, int b)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System.out.print("int add(int a, int b) -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a+b;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long add(int a, long b)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System.out.print("long add(int a, long b) -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a+b;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long add(long a, int b)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System.out.print("long add(long a, int b) - 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a+b;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519478"/>
            <a:ext cx="10515600" cy="5438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1. 조건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매서드명/ 매개변수/ 리턴타입 동일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접근제어자는 조상 클래스의 매서드보다 좁은 범위로 변경 불가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조상클래스의 매서드보다 많은 수의 예외를 선언 불가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인스턴스매서드를 static 매서드로 또는 그 반대로 변경 불가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2. 오버로딩 VS 오버라이딩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오버로딩 – 기존에 없는 새로운 매서드를 정의하는 것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오버라이딩 - 상속받은 매서드의 내용을 변경하는 것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866775" y="481378"/>
            <a:ext cx="10515600" cy="5438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Point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int 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int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String getLocation()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return “x :” + x + “, y :” + y;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class Point3D extends Point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int z;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String getLocation()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return “x :” + x + “, y :” + y”, z : “ + z 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838200" y="519478"/>
            <a:ext cx="10515600" cy="5928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상속(inheritance)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1. 조건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기존의 클래스를 재사용하여 새로운 클래스를 작성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 생성자와 초기화 블록은 상속 불가, 맴버는 상속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자손 클래스의 맴버 개수는 조상 클래스보다 같거나 많음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Tv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boolean power; 	// 전원상태(on/off)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channel;	// 채널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power()        {   power = !power;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channelUp()    { 	 ++channel; 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channelDown()  {	 --channel;	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519478"/>
            <a:ext cx="10515600" cy="6043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상속(inheritance)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CaptionTv extends Tv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boolean caption;		// 캡션상태(on/off)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void displayCaption(String text)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 (caption) {	// 캡션 상태가 on(true)일 때만 text를 보여 준다.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System.out.println(text); }}}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/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lass CaptionTvTest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void main(String args[])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CaptionTv ctv = new CaptionTv();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ctv.channel = 10;			// 조상 클래스로부터 상속받은 멤버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ctv.channelUp();			// 조상 클래스로부터 상속받은 멤버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System.out.println(ctv.channel);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ctv.displayCaption("Hello, World");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ctv.caption = true;}}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838200" y="519478"/>
            <a:ext cx="10515600" cy="583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캡슐화(encapsulation)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접근 제어자의 의미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외부로부터 데이터 보호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· 내부적으로 사용되는 부분 미노출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Test { </a:t>
            </a:r>
            <a:endParaRPr/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600"/>
              <a:t>int hour;</a:t>
            </a:r>
            <a:endParaRPr sz="1600"/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/>
              <a:t>public int minute;</a:t>
            </a:r>
            <a:endParaRPr sz="1600"/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/>
              <a:t>public int second;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/>
              <a:t>Time t = new Time();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/>
              <a:t>t.hour = 25;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838200" y="519478"/>
            <a:ext cx="10515600" cy="5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캡슐화(encapsulation)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TimeTest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static void main(String[] args)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Time t = new Time(12, 35, 30);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System.out.println(t);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t.hour = 13;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t.setHour(t.getHour()+1);   // 현재시간보다 1시간 후로 변경한다.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System.out.println(t);      // System.out.println(t.toString());과 같다.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838200" y="519478"/>
            <a:ext cx="10515600" cy="5833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캡슐화(encapsulation)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Time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private int hour;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private int minute;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private int second;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Time(int hour, int minute, int second)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setHour(hour);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setMinute(minute);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setSecond(second);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int getHour() { return hour;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void setHour(int hour)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if (hour &lt; 0 || hour &gt; 23) return;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this.hour = hour;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