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2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7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3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9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2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05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1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CAEF0-B417-44D5-944C-BB9BE4130232}" type="datetimeFigureOut">
              <a:rPr lang="ko-KR" altLang="en-US" smtClean="0"/>
              <a:t>2018-05-30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3CAE1-413F-49AF-8EE2-CA214E16F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DTO(Data Transfer Object)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데이터 오브젝트로 변환하는 객체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중요한 것은 주체가 누구인가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PersonDTO</a:t>
            </a:r>
            <a:r>
              <a:rPr lang="en-US" altLang="ko-KR" dirty="0" smtClean="0"/>
              <a:t>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private String name; </a:t>
            </a:r>
          </a:p>
          <a:p>
            <a:pPr marL="0" indent="0">
              <a:buNone/>
            </a:pPr>
            <a:r>
              <a:rPr lang="en-US" altLang="ko-KR" dirty="0" smtClean="0"/>
              <a:t> private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 </a:t>
            </a:r>
          </a:p>
          <a:p>
            <a:pPr marL="0" indent="0">
              <a:buNone/>
            </a:pPr>
            <a:r>
              <a:rPr lang="en-US" altLang="ko-KR" dirty="0" smtClean="0"/>
              <a:t> public void </a:t>
            </a:r>
            <a:r>
              <a:rPr lang="en-US" altLang="ko-KR" dirty="0" err="1" smtClean="0"/>
              <a:t>setName</a:t>
            </a:r>
            <a:r>
              <a:rPr lang="en-US" altLang="ko-KR" dirty="0" smtClean="0"/>
              <a:t>(String name){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this.name = name;</a:t>
            </a:r>
          </a:p>
          <a:p>
            <a:pPr marL="0" indent="0">
              <a:buNone/>
            </a:pPr>
            <a:r>
              <a:rPr lang="en-US" altLang="ko-KR" dirty="0" smtClean="0"/>
              <a:t> } </a:t>
            </a:r>
          </a:p>
          <a:p>
            <a:pPr marL="0" indent="0">
              <a:buNone/>
            </a:pPr>
            <a:r>
              <a:rPr lang="en-US" altLang="ko-KR" dirty="0" smtClean="0"/>
              <a:t> public String </a:t>
            </a:r>
            <a:r>
              <a:rPr lang="en-US" altLang="ko-KR" dirty="0" err="1" smtClean="0"/>
              <a:t>getName</a:t>
            </a:r>
            <a:r>
              <a:rPr lang="en-US" altLang="ko-KR" dirty="0" smtClean="0"/>
              <a:t>(){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return this.name;</a:t>
            </a:r>
          </a:p>
          <a:p>
            <a:pPr marL="0" indent="0">
              <a:buNone/>
            </a:pPr>
            <a:r>
              <a:rPr lang="en-US" altLang="ko-KR" dirty="0" smtClean="0"/>
              <a:t> }</a:t>
            </a:r>
          </a:p>
          <a:p>
            <a:pPr marL="0" indent="0">
              <a:buNone/>
            </a:pPr>
            <a:r>
              <a:rPr lang="en-US" altLang="ko-KR" dirty="0" smtClean="0"/>
              <a:t> public void </a:t>
            </a:r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age){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 = age;</a:t>
            </a:r>
          </a:p>
          <a:p>
            <a:pPr marL="0" indent="0">
              <a:buNone/>
            </a:pPr>
            <a:r>
              <a:rPr lang="en-US" altLang="ko-KR" dirty="0" smtClean="0"/>
              <a:t> } </a:t>
            </a:r>
          </a:p>
          <a:p>
            <a:pPr marL="0" indent="0">
              <a:buNone/>
            </a:pPr>
            <a:r>
              <a:rPr lang="en-US" altLang="ko-KR" dirty="0" smtClean="0"/>
              <a:t> public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(){ </a:t>
            </a:r>
          </a:p>
          <a:p>
            <a:pPr marL="0" indent="0">
              <a:buNone/>
            </a:pPr>
            <a:r>
              <a:rPr lang="en-US" altLang="ko-KR" dirty="0" smtClean="0"/>
              <a:t> return </a:t>
            </a:r>
            <a:r>
              <a:rPr lang="en-US" altLang="ko-KR" dirty="0" err="1" smtClean="0"/>
              <a:t>this.age</a:t>
            </a:r>
            <a:r>
              <a:rPr lang="en-US" altLang="ko-KR" dirty="0" smtClean="0"/>
              <a:t>; </a:t>
            </a:r>
          </a:p>
          <a:p>
            <a:pPr marL="0" indent="0">
              <a:buNone/>
            </a:pPr>
            <a:r>
              <a:rPr lang="en-US" altLang="ko-KR" dirty="0" smtClean="0"/>
              <a:t> } 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VO(Value Object)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값 오브젝트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값을 위해 쓰는 것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 smtClean="0"/>
              <a:t>Java</a:t>
            </a:r>
            <a:r>
              <a:rPr lang="ko-KR" altLang="en-US" dirty="0" smtClean="0"/>
              <a:t>는 값 타입을 표현하기 위해 불변의 클래스를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만들어서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불변의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readOnly</a:t>
            </a:r>
            <a:r>
              <a:rPr lang="ko-KR" altLang="en-US" dirty="0" smtClean="0"/>
              <a:t>의 특징을 가진다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(Ex: String, Integer, Color </a:t>
            </a:r>
            <a:r>
              <a:rPr lang="ko-KR" altLang="en-US" dirty="0" smtClean="0"/>
              <a:t>클래스 등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이런 클래스 중간에 값을 바꿀 수 없고 새로 만들어야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그러면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랑 용도는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목적은 </a:t>
            </a:r>
            <a:r>
              <a:rPr lang="en-US" altLang="ko-KR" dirty="0" smtClean="0"/>
              <a:t>DTO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VO</a:t>
            </a:r>
            <a:r>
              <a:rPr lang="ko-KR" altLang="en-US" dirty="0" smtClean="0"/>
              <a:t>도 직접적으로 데이터를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넣어주기 보다는 데이터를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를 통해 사용을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DTO</a:t>
            </a:r>
            <a:r>
              <a:rPr lang="ko-KR" altLang="en-US" dirty="0" smtClean="0"/>
              <a:t>는 불변의 클래스 성격과는 멀다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개념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일반적인 </a:t>
            </a:r>
            <a:r>
              <a:rPr lang="en-US" altLang="ko-KR" dirty="0" smtClean="0"/>
              <a:t>DTO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가지고 있지 않다</a:t>
            </a:r>
            <a:r>
              <a:rPr lang="en-US" altLang="ko-KR" dirty="0" smtClean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/>
              <a:t>순수한 데이터 객체이며 속성과 그 속성에 접근하기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위한 </a:t>
            </a:r>
            <a:r>
              <a:rPr lang="en-US" altLang="ko-KR" dirty="0" err="1" smtClean="0"/>
              <a:t>getter,setter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가진 클래스를 말한다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(to String(), </a:t>
            </a:r>
            <a:r>
              <a:rPr lang="en-US" altLang="ko-KR" dirty="0" err="1" smtClean="0"/>
              <a:t>equlas</a:t>
            </a:r>
            <a:r>
              <a:rPr lang="en-US" altLang="ko-KR" dirty="0" smtClean="0"/>
              <a:t>(),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클래스 메소드를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작성 할 수 있음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값 개념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98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Singleton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하나의 프로그램 내에서 하나의 인스턴스만을 사용해야 하는 상황에 주로 사용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어플리케이션 전체 영역에서 하나의 클래스의 단 하나의 인스턴스를 생성하는 것</a:t>
            </a:r>
            <a:r>
              <a:rPr lang="en-US" altLang="ko-KR" dirty="0" smtClean="0"/>
              <a:t>!)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환경설정 관리 클래스나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커넥션 풀과 같이 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형태로 관리되는 클래스로 주로 공통 클래스에 사용되는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것이 일반적</a:t>
            </a:r>
          </a:p>
          <a:p>
            <a:pPr marL="0" indent="0">
              <a:buNone/>
            </a:pPr>
            <a:r>
              <a:rPr lang="en-US" altLang="ko-KR" dirty="0" smtClean="0"/>
              <a:t>Why?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사용자 정보를 처음에만 로딩해주는 클래스가 있다고 가정을 하자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매번 인스턴스를 생성하는 것은 자원 낭비 또는 인스턴스가 꼬이는 일이 발생할 수도 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구현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생성자를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생성 다른 외부 클래스에서 싱글톤 클래스를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로 구성하지 못하게</a:t>
            </a:r>
            <a:r>
              <a:rPr lang="en-US" altLang="ko-KR" dirty="0"/>
              <a:t> </a:t>
            </a:r>
            <a:r>
              <a:rPr lang="ko-KR" altLang="en-US" dirty="0" smtClean="0"/>
              <a:t>하는 부분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private static A INSTACE = null; 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생성자를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선언하여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 사용하지 못 쓰게</a:t>
            </a:r>
          </a:p>
          <a:p>
            <a:endParaRPr lang="ko-KR" altLang="en-US" dirty="0" smtClean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private A(){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logger.debug</a:t>
            </a:r>
            <a:r>
              <a:rPr lang="en-US" altLang="ko-KR" dirty="0" smtClean="0"/>
              <a:t>("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public static A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 throws Exception {</a:t>
            </a:r>
          </a:p>
          <a:p>
            <a:pPr marL="0" indent="0">
              <a:buNone/>
            </a:pPr>
            <a:r>
              <a:rPr lang="en-US" altLang="ko-KR" dirty="0" smtClean="0"/>
              <a:t>	if(INSTANCE == null)</a:t>
            </a:r>
          </a:p>
          <a:p>
            <a:pPr marL="0" indent="0">
              <a:buNone/>
            </a:pPr>
            <a:r>
              <a:rPr lang="en-US" altLang="ko-KR" dirty="0" smtClean="0"/>
              <a:t>		INSTANCE = new A();</a:t>
            </a:r>
          </a:p>
          <a:p>
            <a:pPr marL="0" indent="0">
              <a:buNone/>
            </a:pPr>
            <a:r>
              <a:rPr lang="en-US" altLang="ko-KR" dirty="0" smtClean="0"/>
              <a:t>	return INSTACE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 smtClean="0"/>
              <a:t>싱글톤 클래스의 인스턴스를 타 클래스에서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사용하기 위해서는 </a:t>
            </a:r>
            <a:r>
              <a:rPr lang="en-US" altLang="ko-KR" dirty="0" err="1" smtClean="0"/>
              <a:t>getInstance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78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 Overloading(</a:t>
            </a:r>
            <a:r>
              <a:rPr lang="ko-KR" altLang="en-US" dirty="0" smtClean="0"/>
              <a:t>오버로딩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같은 클래스 내에서 같은 이름의 메소드를 사용하겠다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오버로딩 사용할 시 조건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매개변수 타입이 달라야 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매개변수 개수가 달라야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둘 중에 하나만 만족하면 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5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프로그래밍에서 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정희만 메소드를 자식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에서 변경하겠다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상위 클래스가 가지고 있는 멤버 변수가 하위 클래스로 상속되는 것처럼 상위 클래스가 가지고 있는 메소드도 하위 클래스로 상속되어 하위 클래스에서 사용할 수 있음</a:t>
            </a:r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하위 클래스에서 메소드를 재정의 하여 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상속 관계에 있는 클래스 간에 같은 이름의 메소드를 정의하는 기술이 오버라이딩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메소드 오버라이딩을 허용하지를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94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416</Words>
  <Application>Microsoft Office PowerPoint</Application>
  <PresentationFormat>와이드스크린</PresentationFormat>
  <Paragraphs>76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k</cp:lastModifiedBy>
  <cp:revision>42</cp:revision>
  <dcterms:created xsi:type="dcterms:W3CDTF">2018-05-30T11:28:50Z</dcterms:created>
  <dcterms:modified xsi:type="dcterms:W3CDTF">2018-05-30T11:41:28Z</dcterms:modified>
</cp:coreProperties>
</file>