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2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1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58B0-A827-49CB-83C3-B251D82D905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9BC9-D8AB-4711-9DC0-36337168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 구체적이지 않은 클래스를 의미한다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독수리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타조는 구체적인 새를 지칭하는데 새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포유류 같은 것은 구체적이지 않다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이런 것을 구현한 클래스를 추상 클래스라고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추상 클래스 정의하기</a:t>
            </a:r>
          </a:p>
          <a:p>
            <a:r>
              <a:rPr lang="ko-KR" altLang="en-US" dirty="0" smtClean="0"/>
              <a:t>추상 클래스는 클래스 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이용해서 정의한다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추상 클래스는 미완성의 추상 메소드를 포함할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내용이 없는 메소드 이다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구현이 되지 않은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리턴 타입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라는 키워드를 붙여야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인스턴스를 생성할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428999"/>
            <a:ext cx="6096000" cy="21111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8999"/>
            <a:ext cx="6096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ko-KR" altLang="en-US" dirty="0" smtClean="0"/>
              <a:t>부모 생성자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ko-KR" altLang="en-US" dirty="0" smtClean="0"/>
              <a:t>자식 생성자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268"/>
            <a:ext cx="6096000" cy="29607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107"/>
            <a:ext cx="6096000" cy="3013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7"/>
            <a:ext cx="6101866" cy="3429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002" y="5376090"/>
            <a:ext cx="2505706" cy="12718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93067" y="34289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new 연산자로 Bus객체를 생성하면, Bus객체가 메모리에 올라갈 때 부모인 Car도 함께 메모리에 올라간다. </a:t>
            </a:r>
          </a:p>
          <a:p>
            <a:r>
              <a:rPr lang="ko-KR" altLang="en-US" dirty="0" smtClean="0"/>
              <a:t>생성자는 객체를 초기화 하는 일을 한다. </a:t>
            </a:r>
          </a:p>
          <a:p>
            <a:r>
              <a:rPr lang="ko-KR" altLang="en-US" dirty="0" smtClean="0"/>
              <a:t>생성자가 호출될 때 자동으로 부모의 생성자가 호출되면서 부모객체를 초기화 하게 된다.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84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r>
              <a:rPr lang="en-US" altLang="ko-KR" dirty="0" smtClean="0"/>
              <a:t>super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자신을 가리키는 키워드가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부모들 가리키는 키워드는 </a:t>
            </a:r>
            <a:r>
              <a:rPr lang="en-US" altLang="ko-KR" dirty="0" smtClean="0"/>
              <a:t>super </a:t>
            </a:r>
          </a:p>
          <a:p>
            <a:pPr marL="0" indent="0">
              <a:buNone/>
            </a:pPr>
            <a:r>
              <a:rPr lang="en-US" altLang="ko-KR" dirty="0" smtClean="0"/>
              <a:t>super() </a:t>
            </a:r>
            <a:r>
              <a:rPr lang="ko-KR" altLang="en-US" dirty="0" smtClean="0"/>
              <a:t>는 부모의 생성자를 의미한다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부모의 생성자를 임의로 호출하지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기본 생성자가 자동으로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" y="2332595"/>
            <a:ext cx="6096000" cy="1687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2595"/>
            <a:ext cx="3467738" cy="1193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1434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부모의 기본생성자가 아닌 다른 생성자를 호출하는 방법</a:t>
            </a:r>
          </a:p>
          <a:p>
            <a:r>
              <a:rPr lang="ko-KR" altLang="en-US" dirty="0" smtClean="0"/>
              <a:t>클래스는 기본 생성자가 없는 경우도 존재한다.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5716"/>
            <a:ext cx="6085596" cy="2082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596" y="3472249"/>
            <a:ext cx="6106404" cy="1409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810640"/>
            <a:ext cx="6075192" cy="20473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4217" y="5672525"/>
            <a:ext cx="2326976" cy="1185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188" y="3495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super 키워드는 자식에서 부모의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필드를 사용할 때도 사용합니다.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 서로 관계가 없는 물체들이 상호 작용을 하기 위해서 사용하는 장치나 시스템</a:t>
            </a:r>
            <a:endParaRPr lang="en-US" altLang="ko-KR" dirty="0" smtClean="0"/>
          </a:p>
          <a:p>
            <a:r>
              <a:rPr lang="ko-KR" altLang="en-US" dirty="0" smtClean="0"/>
              <a:t>인터페이스 정의하는 방법</a:t>
            </a:r>
            <a:endParaRPr lang="en-US" altLang="ko-KR" dirty="0" smtClean="0"/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상수를 정의 할 수 있다.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0328"/>
            <a:ext cx="6030097" cy="2228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999"/>
            <a:ext cx="6030096" cy="3429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1" y="3511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인터페이스 사용하는 방법 ?인터페이스는 사용할 때 해당 인터페이스를 구현하는 클래스에서 implements 키워드를 이용한다.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6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인터페이스가 가지고 있는 메소드를 하나라도 구현하지 않는다면 해당 클래스는 추상클래스가 된다</a:t>
            </a:r>
            <a:r>
              <a:rPr lang="en-US" altLang="ko-KR" smtClean="0"/>
              <a:t>.(</a:t>
            </a:r>
            <a:r>
              <a:rPr lang="ko-KR" altLang="en-US" smtClean="0"/>
              <a:t>추상클래스는 인스턴스를 만들 수 없음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6096000" cy="25056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70" y="1942070"/>
            <a:ext cx="2492589" cy="14107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34320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참조변수의 타입으로 인터페이스를 사용할 수 있다. </a:t>
            </a:r>
            <a:endParaRPr lang="en-US" altLang="ko-KR" dirty="0" smtClean="0"/>
          </a:p>
          <a:p>
            <a:r>
              <a:rPr lang="ko-KR" altLang="en-US" dirty="0" smtClean="0"/>
              <a:t>인터페이스가 가지고 있는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사용할 수 있다.</a:t>
            </a:r>
          </a:p>
          <a:p>
            <a:r>
              <a:rPr lang="ko-KR" altLang="en-US" dirty="0" smtClean="0"/>
              <a:t>만약 TV인터페이스를 구현하는 LcdTV를 만들었다면 위의 코드에서 new LedTV부분만 new LcdTV로 변경해도 똑같이 프로그램이 동작할 것이다. </a:t>
            </a:r>
            <a:endParaRPr lang="en-US" altLang="ko-KR" dirty="0" smtClean="0"/>
          </a:p>
          <a:p>
            <a:r>
              <a:rPr lang="ko-KR" altLang="en-US" dirty="0" smtClean="0"/>
              <a:t>동일한 인터페이스를 구현한다는 것은 클래스 사용법이 같다는 것을 의미한다.</a:t>
            </a:r>
          </a:p>
          <a:p>
            <a:r>
              <a:rPr lang="ko-KR" altLang="en-US" dirty="0" smtClean="0"/>
              <a:t>클래스는 이러한 인터페이스를 여러 개 구현할 수 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6000" y="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Exception</a:t>
            </a:r>
          </a:p>
          <a:p>
            <a:r>
              <a:rPr lang="ko-KR" altLang="en-US" dirty="0" smtClean="0"/>
              <a:t>프로그램실행 중 예기치 못한 사건을 예외라고 한다. 예외 상황을 미리 예측하고 처리할 수 있는데, 이렇게 하는 것을 예외 처리라고 한다.</a:t>
            </a:r>
            <a:endParaRPr lang="en-US" altLang="ko-KR" dirty="0"/>
          </a:p>
          <a:p>
            <a:r>
              <a:rPr lang="ko-KR" altLang="en-US" dirty="0" smtClean="0"/>
              <a:t>오류가 발생할 예상 부분을 </a:t>
            </a:r>
            <a:r>
              <a:rPr lang="en-US" altLang="ko-KR" dirty="0" smtClean="0"/>
              <a:t>try</a:t>
            </a:r>
            <a:r>
              <a:rPr lang="ko-KR" altLang="en-US" dirty="0" smtClean="0"/>
              <a:t>라는 블록으로 감싼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발생할 오류와 관련된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라는 블록에서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오류가 발생했든 안 했든 무조건 실행되는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라는 블록을 가질 수 있다</a:t>
            </a:r>
            <a:r>
              <a:rPr lang="en-US" altLang="ko-KR" dirty="0" smtClean="0"/>
              <a:t>. finally</a:t>
            </a:r>
            <a:r>
              <a:rPr lang="ko-KR" altLang="en-US" dirty="0" smtClean="0"/>
              <a:t>블록은 생략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Exception </a:t>
            </a:r>
            <a:r>
              <a:rPr lang="ko-KR" altLang="en-US" dirty="0" smtClean="0"/>
              <a:t>처리하지 않았을 때는 프로그램이 강제 종료되었는데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라는 블록으로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처리하니 강제 종료되지 않고 잘 실행되는 것을 알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try</a:t>
            </a:r>
            <a:r>
              <a:rPr lang="ko-KR" altLang="en-US" dirty="0" smtClean="0"/>
              <a:t>블록에서 여러 종류의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발생한다면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라는 블록을 여러 개 둘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Exception</a:t>
            </a:r>
            <a:r>
              <a:rPr lang="ko-KR" altLang="en-US" dirty="0" smtClean="0"/>
              <a:t>클래스들은 모두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클래스를 상속받으므로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예외클래스에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을 두게 되면 어떤 오류가 발생하든지 간에 하나의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블록에서 모든 오류를 처리할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hrows</a:t>
            </a:r>
          </a:p>
          <a:p>
            <a:r>
              <a:rPr lang="ko-KR" altLang="en-US" dirty="0" smtClean="0"/>
              <a:t>throws는 예외가 발생했을 때 예외를 호출한 쪽에서 처리하도록 던져준다.</a:t>
            </a:r>
            <a:endParaRPr lang="en-US" altLang="ko-KR" dirty="0" smtClean="0"/>
          </a:p>
          <a:p>
            <a:r>
              <a:rPr lang="ko-KR" altLang="en-US" dirty="0" smtClean="0"/>
              <a:t>강제로 오류를 발생시키는 </a:t>
            </a:r>
            <a:r>
              <a:rPr lang="en-US" altLang="ko-KR" dirty="0" smtClean="0"/>
              <a:t>throw</a:t>
            </a:r>
          </a:p>
          <a:p>
            <a:r>
              <a:rPr lang="en-US" altLang="ko-KR" dirty="0" smtClean="0"/>
              <a:t>throw</a:t>
            </a:r>
            <a:r>
              <a:rPr lang="ko-KR" altLang="en-US" dirty="0" smtClean="0"/>
              <a:t>는 오류를 떠넘기는 </a:t>
            </a:r>
            <a:r>
              <a:rPr lang="en-US" altLang="ko-KR" dirty="0" smtClean="0"/>
              <a:t>throws</a:t>
            </a:r>
            <a:r>
              <a:rPr lang="ko-KR" altLang="en-US" dirty="0" smtClean="0"/>
              <a:t>와 보통 같이 사용됩니다</a:t>
            </a:r>
            <a:r>
              <a:rPr lang="en-US" altLang="ko-KR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0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449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39</cp:revision>
  <dcterms:created xsi:type="dcterms:W3CDTF">2018-05-30T11:41:35Z</dcterms:created>
  <dcterms:modified xsi:type="dcterms:W3CDTF">2018-05-30T12:51:49Z</dcterms:modified>
</cp:coreProperties>
</file>