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4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1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1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5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5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106C-3D15-4DE1-836A-E55FB9328DF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1" cy="6858000"/>
          </a:xfrm>
        </p:spPr>
      </p:pic>
    </p:spTree>
    <p:extLst>
      <p:ext uri="{BB962C8B-B14F-4D97-AF65-F5344CB8AC3E}">
        <p14:creationId xmlns:p14="http://schemas.microsoft.com/office/powerpoint/2010/main" val="132076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5800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8999"/>
            <a:ext cx="6096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10568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9</cp:revision>
  <dcterms:created xsi:type="dcterms:W3CDTF">2018-05-30T11:24:16Z</dcterms:created>
  <dcterms:modified xsi:type="dcterms:W3CDTF">2018-05-30T11:27:59Z</dcterms:modified>
</cp:coreProperties>
</file>