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29" autoAdjust="0"/>
  </p:normalViewPr>
  <p:slideViewPr>
    <p:cSldViewPr snapToGrid="0" showGuides="1">
      <p:cViewPr varScale="1">
        <p:scale>
          <a:sx n="112" d="100"/>
          <a:sy n="112" d="100"/>
        </p:scale>
        <p:origin x="4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1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7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7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2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0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4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1617E-5BCF-45FE-8239-1158800EFF7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C3C1-704A-4B75-9A2F-9B4F444F2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6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JPG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38286" cy="6858000"/>
          </a:xfrm>
        </p:spPr>
      </p:pic>
    </p:spTree>
    <p:extLst>
      <p:ext uri="{BB962C8B-B14F-4D97-AF65-F5344CB8AC3E}">
        <p14:creationId xmlns:p14="http://schemas.microsoft.com/office/powerpoint/2010/main" val="69152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68017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05571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7999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1" cy="6858000"/>
          </a:xfrm>
        </p:spPr>
      </p:pic>
    </p:spTree>
    <p:extLst>
      <p:ext uri="{BB962C8B-B14F-4D97-AF65-F5344CB8AC3E}">
        <p14:creationId xmlns:p14="http://schemas.microsoft.com/office/powerpoint/2010/main" val="340938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11496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03823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45812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1777700"/>
          </a:xfrm>
        </p:spPr>
      </p:pic>
    </p:spTree>
    <p:extLst>
      <p:ext uri="{BB962C8B-B14F-4D97-AF65-F5344CB8AC3E}">
        <p14:creationId xmlns:p14="http://schemas.microsoft.com/office/powerpoint/2010/main" val="282449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25831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" y="0"/>
            <a:ext cx="5986144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72" y="0"/>
            <a:ext cx="6150928" cy="6858000"/>
          </a:xfrm>
        </p:spPr>
      </p:pic>
    </p:spTree>
    <p:extLst>
      <p:ext uri="{BB962C8B-B14F-4D97-AF65-F5344CB8AC3E}">
        <p14:creationId xmlns:p14="http://schemas.microsoft.com/office/powerpoint/2010/main" val="58376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57404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40794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0"/>
            <a:ext cx="603504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70721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" y="0"/>
            <a:ext cx="6055647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35241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07695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6" y="0"/>
            <a:ext cx="5369963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31214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096000" cy="344805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2900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9050"/>
            <a:ext cx="6096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0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7100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97091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64" y="0"/>
            <a:ext cx="6165064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106407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2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8664"/>
            <a:ext cx="6096000" cy="34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994061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9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102761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9000"/>
            <a:ext cx="6096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16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76949" cy="1876425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425"/>
            <a:ext cx="6076948" cy="1552575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76948" cy="1752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1601"/>
            <a:ext cx="6076947" cy="16737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8" y="0"/>
            <a:ext cx="6115052" cy="34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26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1876425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6425"/>
            <a:ext cx="6096000" cy="1552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1"/>
            <a:ext cx="6096000" cy="1707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36023"/>
            <a:ext cx="6096000" cy="1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19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90900"/>
            <a:ext cx="6083051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8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1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79309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41146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169370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29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775613" cy="6858000"/>
          </a:xfrm>
        </p:spPr>
      </p:pic>
    </p:spTree>
    <p:extLst>
      <p:ext uri="{BB962C8B-B14F-4D97-AF65-F5344CB8AC3E}">
        <p14:creationId xmlns:p14="http://schemas.microsoft.com/office/powerpoint/2010/main" val="7618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4278465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29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737339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80221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002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43762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7678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99058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60091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와이드스크린</PresentationFormat>
  <Paragraphs>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64</cp:revision>
  <dcterms:created xsi:type="dcterms:W3CDTF">2018-05-30T10:26:32Z</dcterms:created>
  <dcterms:modified xsi:type="dcterms:W3CDTF">2018-05-30T11:24:00Z</dcterms:modified>
</cp:coreProperties>
</file>