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4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1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5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106C-3D15-4DE1-836A-E55FB9328D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5799-63A5-4FAA-ADBA-D20BE2398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-1"/>
            <a:ext cx="6096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13</cp:revision>
  <dcterms:created xsi:type="dcterms:W3CDTF">2018-05-30T11:24:16Z</dcterms:created>
  <dcterms:modified xsi:type="dcterms:W3CDTF">2018-06-06T13:41:39Z</dcterms:modified>
</cp:coreProperties>
</file>