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2345D5D-6C46-4932-A334-8B8DEB1A2120}" type="datetimeFigureOut">
              <a:rPr lang="ar-EG" smtClean="0"/>
              <a:t>10/11/1445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1609455-DEAF-41D2-AE76-36A96E99558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2007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09455-DEAF-41D2-AE76-36A96E995583}" type="slidenum">
              <a:rPr lang="ar-EG" smtClean="0"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9702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775B-25BD-B937-1D13-1A52C238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85C53-1E75-A375-C292-895221E8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6722-5A04-5F6B-25C3-62ACCCE9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9F2-D826-494D-BD02-D6BD095AE314}" type="datetimeFigureOut">
              <a:rPr lang="ar-EG" smtClean="0"/>
              <a:t>10/11/1445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0287-A5C5-1EE8-3686-5BF7A772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CCC8-8924-E09F-B44B-C441A442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4B6D-2B35-4F40-A9C2-27CDCA558D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1495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FE78-45AB-8EDD-1E46-F32135E5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DBB7-D697-6970-E51F-784CFE231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4F376-BAB8-7996-0039-BFD7965F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9F2-D826-494D-BD02-D6BD095AE314}" type="datetimeFigureOut">
              <a:rPr lang="ar-EG" smtClean="0"/>
              <a:t>10/11/1445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50D1F-59C5-7F63-A5A0-F5A9EF83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6763-0357-6F93-F671-CB0D6B39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4B6D-2B35-4F40-A9C2-27CDCA558D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6322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24BF8-B596-0D6C-F67D-F58A8B157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07046-4E3D-1486-9518-52B9A09A2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6156-EB87-307E-BB55-9FD268F6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9F2-D826-494D-BD02-D6BD095AE314}" type="datetimeFigureOut">
              <a:rPr lang="ar-EG" smtClean="0"/>
              <a:t>10/11/1445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FB63-6960-D9AE-BEBB-F089429E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ABEA-C694-07C3-C60D-2C5AAC4C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4B6D-2B35-4F40-A9C2-27CDCA558D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4605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ECC7-41DE-29A7-3F15-34015000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38B9-99AF-78C4-ACAD-F197C5E3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E516-EC1E-307D-16F6-2304D288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9F2-D826-494D-BD02-D6BD095AE314}" type="datetimeFigureOut">
              <a:rPr lang="ar-EG" smtClean="0"/>
              <a:t>10/11/1445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1CDD-F6F9-2C67-9189-96B705E3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D05A0-C11D-B082-5176-28568C98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4B6D-2B35-4F40-A9C2-27CDCA558D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7238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2DA-DC8E-9768-8B40-049556C8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F8B8C-C0A4-23DD-3342-CC166D5C1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AF839-BA64-23B5-E297-52B783F8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9F2-D826-494D-BD02-D6BD095AE314}" type="datetimeFigureOut">
              <a:rPr lang="ar-EG" smtClean="0"/>
              <a:t>10/11/1445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F6E8-04D2-B7D2-B35A-D0BF7D99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0F8B-ED11-E832-62B5-0ACCAA08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4B6D-2B35-4F40-A9C2-27CDCA558D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3988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C9DB-CC68-0704-2A6C-83D1F306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9690-0947-5AC8-176D-EB1A2124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01D78-D21E-FBF2-8C39-843BB7FAB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D874D-D5ED-BE6A-DB1F-38B6D943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9F2-D826-494D-BD02-D6BD095AE314}" type="datetimeFigureOut">
              <a:rPr lang="ar-EG" smtClean="0"/>
              <a:t>10/11/1445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A458B-2F41-8CBD-7D5E-D21360DC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E0770-DB07-4918-D1DC-930F43B5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4B6D-2B35-4F40-A9C2-27CDCA558D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5165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DD8B-852C-D545-94DE-A9A1FCFE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182C-85BE-0F3D-0BB3-7512CC6FD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D2E95-52A5-D4BE-565A-EDB95C0E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0C864-1DB2-6FD4-C603-B48C855B5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6AAE8-0181-C290-6C25-1A8B0E156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5E551-A422-EDDB-DC98-12BBD061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9F2-D826-494D-BD02-D6BD095AE314}" type="datetimeFigureOut">
              <a:rPr lang="ar-EG" smtClean="0"/>
              <a:t>10/11/1445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BB0D1-1927-B68B-E0AD-241BA604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0DCC-94A0-4CA5-8967-38D069DF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4B6D-2B35-4F40-A9C2-27CDCA558D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0508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F971-D695-2AC4-0E2D-CBB899F4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03E16-103C-01CF-683B-D00075EA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9F2-D826-494D-BD02-D6BD095AE314}" type="datetimeFigureOut">
              <a:rPr lang="ar-EG" smtClean="0"/>
              <a:t>10/11/1445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C3EA-9E32-0F9A-597F-3BCEBBB5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DF682-363C-CF1A-DCC6-07059377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4B6D-2B35-4F40-A9C2-27CDCA558D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06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AF985-43EE-FEF5-0324-3B030463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9F2-D826-494D-BD02-D6BD095AE314}" type="datetimeFigureOut">
              <a:rPr lang="ar-EG" smtClean="0"/>
              <a:t>10/11/1445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93820-6E42-CCC5-6B7F-754D6B58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ECE80-20D2-916F-05F3-0236CCE2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4B6D-2B35-4F40-A9C2-27CDCA558D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156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CCE8-177E-4B8A-0E5F-A56B7AFE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9088-0F4F-501E-9EFB-164555BC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A967A-3532-AF75-4BF8-977C41776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B2EFA-4642-3B6C-CCB0-30762525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9F2-D826-494D-BD02-D6BD095AE314}" type="datetimeFigureOut">
              <a:rPr lang="ar-EG" smtClean="0"/>
              <a:t>10/11/1445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8E203-71D3-A51B-B4E1-3C89A435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AEBB7-FC13-B03D-4893-8E74B0D5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4B6D-2B35-4F40-A9C2-27CDCA558D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0582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2141-65D4-30FF-C663-66DED175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46415-760F-A7DF-4706-993FC67F2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AA399-1BF3-D371-4222-61612654C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2AE5B-C07E-8C12-43B5-AC696168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9F2-D826-494D-BD02-D6BD095AE314}" type="datetimeFigureOut">
              <a:rPr lang="ar-EG" smtClean="0"/>
              <a:t>10/11/1445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74920-DF8D-1754-BA75-B6E948B6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E23F1-471B-8503-FE95-1C89F55B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4B6D-2B35-4F40-A9C2-27CDCA558D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103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F2886-2986-0095-E947-56B5AC7B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C1FE-D529-5D07-B225-D7F42229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A7D06-5AD6-EE95-E266-394F82CC3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E99F2-D826-494D-BD02-D6BD095AE314}" type="datetimeFigureOut">
              <a:rPr lang="ar-EG" smtClean="0"/>
              <a:t>10/11/1445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018D8-A2D7-AE93-46EA-C86BC4813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BD116-C102-0E57-3053-E6DFCC84A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64B6D-2B35-4F40-A9C2-27CDCA558D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408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sl/install" TargetMode="External"/><Relationship Id="rId2" Type="http://schemas.openxmlformats.org/officeDocument/2006/relationships/hyperlink" Target="https://apps.microsoft.com/detail/9pdxgncfsczv?rtc=1&amp;hl=en-eg&amp;gl=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dular.com/mojo/manual/python/" TargetMode="External"/><Relationship Id="rId5" Type="http://schemas.openxmlformats.org/officeDocument/2006/relationships/hyperlink" Target="https://docs.anaconda.com/free/miniconda/#quick-command-line-install" TargetMode="External"/><Relationship Id="rId4" Type="http://schemas.openxmlformats.org/officeDocument/2006/relationships/hyperlink" Target="https://docs.modular.com/mojo/manual/get-starte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6198-E10C-7721-25C3-9FD02045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237"/>
            <a:ext cx="9144000" cy="1909763"/>
          </a:xfrm>
        </p:spPr>
        <p:txBody>
          <a:bodyPr/>
          <a:lstStyle/>
          <a:p>
            <a:r>
              <a:rPr lang="en-US" dirty="0"/>
              <a:t>mojo 🔥</a:t>
            </a:r>
            <a:br>
              <a:rPr lang="en-US" dirty="0"/>
            </a:br>
            <a:r>
              <a:rPr lang="en-US" dirty="0"/>
              <a:t>programming language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5646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56CC-56AF-01BC-1286-EC236ACA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chemeClr val="accent5">
                    <a:lumMod val="50000"/>
                  </a:schemeClr>
                </a:solidFill>
              </a:rPr>
              <a:t>Names, Type Checking and Scopes 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BAE6-6974-62EB-807F-B925F0C6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highlight>
                  <a:srgbClr val="FFFFFF"/>
                </a:highlight>
                <a:latin typeface="TT Hoves Light"/>
              </a:rPr>
              <a:t>Variables are declared using var for mutable variables and let was used </a:t>
            </a:r>
            <a:r>
              <a:rPr lang="en-US" sz="2400" u="sng" dirty="0">
                <a:solidFill>
                  <a:srgbClr val="FF0000"/>
                </a:solidFill>
                <a:highlight>
                  <a:srgbClr val="FFFFFF"/>
                </a:highlight>
                <a:latin typeface="TT Hoves Light"/>
              </a:rPr>
              <a:t>formerly</a:t>
            </a:r>
            <a:r>
              <a:rPr lang="en-US" sz="2400" dirty="0">
                <a:highlight>
                  <a:srgbClr val="FFFFFF"/>
                </a:highlight>
                <a:latin typeface="TT Hoves Light"/>
              </a:rPr>
              <a:t> for immutable variables but in the last update let was removed </a:t>
            </a:r>
          </a:p>
          <a:p>
            <a:r>
              <a:rPr lang="en-US" sz="2400" dirty="0">
                <a:highlight>
                  <a:srgbClr val="FFFFFF"/>
                </a:highlight>
                <a:latin typeface="TT Hoves Light"/>
              </a:rPr>
              <a:t>Names :</a:t>
            </a:r>
          </a:p>
          <a:p>
            <a:pPr lvl="1"/>
            <a:r>
              <a:rPr lang="en-US" sz="2000" dirty="0">
                <a:highlight>
                  <a:srgbClr val="FFFFFF"/>
                </a:highlight>
                <a:latin typeface="TT Hoves Light"/>
              </a:rPr>
              <a:t> names in mojo are case sensitive</a:t>
            </a:r>
          </a:p>
          <a:p>
            <a:pPr lvl="1"/>
            <a:r>
              <a:rPr lang="en-US" sz="2000" dirty="0">
                <a:highlight>
                  <a:srgbClr val="FFFFFF"/>
                </a:highlight>
                <a:latin typeface="TT Hoves Light"/>
              </a:rPr>
              <a:t>also, mojo has a set of reserved words these words cannot be used as identifiers(variable names, function names)  like: fn , alias</a:t>
            </a:r>
            <a:endParaRPr lang="en-US" sz="2400" dirty="0">
              <a:highlight>
                <a:srgbClr val="FFFFFF"/>
              </a:highlight>
              <a:latin typeface="TT Hoves Light"/>
            </a:endParaRPr>
          </a:p>
          <a:p>
            <a:endParaRPr lang="en-US" sz="2400" dirty="0">
              <a:highlight>
                <a:srgbClr val="FFFFFF"/>
              </a:highlight>
              <a:latin typeface="TT Hoves Light"/>
            </a:endParaRPr>
          </a:p>
          <a:p>
            <a:r>
              <a:rPr lang="en-US" sz="2400" dirty="0">
                <a:highlight>
                  <a:srgbClr val="FFFFFF"/>
                </a:highlight>
                <a:latin typeface="TT Hoves Light"/>
              </a:rPr>
              <a:t>Type checking: yes, mojo support type checking in case of declaring the variables and functions parameters with type hints which happens at compile time</a:t>
            </a:r>
          </a:p>
          <a:p>
            <a:endParaRPr lang="en-US" sz="2400" dirty="0">
              <a:highlight>
                <a:srgbClr val="FFFFFF"/>
              </a:highlight>
              <a:latin typeface="TT Hoves Light"/>
            </a:endParaRPr>
          </a:p>
          <a:p>
            <a:r>
              <a:rPr lang="en-US" sz="2400" dirty="0">
                <a:highlight>
                  <a:srgbClr val="FFFFFF"/>
                </a:highlight>
                <a:latin typeface="TT Hoves Light"/>
              </a:rPr>
              <a:t>Scope: variables declared with var are bounded by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TT Hoves Light"/>
              </a:rPr>
              <a:t>static (lexical) scoping</a:t>
            </a:r>
            <a:br>
              <a:rPr lang="en-US" sz="2400" dirty="0">
                <a:highlight>
                  <a:srgbClr val="FFFFFF"/>
                </a:highlight>
                <a:latin typeface="TT Hoves Light"/>
              </a:rPr>
            </a:br>
            <a:r>
              <a:rPr lang="en-US" sz="2400" dirty="0">
                <a:highlight>
                  <a:srgbClr val="FFFFFF"/>
                </a:highlight>
                <a:latin typeface="TT Hoves Light"/>
              </a:rPr>
              <a:t>this means that nested code blocks can read and modify variables defined in an outer scope</a:t>
            </a:r>
          </a:p>
          <a:p>
            <a:r>
              <a:rPr lang="en-US" sz="2400" dirty="0">
                <a:highlight>
                  <a:srgbClr val="FFFFFF"/>
                </a:highlight>
                <a:latin typeface="TT Hoves Light"/>
              </a:rPr>
              <a:t>Mojo support </a:t>
            </a:r>
            <a:r>
              <a:rPr lang="en-US" sz="2400" dirty="0">
                <a:highlight>
                  <a:srgbClr val="FFFF00"/>
                </a:highlight>
                <a:latin typeface="TT Hoves Light"/>
              </a:rPr>
              <a:t>type inference </a:t>
            </a:r>
            <a:r>
              <a:rPr lang="en-US" sz="2400" dirty="0">
                <a:highlight>
                  <a:srgbClr val="FFFFFF"/>
                </a:highlight>
                <a:latin typeface="TT Hoves Light"/>
              </a:rPr>
              <a:t>where the type of an expression is automatically deduced by the compiler</a:t>
            </a:r>
          </a:p>
          <a:p>
            <a:endParaRPr lang="en-US" sz="2400" dirty="0">
              <a:highlight>
                <a:srgbClr val="FFFFFF"/>
              </a:highlight>
              <a:latin typeface="TT Hoves Light"/>
            </a:endParaRPr>
          </a:p>
          <a:p>
            <a:pPr marL="0" indent="0">
              <a:buNone/>
            </a:pPr>
            <a:endParaRPr lang="en-US" sz="2400" dirty="0">
              <a:highlight>
                <a:srgbClr val="FFFFFF"/>
              </a:highlight>
              <a:latin typeface="TT Hoves Light"/>
            </a:endParaRPr>
          </a:p>
          <a:p>
            <a:endParaRPr lang="en-US" sz="2400" dirty="0">
              <a:highlight>
                <a:srgbClr val="FFFFFF"/>
              </a:highlight>
              <a:latin typeface="TT Hoves Light"/>
            </a:endParaRPr>
          </a:p>
          <a:p>
            <a:pPr marL="0" indent="0">
              <a:buNone/>
            </a:pPr>
            <a:endParaRPr lang="en-US" dirty="0">
              <a:solidFill>
                <a:srgbClr val="020C13"/>
              </a:solidFill>
              <a:highlight>
                <a:srgbClr val="FFFFFF"/>
              </a:highlight>
              <a:latin typeface="TT Hoves Light"/>
            </a:endParaRPr>
          </a:p>
        </p:txBody>
      </p:sp>
    </p:spTree>
    <p:extLst>
      <p:ext uri="{BB962C8B-B14F-4D97-AF65-F5344CB8AC3E}">
        <p14:creationId xmlns:p14="http://schemas.microsoft.com/office/powerpoint/2010/main" val="76409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E83D-5EF4-BBCB-0804-A48E42F5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E893-DAF1-EC46-E6EF-2BC771C8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mojo support a variety of data types:</a:t>
            </a:r>
          </a:p>
          <a:p>
            <a:pPr lvl="1"/>
            <a:r>
              <a:rPr lang="en-US" dirty="0"/>
              <a:t>Primitive data types : float, strings, Boolean values.</a:t>
            </a:r>
          </a:p>
          <a:p>
            <a:pPr lvl="1"/>
            <a:r>
              <a:rPr lang="en-US" dirty="0"/>
              <a:t>Numeric types: Int8, Int16, Int32, Int64, UInt8..64, Float16..64</a:t>
            </a:r>
          </a:p>
          <a:p>
            <a:pPr lvl="1"/>
            <a:r>
              <a:rPr lang="en-US" dirty="0"/>
              <a:t>Collection types: List, Dict, set</a:t>
            </a:r>
          </a:p>
          <a:p>
            <a:pPr lvl="1"/>
            <a:r>
              <a:rPr lang="en-US" dirty="0"/>
              <a:t>PythonObject: this is a special type in mojo that allows for integration and interoperability with python</a:t>
            </a:r>
          </a:p>
          <a:p>
            <a:pPr marL="0" indent="0">
              <a:buNone/>
            </a:pPr>
            <a:r>
              <a:rPr lang="en-US" dirty="0"/>
              <a:t>Pointers: mojo does support pointers which is a type called </a:t>
            </a:r>
          </a:p>
          <a:p>
            <a:pPr marL="0" indent="0">
              <a:buNone/>
            </a:pPr>
            <a:r>
              <a:rPr lang="en-US" b="1" dirty="0"/>
              <a:t>Unsafepointer</a:t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006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ED69-5D5D-770E-70A8-076A95F57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5546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Parameter Passing 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7-1D08-3DB7-C3E3-93D2F369D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8165"/>
            <a:ext cx="9144000" cy="3089635"/>
          </a:xfrm>
        </p:spPr>
        <p:txBody>
          <a:bodyPr/>
          <a:lstStyle/>
          <a:p>
            <a:r>
              <a:rPr lang="en-US" b="0" i="1" u="sng" dirty="0">
                <a:effectLst/>
                <a:latin typeface="gg sans"/>
              </a:rPr>
              <a:t>Modular's Mojo language primarily supports pass-by-value parameter passing. </a:t>
            </a:r>
          </a:p>
          <a:p>
            <a:r>
              <a:rPr lang="en-US" b="0" i="0" dirty="0">
                <a:effectLst/>
                <a:latin typeface="gg sans"/>
              </a:rPr>
              <a:t>In pass-by-value, the function receives a copy of the argument's value, and any changes made to the parameter inside the function do not affect the original argument.</a:t>
            </a:r>
          </a:p>
          <a:p>
            <a:r>
              <a:rPr lang="en-US" b="0" i="0" dirty="0">
                <a:effectLst/>
                <a:latin typeface="gg sans"/>
              </a:rPr>
              <a:t>the knowledge sources do not provide information on support for pass-by-result, pass-by-value-result, pass-by-reference, or pass-by-name in Mojo. 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278035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78B77-C13E-AE96-F97C-C4050CFC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g sans"/>
              </a:rPr>
              <a:t>Modular supports overloaded subprograms or functions. In Modular's Mojo language, you can define multiple versions of a function with the same name but different argument types. This is referred to as "overloading" a function. </a:t>
            </a:r>
          </a:p>
          <a:p>
            <a:r>
              <a:rPr lang="en-US" b="0" i="0" dirty="0">
                <a:effectLst/>
                <a:latin typeface="gg sans"/>
              </a:rPr>
              <a:t>Modular's Mojo language does support generic subprograms. </a:t>
            </a:r>
          </a:p>
          <a:p>
            <a:r>
              <a:rPr lang="en-US" b="0" i="0" dirty="0">
                <a:effectLst/>
                <a:latin typeface="gg sans"/>
              </a:rPr>
              <a:t>Modular's Mojo language does support Coroutines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4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5013-01F0-9FDC-101E-7ED1CCF4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8"/>
            <a:ext cx="10515600" cy="690676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Outlines: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711B-9583-BDA5-9029-774DA862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095"/>
            <a:ext cx="10515600" cy="515886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Installation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Domain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Compatibility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Language Evaluation Criteria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category does the mojo belongs 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makes it faster than python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 method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Names , bindings, type checking and scope (variables)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types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78095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C32B-FCB1-8B99-CC17-F3F57EAA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installation: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7DC2-CF17-927D-D3A9-AE60D65B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167"/>
            <a:ext cx="10515600" cy="47817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download ubuntu: </a:t>
            </a:r>
            <a:r>
              <a:rPr lang="en-US" sz="2000" dirty="0">
                <a:hlinkClick r:id="rId2"/>
              </a:rPr>
              <a:t>https://apps.microsoft.com/detail/9pdxgncfsczv?rtc=1&amp;hl=en-eg&amp;gl=EG</a:t>
            </a:r>
            <a:endParaRPr lang="en-US" sz="2000" dirty="0"/>
          </a:p>
          <a:p>
            <a:endParaRPr lang="en-US" sz="2000" dirty="0"/>
          </a:p>
          <a:p>
            <a:r>
              <a:rPr lang="en-US" dirty="0"/>
              <a:t>Download </a:t>
            </a:r>
            <a:r>
              <a:rPr lang="en-US" dirty="0" err="1"/>
              <a:t>wsl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://learn.microsoft.com/en-us/windows/wsl/install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And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follow the steps in this document :</a:t>
            </a:r>
            <a:r>
              <a:rPr lang="en-US" dirty="0">
                <a:hlinkClick r:id="rId4"/>
              </a:rPr>
              <a:t>Get started with Mojo🔥 | Modular Docs</a:t>
            </a:r>
            <a:endParaRPr lang="en-US" dirty="0"/>
          </a:p>
          <a:p>
            <a:r>
              <a:rPr lang="en-US" dirty="0"/>
              <a:t>Download anaconda in terminal on </a:t>
            </a:r>
            <a:r>
              <a:rPr lang="en-US" dirty="0" err="1"/>
              <a:t>VScode</a:t>
            </a:r>
            <a:r>
              <a:rPr lang="en-US" dirty="0"/>
              <a:t>: </a:t>
            </a:r>
            <a:r>
              <a:rPr lang="en-US" sz="2800" dirty="0">
                <a:solidFill>
                  <a:schemeClr val="accent4"/>
                </a:solidFill>
                <a:hlinkClick r:id="rId5"/>
              </a:rPr>
              <a:t>https://docs.anaconda.com/free/miniconda/#quick-command-line-install</a:t>
            </a:r>
            <a:endParaRPr lang="en-US" sz="2800" dirty="0">
              <a:solidFill>
                <a:schemeClr val="accent4"/>
              </a:solidFill>
            </a:endParaRPr>
          </a:p>
          <a:p>
            <a:endParaRPr lang="en-US" sz="2800" dirty="0">
              <a:solidFill>
                <a:schemeClr val="accent4"/>
              </a:solidFill>
            </a:endParaRPr>
          </a:p>
          <a:p>
            <a:r>
              <a:rPr lang="en-US" sz="2800" dirty="0"/>
              <a:t>Download library of python in terminal on </a:t>
            </a:r>
            <a:r>
              <a:rPr lang="en-US" sz="2800" dirty="0" err="1"/>
              <a:t>Vscode</a:t>
            </a:r>
            <a:r>
              <a:rPr lang="en-US" sz="2800" dirty="0"/>
              <a:t> to link python with mojo : </a:t>
            </a:r>
            <a:r>
              <a:rPr lang="en-US" sz="2800" dirty="0">
                <a:solidFill>
                  <a:schemeClr val="accent1"/>
                </a:solidFill>
                <a:hlinkClick r:id="rId6"/>
              </a:rPr>
              <a:t>https://docs.modular.com/mojo/manual/python/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F6DD-4021-16FB-AA12-D4078574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74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ar-E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2BF1-1AD4-EF9C-C8DC-50D0056C9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020C13"/>
                </a:solidFill>
                <a:effectLst/>
                <a:highlight>
                  <a:srgbClr val="FFFFFF"/>
                </a:highlight>
                <a:latin typeface="TT Hoves Light"/>
              </a:rPr>
              <a:t>Mojo is designed as a </a:t>
            </a:r>
            <a:r>
              <a:rPr lang="en-US" sz="2400" b="0" i="0" dirty="0">
                <a:solidFill>
                  <a:srgbClr val="020C13"/>
                </a:solidFill>
                <a:effectLst/>
                <a:highlight>
                  <a:srgbClr val="FFFF00"/>
                </a:highlight>
                <a:latin typeface="TT Hoves Light"/>
              </a:rPr>
              <a:t>superset of Python</a:t>
            </a:r>
            <a:r>
              <a:rPr lang="en-US" sz="2400" b="0" i="0" dirty="0">
                <a:solidFill>
                  <a:srgbClr val="020C13"/>
                </a:solidFill>
                <a:effectLst/>
                <a:highlight>
                  <a:srgbClr val="FFFFFF"/>
                </a:highlight>
                <a:latin typeface="TT Hoves Light"/>
              </a:rPr>
              <a:t>. So if you know Python, then a lot of Mojo code will look familiar. However, Mojo is—first and foremost—designed for </a:t>
            </a:r>
            <a:r>
              <a:rPr lang="en-US" sz="2400" b="1" i="0" u="sng" dirty="0">
                <a:solidFill>
                  <a:srgbClr val="020C13"/>
                </a:solidFill>
                <a:effectLst/>
                <a:highlight>
                  <a:srgbClr val="FFFFFF"/>
                </a:highlight>
                <a:latin typeface="TT Hoves Light"/>
              </a:rPr>
              <a:t>high-performance systems programming</a:t>
            </a:r>
            <a:r>
              <a:rPr lang="en-US" sz="2400" b="0" i="0" dirty="0">
                <a:solidFill>
                  <a:srgbClr val="020C13"/>
                </a:solidFill>
                <a:effectLst/>
                <a:highlight>
                  <a:srgbClr val="FFFFFF"/>
                </a:highlight>
                <a:latin typeface="TT Hoves Light"/>
              </a:rPr>
              <a:t>, with features like </a:t>
            </a:r>
            <a:r>
              <a:rPr lang="en-US" sz="2400" b="1" i="0" u="sng" dirty="0">
                <a:solidFill>
                  <a:srgbClr val="020C13"/>
                </a:solidFill>
                <a:effectLst/>
                <a:highlight>
                  <a:srgbClr val="FFFFFF"/>
                </a:highlight>
                <a:latin typeface="TT Hoves Light"/>
              </a:rPr>
              <a:t>memory safety</a:t>
            </a:r>
            <a:r>
              <a:rPr lang="en-US" sz="2400" b="0" i="0" dirty="0">
                <a:solidFill>
                  <a:srgbClr val="020C13"/>
                </a:solidFill>
                <a:effectLst/>
                <a:highlight>
                  <a:srgbClr val="FFFFFF"/>
                </a:highlight>
                <a:latin typeface="TT Hoves Light"/>
              </a:rPr>
              <a:t>, </a:t>
            </a:r>
            <a:r>
              <a:rPr lang="en-US" sz="2400" b="0" i="0" u="sng" dirty="0">
                <a:solidFill>
                  <a:srgbClr val="020C13"/>
                </a:solidFill>
                <a:effectLst/>
                <a:highlight>
                  <a:srgbClr val="FFFFFF"/>
                </a:highlight>
                <a:latin typeface="TT Hoves Light"/>
              </a:rPr>
              <a:t>next-generation compiler technologies</a:t>
            </a:r>
            <a:r>
              <a:rPr lang="en-US" sz="2400" b="0" i="0" dirty="0">
                <a:solidFill>
                  <a:srgbClr val="020C13"/>
                </a:solidFill>
                <a:effectLst/>
                <a:highlight>
                  <a:srgbClr val="FFFFFF"/>
                </a:highlight>
                <a:latin typeface="TT Hoves Light"/>
              </a:rPr>
              <a:t>, and more. As such, Mojo also has a lot in common with languages like C++ and Rust.</a:t>
            </a:r>
          </a:p>
          <a:p>
            <a:pPr>
              <a:lnSpc>
                <a:spcPct val="100000"/>
              </a:lnSpc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language's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performance is improved by supporting both </a:t>
            </a: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ahead-of-time (AOT) and just-in-time (JIT) compilation.</a:t>
            </a:r>
          </a:p>
          <a:p>
            <a:pPr>
              <a:lnSpc>
                <a:spcPct val="100000"/>
              </a:lnSpc>
            </a:pPr>
            <a:r>
              <a:rPr lang="en-US" i="0" dirty="0">
                <a:solidFill>
                  <a:srgbClr val="020C13"/>
                </a:solidFill>
                <a:effectLst/>
                <a:highlight>
                  <a:srgbClr val="FFFFFF"/>
                </a:highlight>
                <a:latin typeface="TT Hoves Light"/>
              </a:rPr>
              <a:t>mojo is designed as a strongly typed lang, however mojo is also designed to be flexible so it can be fully dynamic </a:t>
            </a:r>
            <a:r>
              <a:rPr lang="en-US" i="0" dirty="0" err="1">
                <a:solidFill>
                  <a:srgbClr val="020C13"/>
                </a:solidFill>
                <a:effectLst/>
                <a:highlight>
                  <a:srgbClr val="FFFFFF"/>
                </a:highlight>
                <a:latin typeface="TT Hoves Light"/>
              </a:rPr>
              <a:t>behaviour</a:t>
            </a:r>
            <a:r>
              <a:rPr lang="en-US" i="0" dirty="0">
                <a:solidFill>
                  <a:srgbClr val="020C13"/>
                </a:solidFill>
                <a:effectLst/>
                <a:highlight>
                  <a:srgbClr val="FFFFFF"/>
                </a:highlight>
                <a:latin typeface="TT Hoves Light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0" i="0" dirty="0">
              <a:solidFill>
                <a:srgbClr val="020C13"/>
              </a:solidFill>
              <a:effectLst/>
              <a:highlight>
                <a:srgbClr val="FFFFFF"/>
              </a:highlight>
              <a:latin typeface="TT Hoves Light"/>
            </a:endParaRPr>
          </a:p>
          <a:p>
            <a:pPr>
              <a:lnSpc>
                <a:spcPct val="100000"/>
              </a:lnSpc>
            </a:pP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37600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4102-3D22-8828-5CD4-6EE1DD9A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Domain: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5955-EC50-389D-E957-E47CF3C8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Mojo is particularly geared towards </a:t>
            </a:r>
            <a:r>
              <a:rPr lang="en-US" b="1" dirty="0"/>
              <a:t>AI and ML applications</a:t>
            </a:r>
            <a:r>
              <a:rPr lang="en-US" dirty="0"/>
              <a:t>. It is designed to make it easier to write performant code for these domains, which often require significant computational resources.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0531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08A9-F762-6D78-ABF0-33354B81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Compatibility:</a:t>
            </a:r>
            <a:r>
              <a:rPr lang="en-US" dirty="0"/>
              <a:t>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B9B2-43A5-7D06-4971-354FCD7A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Mojo is designed to be highly </a:t>
            </a:r>
            <a:r>
              <a:rPr lang="en-US" b="1" dirty="0"/>
              <a:t>compatible with Python</a:t>
            </a:r>
            <a:r>
              <a:rPr lang="en-US" dirty="0"/>
              <a:t>, allowing developers to leverage existing </a:t>
            </a:r>
            <a:r>
              <a:rPr lang="en-US" dirty="0">
                <a:highlight>
                  <a:srgbClr val="FFFF00"/>
                </a:highlight>
              </a:rPr>
              <a:t>Python libraries and tools</a:t>
            </a:r>
            <a:r>
              <a:rPr lang="en-US" dirty="0"/>
              <a:t>. This makes it easier for Python developers to transition to or integrate Mojo into their projects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3430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6F74-D1AF-8C5C-1988-5BCBAB1A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Readability and Writability: </a:t>
            </a:r>
            <a:r>
              <a:rPr lang="en-US" sz="4000" dirty="0">
                <a:solidFill>
                  <a:srgbClr val="FFFFFF"/>
                </a:solidFill>
              </a:rPr>
              <a:t>writability</a:t>
            </a:r>
            <a:endParaRPr lang="ar-EG" sz="40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2707CC-AEDA-A70F-FCCC-BBF5389AE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Readability </a:t>
            </a:r>
            <a:endParaRPr lang="ar-EG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FFAE5-8BDE-6E65-750D-5BB38C608F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Mojo adopts a syntax that is </a:t>
            </a:r>
            <a:r>
              <a:rPr lang="en-US" sz="2000" dirty="0">
                <a:highlight>
                  <a:srgbClr val="FFFF00"/>
                </a:highlight>
              </a:rPr>
              <a:t>like Python</a:t>
            </a:r>
            <a:r>
              <a:rPr lang="en-US" sz="2000" dirty="0"/>
              <a:t>, which is known for its readability and simplicity.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Although Mojo uses </a:t>
            </a:r>
            <a:r>
              <a:rPr lang="en-US" sz="2000" dirty="0">
                <a:highlight>
                  <a:srgbClr val="FFFF00"/>
                </a:highlight>
              </a:rPr>
              <a:t>static /dynamic typing </a:t>
            </a:r>
            <a:r>
              <a:rPr lang="en-US" sz="2000" dirty="0"/>
              <a:t>, it supports type annotations in a way that is clear and understandable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ar-EG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A57810-4286-A6FC-0D6F-B9FAE0BEE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Writability</a:t>
            </a:r>
            <a:r>
              <a:rPr lang="en-US" dirty="0"/>
              <a:t> </a:t>
            </a:r>
            <a:endParaRPr lang="ar-E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AB3BE2-D63F-3AE9-CB33-A7A3A5156C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Mojo includes </a:t>
            </a:r>
            <a:r>
              <a:rPr lang="en-US" sz="2000" b="1" u="sng" dirty="0"/>
              <a:t>high-level abstractions </a:t>
            </a:r>
            <a:r>
              <a:rPr lang="en-US" sz="2000" dirty="0"/>
              <a:t>that simplify complex tasks, making it easier to write and maintain code. These abstractions help in </a:t>
            </a:r>
            <a:r>
              <a:rPr lang="en-US" sz="2000" b="1" dirty="0"/>
              <a:t>managing memory</a:t>
            </a:r>
            <a:r>
              <a:rPr lang="en-US" sz="2000" dirty="0"/>
              <a:t>, </a:t>
            </a:r>
            <a:r>
              <a:rPr lang="en-US" sz="2000" b="1" dirty="0"/>
              <a:t>concurrency</a:t>
            </a:r>
            <a:r>
              <a:rPr lang="en-US" sz="2000" dirty="0"/>
              <a:t>, and other performance-critical aspects without sacrificing ease of use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21267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5EF6BC-8742-9B78-2FD1-546A3BBE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Language category:</a:t>
            </a:r>
            <a:r>
              <a:rPr lang="en-US" dirty="0"/>
              <a:t> </a:t>
            </a:r>
            <a:endParaRPr lang="ar-E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D48415-D8DD-447D-7E9E-31313DF7A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Mojo is primarily </a:t>
            </a:r>
            <a:r>
              <a:rPr lang="en-US" b="1" dirty="0"/>
              <a:t>an imperative language</a:t>
            </a:r>
            <a:r>
              <a:rPr lang="en-US" dirty="0"/>
              <a:t>, but it also support elements from other types like </a:t>
            </a:r>
            <a:r>
              <a:rPr lang="en-US" b="1" dirty="0"/>
              <a:t>oop and functional programming.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imperative programming</a:t>
            </a:r>
            <a:r>
              <a:rPr lang="en-US" dirty="0"/>
              <a:t>: focuses on describing how a program operates. It uses statements to change a program's state  loops (for, while), conditionals (if, else, elif).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4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5E9F-30DE-6A36-56D0-3B519955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8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What makes mojo faster than python- 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implementation method:</a:t>
            </a:r>
            <a:endParaRPr lang="ar-E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9AD9-8E06-F577-BFE4-7D111839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43"/>
            <a:ext cx="10515600" cy="533447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First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mojo is a compiled language</a:t>
            </a:r>
            <a:r>
              <a:rPr lang="en-US" dirty="0"/>
              <a:t> built on the latest compiler technology in (MLIR) unlike python which is interpreted which gives mojo a huge advantage over python.</a:t>
            </a:r>
          </a:p>
          <a:p>
            <a:pPr lvl="1"/>
            <a:r>
              <a:rPr lang="en-US" b="1" dirty="0"/>
              <a:t>MLIR (multi-level intermediate representation): </a:t>
            </a:r>
            <a:r>
              <a:rPr lang="en-US" dirty="0"/>
              <a:t>is an open-source compiler started at google , </a:t>
            </a:r>
            <a:r>
              <a:rPr lang="en-US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is an intermediate representation of a program , similar to an assembly language</a:t>
            </a:r>
            <a:r>
              <a:rPr lang="en-US" dirty="0"/>
              <a:t>, where a sequential set of instructions operate on in-memory values,.</a:t>
            </a:r>
          </a:p>
          <a:p>
            <a:endParaRPr lang="en-US" b="1" dirty="0"/>
          </a:p>
          <a:p>
            <a:r>
              <a:rPr lang="en-US" b="1" dirty="0"/>
              <a:t>Second</a:t>
            </a:r>
            <a:r>
              <a:rPr lang="en-US" dirty="0"/>
              <a:t>, system-level optimization: which unlock the features </a:t>
            </a:r>
            <a:br>
              <a:rPr lang="en-US" dirty="0"/>
            </a:br>
            <a:r>
              <a:rPr lang="en-US" dirty="0"/>
              <a:t>of any device in a way that python cannot. This allow mojo to push hardware to the limits of physics.</a:t>
            </a:r>
          </a:p>
          <a:p>
            <a:endParaRPr lang="en-US" b="1" dirty="0"/>
          </a:p>
          <a:p>
            <a:r>
              <a:rPr lang="en-US" b="1" dirty="0"/>
              <a:t>Third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direct access to hardware </a:t>
            </a:r>
            <a:r>
              <a:rPr lang="en-US" dirty="0"/>
              <a:t>like </a:t>
            </a:r>
            <a:r>
              <a:rPr lang="en-US" dirty="0" err="1"/>
              <a:t>c++</a:t>
            </a:r>
            <a:r>
              <a:rPr lang="en-US" dirty="0"/>
              <a:t> and Rust to provide access to machine without the overheads that come with dynamic languages like python.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8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959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gg sans</vt:lpstr>
      <vt:lpstr>TT Hoves Light</vt:lpstr>
      <vt:lpstr>Wingdings</vt:lpstr>
      <vt:lpstr>Office Theme</vt:lpstr>
      <vt:lpstr>mojo 🔥 programming language</vt:lpstr>
      <vt:lpstr>Outlines: </vt:lpstr>
      <vt:lpstr>installation:</vt:lpstr>
      <vt:lpstr>Introduction :</vt:lpstr>
      <vt:lpstr>Domain:</vt:lpstr>
      <vt:lpstr>Compatibility: </vt:lpstr>
      <vt:lpstr>Readability and Writability: writability</vt:lpstr>
      <vt:lpstr>Language category: </vt:lpstr>
      <vt:lpstr>What makes mojo faster than python-  implementation method:</vt:lpstr>
      <vt:lpstr>Names, Type Checking and Scopes </vt:lpstr>
      <vt:lpstr>Data types</vt:lpstr>
      <vt:lpstr>Parameter Passing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  with mojo 🔥</dc:title>
  <dc:creator>Sherif Mohamed Hassan Mohamed Hassan</dc:creator>
  <cp:lastModifiedBy>Sherif Mohamed Hassan Mohamed Hassan</cp:lastModifiedBy>
  <cp:revision>12</cp:revision>
  <dcterms:created xsi:type="dcterms:W3CDTF">2024-05-15T12:45:50Z</dcterms:created>
  <dcterms:modified xsi:type="dcterms:W3CDTF">2024-05-17T18:58:51Z</dcterms:modified>
</cp:coreProperties>
</file>