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35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E3740-8C92-49C5-AEE3-59ADF239BDB9}" type="doc">
      <dgm:prSet loTypeId="urn:microsoft.com/office/officeart/2008/layout/Pictu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33B4EC-6859-42E2-B9DE-6C3617C53779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667AC159-EF7F-45AD-8909-D594FD41666B}" type="parTrans" cxnId="{D247F673-56B3-4FDF-B84E-F2E8A6EE708D}">
      <dgm:prSet/>
      <dgm:spPr/>
      <dgm:t>
        <a:bodyPr/>
        <a:lstStyle/>
        <a:p>
          <a:endParaRPr lang="en-US"/>
        </a:p>
      </dgm:t>
    </dgm:pt>
    <dgm:pt modelId="{D4C34CB3-33E5-4A46-9A9C-483C1E2C69A7}" type="sibTrans" cxnId="{D247F673-56B3-4FDF-B84E-F2E8A6EE708D}">
      <dgm:prSet/>
      <dgm:spPr/>
      <dgm:t>
        <a:bodyPr/>
        <a:lstStyle/>
        <a:p>
          <a:endParaRPr lang="en-US"/>
        </a:p>
      </dgm:t>
    </dgm:pt>
    <dgm:pt modelId="{C112490B-4500-49C7-B170-85FFF2F0A336}">
      <dgm:prSet phldrT="[Text]" custT="1"/>
      <dgm:spPr/>
      <dgm:t>
        <a:bodyPr/>
        <a:lstStyle/>
        <a:p>
          <a:pPr algn="l"/>
          <a:r>
            <a:rPr lang="en-US" sz="1600" dirty="0" err="1"/>
            <a:t>Konsep</a:t>
          </a:r>
          <a:r>
            <a:rPr lang="en-US" sz="1600" dirty="0"/>
            <a:t> yang </a:t>
          </a:r>
          <a:r>
            <a:rPr lang="en-US" sz="1600" dirty="0" err="1"/>
            <a:t>relatif</a:t>
          </a:r>
          <a:r>
            <a:rPr lang="en-US" sz="1600" dirty="0"/>
            <a:t> </a:t>
          </a:r>
          <a:r>
            <a:rPr lang="en-US" sz="1600" dirty="0" err="1"/>
            <a:t>baru</a:t>
          </a:r>
          <a:endParaRPr lang="en-US" sz="1600" dirty="0"/>
        </a:p>
      </dgm:t>
    </dgm:pt>
    <dgm:pt modelId="{01F95F4E-68A2-4189-B500-6AF531C26299}" type="parTrans" cxnId="{36FF0C30-31AF-4377-AD2B-80C760852C00}">
      <dgm:prSet/>
      <dgm:spPr/>
      <dgm:t>
        <a:bodyPr/>
        <a:lstStyle/>
        <a:p>
          <a:endParaRPr lang="en-US"/>
        </a:p>
      </dgm:t>
    </dgm:pt>
    <dgm:pt modelId="{1D95D60E-EC66-436C-B951-C5B89724BB48}" type="sibTrans" cxnId="{36FF0C30-31AF-4377-AD2B-80C760852C00}">
      <dgm:prSet/>
      <dgm:spPr/>
      <dgm:t>
        <a:bodyPr/>
        <a:lstStyle/>
        <a:p>
          <a:endParaRPr lang="en-US"/>
        </a:p>
      </dgm:t>
    </dgm:pt>
    <dgm:pt modelId="{398C4157-842E-496B-B725-DFA2C257FEB7}">
      <dgm:prSet phldrT="[Text]"/>
      <dgm:spPr/>
      <dgm:t>
        <a:bodyPr/>
        <a:lstStyle/>
        <a:p>
          <a:r>
            <a:rPr lang="en-US" dirty="0"/>
            <a:t>ANN</a:t>
          </a:r>
        </a:p>
      </dgm:t>
    </dgm:pt>
    <dgm:pt modelId="{154CC1D2-0AEE-4B2A-A974-40AE0882F637}" type="parTrans" cxnId="{0ADDA3CE-4880-45B2-8095-A8DDF9594F2A}">
      <dgm:prSet/>
      <dgm:spPr/>
      <dgm:t>
        <a:bodyPr/>
        <a:lstStyle/>
        <a:p>
          <a:endParaRPr lang="en-US"/>
        </a:p>
      </dgm:t>
    </dgm:pt>
    <dgm:pt modelId="{E04D6AA1-2903-4B8B-AC7E-82748ACDDD37}" type="sibTrans" cxnId="{0ADDA3CE-4880-45B2-8095-A8DDF9594F2A}">
      <dgm:prSet/>
      <dgm:spPr/>
      <dgm:t>
        <a:bodyPr/>
        <a:lstStyle/>
        <a:p>
          <a:endParaRPr lang="en-US"/>
        </a:p>
      </dgm:t>
    </dgm:pt>
    <dgm:pt modelId="{014F6DF0-D81B-44C4-8C95-97FFAABACBDA}">
      <dgm:prSet phldrT="[Text]" custT="1"/>
      <dgm:spPr/>
      <dgm:t>
        <a:bodyPr/>
        <a:lstStyle/>
        <a:p>
          <a:pPr algn="l"/>
          <a:r>
            <a:rPr lang="en-US" sz="1600" dirty="0"/>
            <a:t>Men-</a:t>
          </a:r>
          <a:r>
            <a:rPr lang="en-US" sz="1600" dirty="0" err="1"/>
            <a:t>generalisasi</a:t>
          </a:r>
          <a:r>
            <a:rPr lang="en-US" sz="1600" dirty="0"/>
            <a:t> </a:t>
          </a:r>
          <a:r>
            <a:rPr lang="en-US" sz="1600" dirty="0" err="1"/>
            <a:t>dengan</a:t>
          </a:r>
          <a:r>
            <a:rPr lang="en-US" sz="1600" dirty="0"/>
            <a:t> </a:t>
          </a:r>
          <a:r>
            <a:rPr lang="en-US" sz="1600" dirty="0" err="1"/>
            <a:t>baik</a:t>
          </a:r>
          <a:r>
            <a:rPr lang="en-US" sz="1600" dirty="0"/>
            <a:t> </a:t>
          </a:r>
          <a:r>
            <a:rPr lang="en-US" sz="1600" dirty="0" err="1"/>
            <a:t>tetapi</a:t>
          </a:r>
          <a:r>
            <a:rPr lang="en-US" sz="1600" dirty="0"/>
            <a:t> </a:t>
          </a:r>
          <a:r>
            <a:rPr lang="en-US" sz="1600" dirty="0" err="1"/>
            <a:t>tidak</a:t>
          </a:r>
          <a:r>
            <a:rPr lang="en-US" sz="1600" dirty="0"/>
            <a:t> </a:t>
          </a:r>
          <a:r>
            <a:rPr lang="en-US" sz="1600" dirty="0" err="1"/>
            <a:t>memiliki</a:t>
          </a:r>
          <a:r>
            <a:rPr lang="en-US" sz="1600" dirty="0"/>
            <a:t> </a:t>
          </a:r>
          <a:r>
            <a:rPr lang="en-US" sz="1600" dirty="0" err="1"/>
            <a:t>dasar</a:t>
          </a:r>
          <a:r>
            <a:rPr lang="en-US" sz="1600" dirty="0"/>
            <a:t> </a:t>
          </a:r>
          <a:r>
            <a:rPr lang="en-US" sz="1600" dirty="0" err="1"/>
            <a:t>matematika</a:t>
          </a:r>
          <a:endParaRPr lang="en-US" sz="1600" dirty="0"/>
        </a:p>
      </dgm:t>
    </dgm:pt>
    <dgm:pt modelId="{D5F74CF6-A94A-4401-89F6-921F1C71ACD5}" type="parTrans" cxnId="{1D0B29F4-9980-4F15-AB54-E07ADD0446A6}">
      <dgm:prSet/>
      <dgm:spPr/>
      <dgm:t>
        <a:bodyPr/>
        <a:lstStyle/>
        <a:p>
          <a:endParaRPr lang="en-US"/>
        </a:p>
      </dgm:t>
    </dgm:pt>
    <dgm:pt modelId="{E219DFCE-770C-4546-A303-1C786FC0E010}" type="sibTrans" cxnId="{1D0B29F4-9980-4F15-AB54-E07ADD0446A6}">
      <dgm:prSet/>
      <dgm:spPr/>
      <dgm:t>
        <a:bodyPr/>
        <a:lstStyle/>
        <a:p>
          <a:endParaRPr lang="en-US"/>
        </a:p>
      </dgm:t>
    </dgm:pt>
    <dgm:pt modelId="{56AD6BFB-A123-4217-97E6-72EDC768D77F}">
      <dgm:prSet custT="1"/>
      <dgm:spPr/>
      <dgm:t>
        <a:bodyPr/>
        <a:lstStyle/>
        <a:p>
          <a:pPr algn="l"/>
          <a:r>
            <a:rPr lang="en-US" sz="1600"/>
            <a:t>Sifat generalisasi yang bagus</a:t>
          </a:r>
          <a:endParaRPr lang="en-US" sz="1600" dirty="0"/>
        </a:p>
      </dgm:t>
    </dgm:pt>
    <dgm:pt modelId="{BB10DBF6-5C02-4BCD-AE04-3561DFA2DFA5}" type="parTrans" cxnId="{4A3F0E70-52DD-4BDE-BA83-2584AEB6CECF}">
      <dgm:prSet/>
      <dgm:spPr/>
      <dgm:t>
        <a:bodyPr/>
        <a:lstStyle/>
        <a:p>
          <a:endParaRPr lang="en-US"/>
        </a:p>
      </dgm:t>
    </dgm:pt>
    <dgm:pt modelId="{4698ACE2-CDFA-40AF-9C2A-9D1F228D0DD2}" type="sibTrans" cxnId="{4A3F0E70-52DD-4BDE-BA83-2584AEB6CECF}">
      <dgm:prSet/>
      <dgm:spPr/>
      <dgm:t>
        <a:bodyPr/>
        <a:lstStyle/>
        <a:p>
          <a:endParaRPr lang="en-US"/>
        </a:p>
      </dgm:t>
    </dgm:pt>
    <dgm:pt modelId="{9ABF9C06-2640-4AE7-8FF6-4D29755A7C4E}">
      <dgm:prSet custT="1"/>
      <dgm:spPr/>
      <dgm:t>
        <a:bodyPr/>
        <a:lstStyle/>
        <a:p>
          <a:pPr algn="l"/>
          <a:r>
            <a:rPr lang="en-US" sz="1600" dirty="0" err="1"/>
            <a:t>Sulit</a:t>
          </a:r>
          <a:r>
            <a:rPr lang="en-US" sz="1600" dirty="0"/>
            <a:t> </a:t>
          </a:r>
          <a:r>
            <a:rPr lang="en-US" sz="1600" dirty="0" err="1"/>
            <a:t>untuk</a:t>
          </a:r>
          <a:r>
            <a:rPr lang="en-US" sz="1600" dirty="0"/>
            <a:t> </a:t>
          </a:r>
          <a:r>
            <a:rPr lang="en-US" sz="1600" dirty="0" err="1"/>
            <a:t>dipelajari</a:t>
          </a:r>
          <a:r>
            <a:rPr lang="en-US" sz="1600" dirty="0"/>
            <a:t> </a:t>
          </a:r>
          <a:r>
            <a:rPr lang="en-US" sz="1600" dirty="0">
              <a:sym typeface="Wingdings" panose="05000000000000000000" pitchFamily="2" charset="2"/>
            </a:rPr>
            <a:t></a:t>
          </a:r>
          <a:r>
            <a:rPr lang="en-US" sz="1600" dirty="0"/>
            <a:t> </a:t>
          </a:r>
          <a:r>
            <a:rPr lang="en-US" sz="1600" dirty="0" err="1"/>
            <a:t>teknik</a:t>
          </a:r>
          <a:r>
            <a:rPr lang="en-US" sz="1600" dirty="0"/>
            <a:t> QP (Quadratic Programming)</a:t>
          </a:r>
        </a:p>
      </dgm:t>
    </dgm:pt>
    <dgm:pt modelId="{4A9631F9-B928-4B2D-ACB1-1B5D50E85A59}" type="parTrans" cxnId="{73643323-40B9-4441-9DA3-41EFF55BB817}">
      <dgm:prSet/>
      <dgm:spPr/>
      <dgm:t>
        <a:bodyPr/>
        <a:lstStyle/>
        <a:p>
          <a:endParaRPr lang="en-US"/>
        </a:p>
      </dgm:t>
    </dgm:pt>
    <dgm:pt modelId="{D652B8FE-674E-441C-A86E-776E306AE9A7}" type="sibTrans" cxnId="{73643323-40B9-4441-9DA3-41EFF55BB817}">
      <dgm:prSet/>
      <dgm:spPr/>
      <dgm:t>
        <a:bodyPr/>
        <a:lstStyle/>
        <a:p>
          <a:endParaRPr lang="en-US"/>
        </a:p>
      </dgm:t>
    </dgm:pt>
    <dgm:pt modelId="{F7C5403F-CE3F-4D0E-92D9-428B3094417B}">
      <dgm:prSet custT="1"/>
      <dgm:spPr/>
      <dgm:t>
        <a:bodyPr/>
        <a:lstStyle/>
        <a:p>
          <a:pPr algn="l"/>
          <a:r>
            <a:rPr lang="en-US" sz="1600"/>
            <a:t>Menggunakan kernel, dapat mempelajari fungsi yang sangat kompleks</a:t>
          </a:r>
        </a:p>
      </dgm:t>
    </dgm:pt>
    <dgm:pt modelId="{184F5334-B174-442B-90C9-AB1E2EBC11B1}" type="parTrans" cxnId="{4776744D-F856-43FB-A14E-2BCEEF1C5072}">
      <dgm:prSet/>
      <dgm:spPr/>
      <dgm:t>
        <a:bodyPr/>
        <a:lstStyle/>
        <a:p>
          <a:endParaRPr lang="en-US"/>
        </a:p>
      </dgm:t>
    </dgm:pt>
    <dgm:pt modelId="{4B65E71F-AE6D-4770-A9E5-FB77049B8BD8}" type="sibTrans" cxnId="{4776744D-F856-43FB-A14E-2BCEEF1C5072}">
      <dgm:prSet/>
      <dgm:spPr/>
      <dgm:t>
        <a:bodyPr/>
        <a:lstStyle/>
        <a:p>
          <a:endParaRPr lang="en-US"/>
        </a:p>
      </dgm:t>
    </dgm:pt>
    <dgm:pt modelId="{0E30870C-C1C7-4249-9013-FB437E7C6E64}">
      <dgm:prSet custT="1"/>
      <dgm:spPr/>
      <dgm:t>
        <a:bodyPr/>
        <a:lstStyle/>
        <a:p>
          <a:pPr algn="l"/>
          <a:r>
            <a:rPr lang="en-US" sz="1600"/>
            <a:t>Dapat dengan mudah dipelajari secara bertahap</a:t>
          </a:r>
          <a:endParaRPr lang="en-US" sz="1600" dirty="0"/>
        </a:p>
      </dgm:t>
    </dgm:pt>
    <dgm:pt modelId="{0ADE37DA-C637-4FC2-9A8E-C058E6FFE674}" type="parTrans" cxnId="{93420F88-13AF-420E-A016-32FD9BAF4B18}">
      <dgm:prSet/>
      <dgm:spPr/>
      <dgm:t>
        <a:bodyPr/>
        <a:lstStyle/>
        <a:p>
          <a:endParaRPr lang="en-US"/>
        </a:p>
      </dgm:t>
    </dgm:pt>
    <dgm:pt modelId="{FAC68B10-2E77-4436-A2AA-C9B3D5185892}" type="sibTrans" cxnId="{93420F88-13AF-420E-A016-32FD9BAF4B18}">
      <dgm:prSet/>
      <dgm:spPr/>
      <dgm:t>
        <a:bodyPr/>
        <a:lstStyle/>
        <a:p>
          <a:endParaRPr lang="en-US"/>
        </a:p>
      </dgm:t>
    </dgm:pt>
    <dgm:pt modelId="{89B2F02A-8EFD-45DB-8B40-577C6D2798F9}">
      <dgm:prSet custT="1"/>
      <dgm:spPr/>
      <dgm:t>
        <a:bodyPr/>
        <a:lstStyle/>
        <a:p>
          <a:pPr algn="l"/>
          <a:r>
            <a:rPr lang="en-US" sz="1600" dirty="0" err="1"/>
            <a:t>Untuk</a:t>
          </a:r>
          <a:r>
            <a:rPr lang="en-US" sz="1600" dirty="0"/>
            <a:t> </a:t>
          </a:r>
          <a:r>
            <a:rPr lang="en-US" sz="1600" dirty="0" err="1"/>
            <a:t>mempelajari</a:t>
          </a:r>
          <a:r>
            <a:rPr lang="en-US" sz="1600" dirty="0"/>
            <a:t> </a:t>
          </a:r>
          <a:r>
            <a:rPr lang="en-US" sz="1600" dirty="0" err="1"/>
            <a:t>fungsi</a:t>
          </a:r>
          <a:r>
            <a:rPr lang="en-US" sz="1600" dirty="0"/>
            <a:t> </a:t>
          </a:r>
          <a:r>
            <a:rPr lang="en-US" sz="1600" dirty="0" err="1"/>
            <a:t>kompleks</a:t>
          </a:r>
          <a:r>
            <a:rPr lang="en-US" sz="1600" dirty="0"/>
            <a:t> </a:t>
          </a:r>
          <a:r>
            <a:rPr lang="en-US" sz="1600" dirty="0">
              <a:sym typeface="Wingdings" panose="05000000000000000000" pitchFamily="2" charset="2"/>
            </a:rPr>
            <a:t></a:t>
          </a:r>
          <a:r>
            <a:rPr lang="en-US" sz="1600" dirty="0"/>
            <a:t> </a:t>
          </a:r>
          <a:r>
            <a:rPr lang="en-US" sz="1600" dirty="0" err="1"/>
            <a:t>gunakan</a:t>
          </a:r>
          <a:r>
            <a:rPr lang="en-US" sz="1600" dirty="0"/>
            <a:t> </a:t>
          </a:r>
          <a:r>
            <a:rPr lang="en-US" sz="1600" dirty="0" err="1"/>
            <a:t>struktur</a:t>
          </a:r>
          <a:r>
            <a:rPr lang="en-US" sz="1600" dirty="0"/>
            <a:t> multi layer yang </a:t>
          </a:r>
          <a:r>
            <a:rPr lang="en-US" sz="1600" dirty="0" err="1"/>
            <a:t>kompleks</a:t>
          </a:r>
          <a:r>
            <a:rPr lang="en-US" sz="1600" dirty="0"/>
            <a:t>.</a:t>
          </a:r>
        </a:p>
      </dgm:t>
    </dgm:pt>
    <dgm:pt modelId="{6D6082FC-CE63-437C-A75E-708ADD3453CE}" type="parTrans" cxnId="{382DF39F-A800-4878-BA31-15F49EA3499C}">
      <dgm:prSet/>
      <dgm:spPr/>
      <dgm:t>
        <a:bodyPr/>
        <a:lstStyle/>
        <a:p>
          <a:endParaRPr lang="en-US"/>
        </a:p>
      </dgm:t>
    </dgm:pt>
    <dgm:pt modelId="{4246E6AE-FB3D-4D98-BD17-4CC6E75EDFEF}" type="sibTrans" cxnId="{382DF39F-A800-4878-BA31-15F49EA3499C}">
      <dgm:prSet/>
      <dgm:spPr/>
      <dgm:t>
        <a:bodyPr/>
        <a:lstStyle/>
        <a:p>
          <a:endParaRPr lang="en-US"/>
        </a:p>
      </dgm:t>
    </dgm:pt>
    <dgm:pt modelId="{3B9C24B7-E68F-4B7B-AED8-5D509E32211F}" type="pres">
      <dgm:prSet presAssocID="{3F1E3740-8C92-49C5-AEE3-59ADF239BDB9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7BCA3B58-882E-427E-B7BA-E2985539D721}" type="pres">
      <dgm:prSet presAssocID="{A633B4EC-6859-42E2-B9DE-6C3617C53779}" presName="root" presStyleCnt="0">
        <dgm:presLayoutVars>
          <dgm:chMax/>
          <dgm:chPref val="4"/>
        </dgm:presLayoutVars>
      </dgm:prSet>
      <dgm:spPr/>
    </dgm:pt>
    <dgm:pt modelId="{22D11328-6592-44CA-B05D-5DE9D89B737D}" type="pres">
      <dgm:prSet presAssocID="{A633B4EC-6859-42E2-B9DE-6C3617C53779}" presName="rootComposite" presStyleCnt="0">
        <dgm:presLayoutVars/>
      </dgm:prSet>
      <dgm:spPr/>
    </dgm:pt>
    <dgm:pt modelId="{5A69C417-D7F9-4046-9DA9-29721F5C32C0}" type="pres">
      <dgm:prSet presAssocID="{A633B4EC-6859-42E2-B9DE-6C3617C53779}" presName="rootText" presStyleLbl="node0" presStyleIdx="0" presStyleCnt="2">
        <dgm:presLayoutVars>
          <dgm:chMax/>
          <dgm:chPref val="4"/>
        </dgm:presLayoutVars>
      </dgm:prSet>
      <dgm:spPr/>
    </dgm:pt>
    <dgm:pt modelId="{578788CB-688D-4623-9C64-630E300BDD21}" type="pres">
      <dgm:prSet presAssocID="{A633B4EC-6859-42E2-B9DE-6C3617C53779}" presName="childShape" presStyleCnt="0">
        <dgm:presLayoutVars>
          <dgm:chMax val="0"/>
          <dgm:chPref val="0"/>
        </dgm:presLayoutVars>
      </dgm:prSet>
      <dgm:spPr/>
    </dgm:pt>
    <dgm:pt modelId="{CD73E5F6-1CA8-4D15-922C-54C8AAB12B02}" type="pres">
      <dgm:prSet presAssocID="{C112490B-4500-49C7-B170-85FFF2F0A336}" presName="childComposite" presStyleCnt="0">
        <dgm:presLayoutVars>
          <dgm:chMax val="0"/>
          <dgm:chPref val="0"/>
        </dgm:presLayoutVars>
      </dgm:prSet>
      <dgm:spPr/>
    </dgm:pt>
    <dgm:pt modelId="{9024CC3B-DA40-4DDB-B54D-0278FC0F72B3}" type="pres">
      <dgm:prSet presAssocID="{C112490B-4500-49C7-B170-85FFF2F0A336}" presName="Image" presStyleLbl="node1" presStyleIdx="0" presStyleCnt="7"/>
      <dgm:spPr/>
    </dgm:pt>
    <dgm:pt modelId="{F5908F09-C8E5-4026-9109-3B31A2D07CF1}" type="pres">
      <dgm:prSet presAssocID="{C112490B-4500-49C7-B170-85FFF2F0A336}" presName="childText" presStyleLbl="lnNode1" presStyleIdx="0" presStyleCnt="7">
        <dgm:presLayoutVars>
          <dgm:chMax val="0"/>
          <dgm:chPref val="0"/>
          <dgm:bulletEnabled val="1"/>
        </dgm:presLayoutVars>
      </dgm:prSet>
      <dgm:spPr/>
    </dgm:pt>
    <dgm:pt modelId="{A51FF809-A833-41CC-86FF-D3983EF98A60}" type="pres">
      <dgm:prSet presAssocID="{56AD6BFB-A123-4217-97E6-72EDC768D77F}" presName="childComposite" presStyleCnt="0">
        <dgm:presLayoutVars>
          <dgm:chMax val="0"/>
          <dgm:chPref val="0"/>
        </dgm:presLayoutVars>
      </dgm:prSet>
      <dgm:spPr/>
    </dgm:pt>
    <dgm:pt modelId="{DF90D6EC-9DB0-4B4E-B7C5-3E17969F4D07}" type="pres">
      <dgm:prSet presAssocID="{56AD6BFB-A123-4217-97E6-72EDC768D77F}" presName="Image" presStyleLbl="node1" presStyleIdx="1" presStyleCnt="7"/>
      <dgm:spPr/>
    </dgm:pt>
    <dgm:pt modelId="{5538D574-C611-44EC-A1A5-9F9DE9D436B3}" type="pres">
      <dgm:prSet presAssocID="{56AD6BFB-A123-4217-97E6-72EDC768D77F}" presName="childText" presStyleLbl="lnNode1" presStyleIdx="1" presStyleCnt="7">
        <dgm:presLayoutVars>
          <dgm:chMax val="0"/>
          <dgm:chPref val="0"/>
          <dgm:bulletEnabled val="1"/>
        </dgm:presLayoutVars>
      </dgm:prSet>
      <dgm:spPr/>
    </dgm:pt>
    <dgm:pt modelId="{7507FCD6-BD11-4498-9991-6AFA2E995A31}" type="pres">
      <dgm:prSet presAssocID="{9ABF9C06-2640-4AE7-8FF6-4D29755A7C4E}" presName="childComposite" presStyleCnt="0">
        <dgm:presLayoutVars>
          <dgm:chMax val="0"/>
          <dgm:chPref val="0"/>
        </dgm:presLayoutVars>
      </dgm:prSet>
      <dgm:spPr/>
    </dgm:pt>
    <dgm:pt modelId="{5FC6CD50-E101-439A-874B-C359A36EEF6F}" type="pres">
      <dgm:prSet presAssocID="{9ABF9C06-2640-4AE7-8FF6-4D29755A7C4E}" presName="Image" presStyleLbl="node1" presStyleIdx="2" presStyleCnt="7"/>
      <dgm:spPr/>
    </dgm:pt>
    <dgm:pt modelId="{63A494D9-B7F7-4108-8F69-84222D8B119D}" type="pres">
      <dgm:prSet presAssocID="{9ABF9C06-2640-4AE7-8FF6-4D29755A7C4E}" presName="childText" presStyleLbl="lnNode1" presStyleIdx="2" presStyleCnt="7">
        <dgm:presLayoutVars>
          <dgm:chMax val="0"/>
          <dgm:chPref val="0"/>
          <dgm:bulletEnabled val="1"/>
        </dgm:presLayoutVars>
      </dgm:prSet>
      <dgm:spPr/>
    </dgm:pt>
    <dgm:pt modelId="{E3A2FA1A-9C1A-437C-84B5-88D8ED883BC2}" type="pres">
      <dgm:prSet presAssocID="{F7C5403F-CE3F-4D0E-92D9-428B3094417B}" presName="childComposite" presStyleCnt="0">
        <dgm:presLayoutVars>
          <dgm:chMax val="0"/>
          <dgm:chPref val="0"/>
        </dgm:presLayoutVars>
      </dgm:prSet>
      <dgm:spPr/>
    </dgm:pt>
    <dgm:pt modelId="{AE4002B6-D07E-4F52-8EA0-1B57A70286A3}" type="pres">
      <dgm:prSet presAssocID="{F7C5403F-CE3F-4D0E-92D9-428B3094417B}" presName="Image" presStyleLbl="node1" presStyleIdx="3" presStyleCnt="7"/>
      <dgm:spPr/>
    </dgm:pt>
    <dgm:pt modelId="{4F08FDE8-6AAE-419F-A978-40BF7EF560CB}" type="pres">
      <dgm:prSet presAssocID="{F7C5403F-CE3F-4D0E-92D9-428B3094417B}" presName="childText" presStyleLbl="lnNode1" presStyleIdx="3" presStyleCnt="7">
        <dgm:presLayoutVars>
          <dgm:chMax val="0"/>
          <dgm:chPref val="0"/>
          <dgm:bulletEnabled val="1"/>
        </dgm:presLayoutVars>
      </dgm:prSet>
      <dgm:spPr/>
    </dgm:pt>
    <dgm:pt modelId="{35D246A3-FF08-4359-BE5B-495366B30D66}" type="pres">
      <dgm:prSet presAssocID="{398C4157-842E-496B-B725-DFA2C257FEB7}" presName="root" presStyleCnt="0">
        <dgm:presLayoutVars>
          <dgm:chMax/>
          <dgm:chPref val="4"/>
        </dgm:presLayoutVars>
      </dgm:prSet>
      <dgm:spPr/>
    </dgm:pt>
    <dgm:pt modelId="{7CB63E96-AE18-4A0F-86C7-A67524580A4C}" type="pres">
      <dgm:prSet presAssocID="{398C4157-842E-496B-B725-DFA2C257FEB7}" presName="rootComposite" presStyleCnt="0">
        <dgm:presLayoutVars/>
      </dgm:prSet>
      <dgm:spPr/>
    </dgm:pt>
    <dgm:pt modelId="{1B01BDA6-1D56-47B4-870C-A8F9D23E4460}" type="pres">
      <dgm:prSet presAssocID="{398C4157-842E-496B-B725-DFA2C257FEB7}" presName="rootText" presStyleLbl="node0" presStyleIdx="1" presStyleCnt="2">
        <dgm:presLayoutVars>
          <dgm:chMax/>
          <dgm:chPref val="4"/>
        </dgm:presLayoutVars>
      </dgm:prSet>
      <dgm:spPr/>
    </dgm:pt>
    <dgm:pt modelId="{FE458FDB-255C-4DB9-90D9-3D6D28015923}" type="pres">
      <dgm:prSet presAssocID="{398C4157-842E-496B-B725-DFA2C257FEB7}" presName="childShape" presStyleCnt="0">
        <dgm:presLayoutVars>
          <dgm:chMax val="0"/>
          <dgm:chPref val="0"/>
        </dgm:presLayoutVars>
      </dgm:prSet>
      <dgm:spPr/>
    </dgm:pt>
    <dgm:pt modelId="{587C2FA9-47FF-42C2-8CBE-3AFC5199E192}" type="pres">
      <dgm:prSet presAssocID="{014F6DF0-D81B-44C4-8C95-97FFAABACBDA}" presName="childComposite" presStyleCnt="0">
        <dgm:presLayoutVars>
          <dgm:chMax val="0"/>
          <dgm:chPref val="0"/>
        </dgm:presLayoutVars>
      </dgm:prSet>
      <dgm:spPr/>
    </dgm:pt>
    <dgm:pt modelId="{AFB658C3-902C-40AD-8F22-DC2897C9CE4E}" type="pres">
      <dgm:prSet presAssocID="{014F6DF0-D81B-44C4-8C95-97FFAABACBDA}" presName="Image" presStyleLbl="node1" presStyleIdx="4" presStyleCnt="7"/>
      <dgm:spPr/>
    </dgm:pt>
    <dgm:pt modelId="{61B6CBBE-1A5D-4939-BDB4-D5B6753ADD6A}" type="pres">
      <dgm:prSet presAssocID="{014F6DF0-D81B-44C4-8C95-97FFAABACBDA}" presName="childText" presStyleLbl="lnNode1" presStyleIdx="4" presStyleCnt="7">
        <dgm:presLayoutVars>
          <dgm:chMax val="0"/>
          <dgm:chPref val="0"/>
          <dgm:bulletEnabled val="1"/>
        </dgm:presLayoutVars>
      </dgm:prSet>
      <dgm:spPr/>
    </dgm:pt>
    <dgm:pt modelId="{C705770C-CB5F-4C44-B008-0146747A8530}" type="pres">
      <dgm:prSet presAssocID="{0E30870C-C1C7-4249-9013-FB437E7C6E64}" presName="childComposite" presStyleCnt="0">
        <dgm:presLayoutVars>
          <dgm:chMax val="0"/>
          <dgm:chPref val="0"/>
        </dgm:presLayoutVars>
      </dgm:prSet>
      <dgm:spPr/>
    </dgm:pt>
    <dgm:pt modelId="{FE82BC8D-CF77-4223-9DAA-FC550456A69E}" type="pres">
      <dgm:prSet presAssocID="{0E30870C-C1C7-4249-9013-FB437E7C6E64}" presName="Image" presStyleLbl="node1" presStyleIdx="5" presStyleCnt="7"/>
      <dgm:spPr/>
    </dgm:pt>
    <dgm:pt modelId="{122F0921-D3AD-434A-9598-6AA26B28DBC6}" type="pres">
      <dgm:prSet presAssocID="{0E30870C-C1C7-4249-9013-FB437E7C6E64}" presName="childText" presStyleLbl="lnNode1" presStyleIdx="5" presStyleCnt="7">
        <dgm:presLayoutVars>
          <dgm:chMax val="0"/>
          <dgm:chPref val="0"/>
          <dgm:bulletEnabled val="1"/>
        </dgm:presLayoutVars>
      </dgm:prSet>
      <dgm:spPr/>
    </dgm:pt>
    <dgm:pt modelId="{C2B5657A-32BA-4AB6-95E7-FAFB543489A4}" type="pres">
      <dgm:prSet presAssocID="{89B2F02A-8EFD-45DB-8B40-577C6D2798F9}" presName="childComposite" presStyleCnt="0">
        <dgm:presLayoutVars>
          <dgm:chMax val="0"/>
          <dgm:chPref val="0"/>
        </dgm:presLayoutVars>
      </dgm:prSet>
      <dgm:spPr/>
    </dgm:pt>
    <dgm:pt modelId="{A6B00585-EFDA-4375-A145-0641DCE55EA9}" type="pres">
      <dgm:prSet presAssocID="{89B2F02A-8EFD-45DB-8B40-577C6D2798F9}" presName="Image" presStyleLbl="node1" presStyleIdx="6" presStyleCnt="7"/>
      <dgm:spPr/>
    </dgm:pt>
    <dgm:pt modelId="{522C70AD-4415-45FC-90F3-3F408D8B6F08}" type="pres">
      <dgm:prSet presAssocID="{89B2F02A-8EFD-45DB-8B40-577C6D2798F9}" presName="childText" presStyleLbl="ln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14A0101A-6A11-4856-9BFF-BDFB18FC7803}" type="presOf" srcId="{3F1E3740-8C92-49C5-AEE3-59ADF239BDB9}" destId="{3B9C24B7-E68F-4B7B-AED8-5D509E32211F}" srcOrd="0" destOrd="0" presId="urn:microsoft.com/office/officeart/2008/layout/PictureAccentList"/>
    <dgm:cxn modelId="{5A0F1920-D032-4BF0-95D1-B0FFB7DE8175}" type="presOf" srcId="{398C4157-842E-496B-B725-DFA2C257FEB7}" destId="{1B01BDA6-1D56-47B4-870C-A8F9D23E4460}" srcOrd="0" destOrd="0" presId="urn:microsoft.com/office/officeart/2008/layout/PictureAccentList"/>
    <dgm:cxn modelId="{73643323-40B9-4441-9DA3-41EFF55BB817}" srcId="{A633B4EC-6859-42E2-B9DE-6C3617C53779}" destId="{9ABF9C06-2640-4AE7-8FF6-4D29755A7C4E}" srcOrd="2" destOrd="0" parTransId="{4A9631F9-B928-4B2D-ACB1-1B5D50E85A59}" sibTransId="{D652B8FE-674E-441C-A86E-776E306AE9A7}"/>
    <dgm:cxn modelId="{009BE223-6F2F-4241-8B9B-517958A90D41}" type="presOf" srcId="{89B2F02A-8EFD-45DB-8B40-577C6D2798F9}" destId="{522C70AD-4415-45FC-90F3-3F408D8B6F08}" srcOrd="0" destOrd="0" presId="urn:microsoft.com/office/officeart/2008/layout/PictureAccentList"/>
    <dgm:cxn modelId="{36FF0C30-31AF-4377-AD2B-80C760852C00}" srcId="{A633B4EC-6859-42E2-B9DE-6C3617C53779}" destId="{C112490B-4500-49C7-B170-85FFF2F0A336}" srcOrd="0" destOrd="0" parTransId="{01F95F4E-68A2-4189-B500-6AF531C26299}" sibTransId="{1D95D60E-EC66-436C-B951-C5B89724BB48}"/>
    <dgm:cxn modelId="{BC6EEC3D-36BB-4BC0-8C18-ADED77ADA187}" type="presOf" srcId="{014F6DF0-D81B-44C4-8C95-97FFAABACBDA}" destId="{61B6CBBE-1A5D-4939-BDB4-D5B6753ADD6A}" srcOrd="0" destOrd="0" presId="urn:microsoft.com/office/officeart/2008/layout/PictureAccentList"/>
    <dgm:cxn modelId="{B17BDC43-D534-4FB6-82B9-47F6B5B0B798}" type="presOf" srcId="{9ABF9C06-2640-4AE7-8FF6-4D29755A7C4E}" destId="{63A494D9-B7F7-4108-8F69-84222D8B119D}" srcOrd="0" destOrd="0" presId="urn:microsoft.com/office/officeart/2008/layout/PictureAccentList"/>
    <dgm:cxn modelId="{4776744D-F856-43FB-A14E-2BCEEF1C5072}" srcId="{A633B4EC-6859-42E2-B9DE-6C3617C53779}" destId="{F7C5403F-CE3F-4D0E-92D9-428B3094417B}" srcOrd="3" destOrd="0" parTransId="{184F5334-B174-442B-90C9-AB1E2EBC11B1}" sibTransId="{4B65E71F-AE6D-4770-A9E5-FB77049B8BD8}"/>
    <dgm:cxn modelId="{4A3F0E70-52DD-4BDE-BA83-2584AEB6CECF}" srcId="{A633B4EC-6859-42E2-B9DE-6C3617C53779}" destId="{56AD6BFB-A123-4217-97E6-72EDC768D77F}" srcOrd="1" destOrd="0" parTransId="{BB10DBF6-5C02-4BCD-AE04-3561DFA2DFA5}" sibTransId="{4698ACE2-CDFA-40AF-9C2A-9D1F228D0DD2}"/>
    <dgm:cxn modelId="{D247F673-56B3-4FDF-B84E-F2E8A6EE708D}" srcId="{3F1E3740-8C92-49C5-AEE3-59ADF239BDB9}" destId="{A633B4EC-6859-42E2-B9DE-6C3617C53779}" srcOrd="0" destOrd="0" parTransId="{667AC159-EF7F-45AD-8909-D594FD41666B}" sibTransId="{D4C34CB3-33E5-4A46-9A9C-483C1E2C69A7}"/>
    <dgm:cxn modelId="{5849195A-90CB-4F3B-8091-A7A1C733DD30}" type="presOf" srcId="{A633B4EC-6859-42E2-B9DE-6C3617C53779}" destId="{5A69C417-D7F9-4046-9DA9-29721F5C32C0}" srcOrd="0" destOrd="0" presId="urn:microsoft.com/office/officeart/2008/layout/PictureAccentList"/>
    <dgm:cxn modelId="{93420F88-13AF-420E-A016-32FD9BAF4B18}" srcId="{398C4157-842E-496B-B725-DFA2C257FEB7}" destId="{0E30870C-C1C7-4249-9013-FB437E7C6E64}" srcOrd="1" destOrd="0" parTransId="{0ADE37DA-C637-4FC2-9A8E-C058E6FFE674}" sibTransId="{FAC68B10-2E77-4436-A2AA-C9B3D5185892}"/>
    <dgm:cxn modelId="{26DA4394-4DB1-4029-B985-FB2F1A8170FD}" type="presOf" srcId="{F7C5403F-CE3F-4D0E-92D9-428B3094417B}" destId="{4F08FDE8-6AAE-419F-A978-40BF7EF560CB}" srcOrd="0" destOrd="0" presId="urn:microsoft.com/office/officeart/2008/layout/PictureAccentList"/>
    <dgm:cxn modelId="{382DF39F-A800-4878-BA31-15F49EA3499C}" srcId="{398C4157-842E-496B-B725-DFA2C257FEB7}" destId="{89B2F02A-8EFD-45DB-8B40-577C6D2798F9}" srcOrd="2" destOrd="0" parTransId="{6D6082FC-CE63-437C-A75E-708ADD3453CE}" sibTransId="{4246E6AE-FB3D-4D98-BD17-4CC6E75EDFEF}"/>
    <dgm:cxn modelId="{9DD65BBA-B0A1-409A-843F-2E3BD68C11D0}" type="presOf" srcId="{C112490B-4500-49C7-B170-85FFF2F0A336}" destId="{F5908F09-C8E5-4026-9109-3B31A2D07CF1}" srcOrd="0" destOrd="0" presId="urn:microsoft.com/office/officeart/2008/layout/PictureAccentList"/>
    <dgm:cxn modelId="{0ADDA3CE-4880-45B2-8095-A8DDF9594F2A}" srcId="{3F1E3740-8C92-49C5-AEE3-59ADF239BDB9}" destId="{398C4157-842E-496B-B725-DFA2C257FEB7}" srcOrd="1" destOrd="0" parTransId="{154CC1D2-0AEE-4B2A-A974-40AE0882F637}" sibTransId="{E04D6AA1-2903-4B8B-AC7E-82748ACDDD37}"/>
    <dgm:cxn modelId="{871DD6CF-B225-4697-8922-3780958F1A9E}" type="presOf" srcId="{0E30870C-C1C7-4249-9013-FB437E7C6E64}" destId="{122F0921-D3AD-434A-9598-6AA26B28DBC6}" srcOrd="0" destOrd="0" presId="urn:microsoft.com/office/officeart/2008/layout/PictureAccentList"/>
    <dgm:cxn modelId="{F49EC1E0-5E95-44EC-ACD7-0D8475B86F1E}" type="presOf" srcId="{56AD6BFB-A123-4217-97E6-72EDC768D77F}" destId="{5538D574-C611-44EC-A1A5-9F9DE9D436B3}" srcOrd="0" destOrd="0" presId="urn:microsoft.com/office/officeart/2008/layout/PictureAccentList"/>
    <dgm:cxn modelId="{1D0B29F4-9980-4F15-AB54-E07ADD0446A6}" srcId="{398C4157-842E-496B-B725-DFA2C257FEB7}" destId="{014F6DF0-D81B-44C4-8C95-97FFAABACBDA}" srcOrd="0" destOrd="0" parTransId="{D5F74CF6-A94A-4401-89F6-921F1C71ACD5}" sibTransId="{E219DFCE-770C-4546-A303-1C786FC0E010}"/>
    <dgm:cxn modelId="{D8734E4E-51CE-456D-AC09-48F1FC5354E5}" type="presParOf" srcId="{3B9C24B7-E68F-4B7B-AED8-5D509E32211F}" destId="{7BCA3B58-882E-427E-B7BA-E2985539D721}" srcOrd="0" destOrd="0" presId="urn:microsoft.com/office/officeart/2008/layout/PictureAccentList"/>
    <dgm:cxn modelId="{E1A5EA05-6589-4301-ADD0-C9F08635CD7D}" type="presParOf" srcId="{7BCA3B58-882E-427E-B7BA-E2985539D721}" destId="{22D11328-6592-44CA-B05D-5DE9D89B737D}" srcOrd="0" destOrd="0" presId="urn:microsoft.com/office/officeart/2008/layout/PictureAccentList"/>
    <dgm:cxn modelId="{9AA38141-15F0-48FB-8423-77707FBF6953}" type="presParOf" srcId="{22D11328-6592-44CA-B05D-5DE9D89B737D}" destId="{5A69C417-D7F9-4046-9DA9-29721F5C32C0}" srcOrd="0" destOrd="0" presId="urn:microsoft.com/office/officeart/2008/layout/PictureAccentList"/>
    <dgm:cxn modelId="{9BFB485A-EF3A-4B13-8D8C-1CA217873D42}" type="presParOf" srcId="{7BCA3B58-882E-427E-B7BA-E2985539D721}" destId="{578788CB-688D-4623-9C64-630E300BDD21}" srcOrd="1" destOrd="0" presId="urn:microsoft.com/office/officeart/2008/layout/PictureAccentList"/>
    <dgm:cxn modelId="{B8C1D723-36EF-4848-9BF0-23B765C725F5}" type="presParOf" srcId="{578788CB-688D-4623-9C64-630E300BDD21}" destId="{CD73E5F6-1CA8-4D15-922C-54C8AAB12B02}" srcOrd="0" destOrd="0" presId="urn:microsoft.com/office/officeart/2008/layout/PictureAccentList"/>
    <dgm:cxn modelId="{D8AFAF24-67F8-4EDA-9F69-D132D709D14E}" type="presParOf" srcId="{CD73E5F6-1CA8-4D15-922C-54C8AAB12B02}" destId="{9024CC3B-DA40-4DDB-B54D-0278FC0F72B3}" srcOrd="0" destOrd="0" presId="urn:microsoft.com/office/officeart/2008/layout/PictureAccentList"/>
    <dgm:cxn modelId="{BC34FCF5-73E3-4413-8E09-43E609CACF15}" type="presParOf" srcId="{CD73E5F6-1CA8-4D15-922C-54C8AAB12B02}" destId="{F5908F09-C8E5-4026-9109-3B31A2D07CF1}" srcOrd="1" destOrd="0" presId="urn:microsoft.com/office/officeart/2008/layout/PictureAccentList"/>
    <dgm:cxn modelId="{661E93C7-534F-45FE-8E70-CAE467DC9EF4}" type="presParOf" srcId="{578788CB-688D-4623-9C64-630E300BDD21}" destId="{A51FF809-A833-41CC-86FF-D3983EF98A60}" srcOrd="1" destOrd="0" presId="urn:microsoft.com/office/officeart/2008/layout/PictureAccentList"/>
    <dgm:cxn modelId="{3F733C35-BC56-49E4-8B5A-EAF45452E150}" type="presParOf" srcId="{A51FF809-A833-41CC-86FF-D3983EF98A60}" destId="{DF90D6EC-9DB0-4B4E-B7C5-3E17969F4D07}" srcOrd="0" destOrd="0" presId="urn:microsoft.com/office/officeart/2008/layout/PictureAccentList"/>
    <dgm:cxn modelId="{E4956890-FD7B-4065-85D7-264AC1693A69}" type="presParOf" srcId="{A51FF809-A833-41CC-86FF-D3983EF98A60}" destId="{5538D574-C611-44EC-A1A5-9F9DE9D436B3}" srcOrd="1" destOrd="0" presId="urn:microsoft.com/office/officeart/2008/layout/PictureAccentList"/>
    <dgm:cxn modelId="{BF90189C-1689-4ECD-9D1D-9411F59F2616}" type="presParOf" srcId="{578788CB-688D-4623-9C64-630E300BDD21}" destId="{7507FCD6-BD11-4498-9991-6AFA2E995A31}" srcOrd="2" destOrd="0" presId="urn:microsoft.com/office/officeart/2008/layout/PictureAccentList"/>
    <dgm:cxn modelId="{58644958-75C8-448B-B4E9-765827FBAD93}" type="presParOf" srcId="{7507FCD6-BD11-4498-9991-6AFA2E995A31}" destId="{5FC6CD50-E101-439A-874B-C359A36EEF6F}" srcOrd="0" destOrd="0" presId="urn:microsoft.com/office/officeart/2008/layout/PictureAccentList"/>
    <dgm:cxn modelId="{1D36C792-5AB8-4FBF-935B-AFCA09DA9746}" type="presParOf" srcId="{7507FCD6-BD11-4498-9991-6AFA2E995A31}" destId="{63A494D9-B7F7-4108-8F69-84222D8B119D}" srcOrd="1" destOrd="0" presId="urn:microsoft.com/office/officeart/2008/layout/PictureAccentList"/>
    <dgm:cxn modelId="{2A3922E3-EEC2-4572-A5FF-4741F712A8BC}" type="presParOf" srcId="{578788CB-688D-4623-9C64-630E300BDD21}" destId="{E3A2FA1A-9C1A-437C-84B5-88D8ED883BC2}" srcOrd="3" destOrd="0" presId="urn:microsoft.com/office/officeart/2008/layout/PictureAccentList"/>
    <dgm:cxn modelId="{43376929-685E-4DF8-894F-48C57EEA706D}" type="presParOf" srcId="{E3A2FA1A-9C1A-437C-84B5-88D8ED883BC2}" destId="{AE4002B6-D07E-4F52-8EA0-1B57A70286A3}" srcOrd="0" destOrd="0" presId="urn:microsoft.com/office/officeart/2008/layout/PictureAccentList"/>
    <dgm:cxn modelId="{1FC21EE8-D5C7-462B-891B-BC010634D632}" type="presParOf" srcId="{E3A2FA1A-9C1A-437C-84B5-88D8ED883BC2}" destId="{4F08FDE8-6AAE-419F-A978-40BF7EF560CB}" srcOrd="1" destOrd="0" presId="urn:microsoft.com/office/officeart/2008/layout/PictureAccentList"/>
    <dgm:cxn modelId="{238131F7-7DE5-44B7-8AE2-C9FA3E2F0E7E}" type="presParOf" srcId="{3B9C24B7-E68F-4B7B-AED8-5D509E32211F}" destId="{35D246A3-FF08-4359-BE5B-495366B30D66}" srcOrd="1" destOrd="0" presId="urn:microsoft.com/office/officeart/2008/layout/PictureAccentList"/>
    <dgm:cxn modelId="{56270BB1-C053-4373-970C-35B031965E99}" type="presParOf" srcId="{35D246A3-FF08-4359-BE5B-495366B30D66}" destId="{7CB63E96-AE18-4A0F-86C7-A67524580A4C}" srcOrd="0" destOrd="0" presId="urn:microsoft.com/office/officeart/2008/layout/PictureAccentList"/>
    <dgm:cxn modelId="{92A3A512-DAAD-42DA-B5A3-E56AF24393FF}" type="presParOf" srcId="{7CB63E96-AE18-4A0F-86C7-A67524580A4C}" destId="{1B01BDA6-1D56-47B4-870C-A8F9D23E4460}" srcOrd="0" destOrd="0" presId="urn:microsoft.com/office/officeart/2008/layout/PictureAccentList"/>
    <dgm:cxn modelId="{C7319DCC-7261-4798-9C18-7E795CCCF239}" type="presParOf" srcId="{35D246A3-FF08-4359-BE5B-495366B30D66}" destId="{FE458FDB-255C-4DB9-90D9-3D6D28015923}" srcOrd="1" destOrd="0" presId="urn:microsoft.com/office/officeart/2008/layout/PictureAccentList"/>
    <dgm:cxn modelId="{96B7205C-B69C-4B3F-8E87-104EE102D840}" type="presParOf" srcId="{FE458FDB-255C-4DB9-90D9-3D6D28015923}" destId="{587C2FA9-47FF-42C2-8CBE-3AFC5199E192}" srcOrd="0" destOrd="0" presId="urn:microsoft.com/office/officeart/2008/layout/PictureAccentList"/>
    <dgm:cxn modelId="{00865AE9-38B3-41C7-93A3-94C105EB46B0}" type="presParOf" srcId="{587C2FA9-47FF-42C2-8CBE-3AFC5199E192}" destId="{AFB658C3-902C-40AD-8F22-DC2897C9CE4E}" srcOrd="0" destOrd="0" presId="urn:microsoft.com/office/officeart/2008/layout/PictureAccentList"/>
    <dgm:cxn modelId="{FF427634-D090-41F2-B62A-97AD51F67DC1}" type="presParOf" srcId="{587C2FA9-47FF-42C2-8CBE-3AFC5199E192}" destId="{61B6CBBE-1A5D-4939-BDB4-D5B6753ADD6A}" srcOrd="1" destOrd="0" presId="urn:microsoft.com/office/officeart/2008/layout/PictureAccentList"/>
    <dgm:cxn modelId="{783C0D9C-ACAC-416B-AC1B-A2C3B2A88FF7}" type="presParOf" srcId="{FE458FDB-255C-4DB9-90D9-3D6D28015923}" destId="{C705770C-CB5F-4C44-B008-0146747A8530}" srcOrd="1" destOrd="0" presId="urn:microsoft.com/office/officeart/2008/layout/PictureAccentList"/>
    <dgm:cxn modelId="{F1443490-76B9-423A-934E-BDE14AD5F4C4}" type="presParOf" srcId="{C705770C-CB5F-4C44-B008-0146747A8530}" destId="{FE82BC8D-CF77-4223-9DAA-FC550456A69E}" srcOrd="0" destOrd="0" presId="urn:microsoft.com/office/officeart/2008/layout/PictureAccentList"/>
    <dgm:cxn modelId="{6BD5724B-0946-4C9D-9A1D-FC5DC2C874E8}" type="presParOf" srcId="{C705770C-CB5F-4C44-B008-0146747A8530}" destId="{122F0921-D3AD-434A-9598-6AA26B28DBC6}" srcOrd="1" destOrd="0" presId="urn:microsoft.com/office/officeart/2008/layout/PictureAccentList"/>
    <dgm:cxn modelId="{4B105A6F-9365-47F6-8C4C-23CB5A39EDF0}" type="presParOf" srcId="{FE458FDB-255C-4DB9-90D9-3D6D28015923}" destId="{C2B5657A-32BA-4AB6-95E7-FAFB543489A4}" srcOrd="2" destOrd="0" presId="urn:microsoft.com/office/officeart/2008/layout/PictureAccentList"/>
    <dgm:cxn modelId="{A4489717-B1D0-4E86-948B-ABC697D9B901}" type="presParOf" srcId="{C2B5657A-32BA-4AB6-95E7-FAFB543489A4}" destId="{A6B00585-EFDA-4375-A145-0641DCE55EA9}" srcOrd="0" destOrd="0" presId="urn:microsoft.com/office/officeart/2008/layout/PictureAccentList"/>
    <dgm:cxn modelId="{834887C5-A7B4-43BE-A999-9AAB6E911C76}" type="presParOf" srcId="{C2B5657A-32BA-4AB6-95E7-FAFB543489A4}" destId="{522C70AD-4415-45FC-90F3-3F408D8B6F08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9C417-D7F9-4046-9DA9-29721F5C32C0}">
      <dsp:nvSpPr>
        <dsp:cNvPr id="0" name=""/>
        <dsp:cNvSpPr/>
      </dsp:nvSpPr>
      <dsp:spPr>
        <a:xfrm>
          <a:off x="1259" y="753504"/>
          <a:ext cx="4911658" cy="5265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SVM</a:t>
          </a:r>
        </a:p>
      </dsp:txBody>
      <dsp:txXfrm>
        <a:off x="16681" y="768926"/>
        <a:ext cx="4880814" cy="495704"/>
      </dsp:txXfrm>
    </dsp:sp>
    <dsp:sp modelId="{9024CC3B-DA40-4DDB-B54D-0278FC0F72B3}">
      <dsp:nvSpPr>
        <dsp:cNvPr id="0" name=""/>
        <dsp:cNvSpPr/>
      </dsp:nvSpPr>
      <dsp:spPr>
        <a:xfrm>
          <a:off x="1259" y="1374831"/>
          <a:ext cx="526548" cy="52654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08F09-C8E5-4026-9109-3B31A2D07CF1}">
      <dsp:nvSpPr>
        <dsp:cNvPr id="0" name=""/>
        <dsp:cNvSpPr/>
      </dsp:nvSpPr>
      <dsp:spPr>
        <a:xfrm>
          <a:off x="559400" y="1374831"/>
          <a:ext cx="4353516" cy="52654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Konsep</a:t>
          </a:r>
          <a:r>
            <a:rPr lang="en-US" sz="1600" kern="1200" dirty="0"/>
            <a:t> yang </a:t>
          </a:r>
          <a:r>
            <a:rPr lang="en-US" sz="1600" kern="1200" dirty="0" err="1"/>
            <a:t>relatif</a:t>
          </a:r>
          <a:r>
            <a:rPr lang="en-US" sz="1600" kern="1200" dirty="0"/>
            <a:t> </a:t>
          </a:r>
          <a:r>
            <a:rPr lang="en-US" sz="1600" kern="1200" dirty="0" err="1"/>
            <a:t>baru</a:t>
          </a:r>
          <a:endParaRPr lang="en-US" sz="1600" kern="1200" dirty="0"/>
        </a:p>
      </dsp:txBody>
      <dsp:txXfrm>
        <a:off x="585109" y="1400540"/>
        <a:ext cx="4302098" cy="475130"/>
      </dsp:txXfrm>
    </dsp:sp>
    <dsp:sp modelId="{DF90D6EC-9DB0-4B4E-B7C5-3E17969F4D07}">
      <dsp:nvSpPr>
        <dsp:cNvPr id="0" name=""/>
        <dsp:cNvSpPr/>
      </dsp:nvSpPr>
      <dsp:spPr>
        <a:xfrm>
          <a:off x="1259" y="1964565"/>
          <a:ext cx="526548" cy="52654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8D574-C611-44EC-A1A5-9F9DE9D436B3}">
      <dsp:nvSpPr>
        <dsp:cNvPr id="0" name=""/>
        <dsp:cNvSpPr/>
      </dsp:nvSpPr>
      <dsp:spPr>
        <a:xfrm>
          <a:off x="559400" y="1964565"/>
          <a:ext cx="4353516" cy="52654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Sifat generalisasi yang bagus</a:t>
          </a:r>
          <a:endParaRPr lang="en-US" sz="1600" kern="1200" dirty="0"/>
        </a:p>
      </dsp:txBody>
      <dsp:txXfrm>
        <a:off x="585109" y="1990274"/>
        <a:ext cx="4302098" cy="475130"/>
      </dsp:txXfrm>
    </dsp:sp>
    <dsp:sp modelId="{5FC6CD50-E101-439A-874B-C359A36EEF6F}">
      <dsp:nvSpPr>
        <dsp:cNvPr id="0" name=""/>
        <dsp:cNvSpPr/>
      </dsp:nvSpPr>
      <dsp:spPr>
        <a:xfrm>
          <a:off x="1259" y="2554299"/>
          <a:ext cx="526548" cy="526548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494D9-B7F7-4108-8F69-84222D8B119D}">
      <dsp:nvSpPr>
        <dsp:cNvPr id="0" name=""/>
        <dsp:cNvSpPr/>
      </dsp:nvSpPr>
      <dsp:spPr>
        <a:xfrm>
          <a:off x="559400" y="2554299"/>
          <a:ext cx="4353516" cy="526548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Sulit</a:t>
          </a:r>
          <a:r>
            <a:rPr lang="en-US" sz="1600" kern="1200" dirty="0"/>
            <a:t> </a:t>
          </a:r>
          <a:r>
            <a:rPr lang="en-US" sz="1600" kern="1200" dirty="0" err="1"/>
            <a:t>untuk</a:t>
          </a:r>
          <a:r>
            <a:rPr lang="en-US" sz="1600" kern="1200" dirty="0"/>
            <a:t> </a:t>
          </a:r>
          <a:r>
            <a:rPr lang="en-US" sz="1600" kern="1200" dirty="0" err="1"/>
            <a:t>dipelajari</a:t>
          </a:r>
          <a:r>
            <a:rPr lang="en-US" sz="1600" kern="1200" dirty="0"/>
            <a:t> </a:t>
          </a:r>
          <a:r>
            <a:rPr lang="en-US" sz="1600" kern="1200" dirty="0">
              <a:sym typeface="Wingdings" panose="05000000000000000000" pitchFamily="2" charset="2"/>
            </a:rPr>
            <a:t></a:t>
          </a:r>
          <a:r>
            <a:rPr lang="en-US" sz="1600" kern="1200" dirty="0"/>
            <a:t> </a:t>
          </a:r>
          <a:r>
            <a:rPr lang="en-US" sz="1600" kern="1200" dirty="0" err="1"/>
            <a:t>teknik</a:t>
          </a:r>
          <a:r>
            <a:rPr lang="en-US" sz="1600" kern="1200" dirty="0"/>
            <a:t> QP (Quadratic Programming)</a:t>
          </a:r>
        </a:p>
      </dsp:txBody>
      <dsp:txXfrm>
        <a:off x="585109" y="2580008"/>
        <a:ext cx="4302098" cy="475130"/>
      </dsp:txXfrm>
    </dsp:sp>
    <dsp:sp modelId="{AE4002B6-D07E-4F52-8EA0-1B57A70286A3}">
      <dsp:nvSpPr>
        <dsp:cNvPr id="0" name=""/>
        <dsp:cNvSpPr/>
      </dsp:nvSpPr>
      <dsp:spPr>
        <a:xfrm>
          <a:off x="1259" y="3144034"/>
          <a:ext cx="526548" cy="526548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8FDE8-6AAE-419F-A978-40BF7EF560CB}">
      <dsp:nvSpPr>
        <dsp:cNvPr id="0" name=""/>
        <dsp:cNvSpPr/>
      </dsp:nvSpPr>
      <dsp:spPr>
        <a:xfrm>
          <a:off x="559400" y="3144034"/>
          <a:ext cx="4353516" cy="526548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Menggunakan kernel, dapat mempelajari fungsi yang sangat kompleks</a:t>
          </a:r>
        </a:p>
      </dsp:txBody>
      <dsp:txXfrm>
        <a:off x="585109" y="3169743"/>
        <a:ext cx="4302098" cy="475130"/>
      </dsp:txXfrm>
    </dsp:sp>
    <dsp:sp modelId="{1B01BDA6-1D56-47B4-870C-A8F9D23E4460}">
      <dsp:nvSpPr>
        <dsp:cNvPr id="0" name=""/>
        <dsp:cNvSpPr/>
      </dsp:nvSpPr>
      <dsp:spPr>
        <a:xfrm>
          <a:off x="5404083" y="753504"/>
          <a:ext cx="4911658" cy="5265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ANN</a:t>
          </a:r>
        </a:p>
      </dsp:txBody>
      <dsp:txXfrm>
        <a:off x="5419505" y="768926"/>
        <a:ext cx="4880814" cy="495704"/>
      </dsp:txXfrm>
    </dsp:sp>
    <dsp:sp modelId="{AFB658C3-902C-40AD-8F22-DC2897C9CE4E}">
      <dsp:nvSpPr>
        <dsp:cNvPr id="0" name=""/>
        <dsp:cNvSpPr/>
      </dsp:nvSpPr>
      <dsp:spPr>
        <a:xfrm>
          <a:off x="5404083" y="1374831"/>
          <a:ext cx="526548" cy="526548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6CBBE-1A5D-4939-BDB4-D5B6753ADD6A}">
      <dsp:nvSpPr>
        <dsp:cNvPr id="0" name=""/>
        <dsp:cNvSpPr/>
      </dsp:nvSpPr>
      <dsp:spPr>
        <a:xfrm>
          <a:off x="5962224" y="1374831"/>
          <a:ext cx="4353516" cy="526548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Men-</a:t>
          </a:r>
          <a:r>
            <a:rPr lang="en-US" sz="1600" kern="1200" dirty="0" err="1"/>
            <a:t>generalisasi</a:t>
          </a:r>
          <a:r>
            <a:rPr lang="en-US" sz="1600" kern="1200" dirty="0"/>
            <a:t> </a:t>
          </a:r>
          <a:r>
            <a:rPr lang="en-US" sz="1600" kern="1200" dirty="0" err="1"/>
            <a:t>dengan</a:t>
          </a:r>
          <a:r>
            <a:rPr lang="en-US" sz="1600" kern="1200" dirty="0"/>
            <a:t> </a:t>
          </a:r>
          <a:r>
            <a:rPr lang="en-US" sz="1600" kern="1200" dirty="0" err="1"/>
            <a:t>baik</a:t>
          </a:r>
          <a:r>
            <a:rPr lang="en-US" sz="1600" kern="1200" dirty="0"/>
            <a:t> </a:t>
          </a:r>
          <a:r>
            <a:rPr lang="en-US" sz="1600" kern="1200" dirty="0" err="1"/>
            <a:t>tetapi</a:t>
          </a:r>
          <a:r>
            <a:rPr lang="en-US" sz="1600" kern="1200" dirty="0"/>
            <a:t> </a:t>
          </a:r>
          <a:r>
            <a:rPr lang="en-US" sz="1600" kern="1200" dirty="0" err="1"/>
            <a:t>tidak</a:t>
          </a:r>
          <a:r>
            <a:rPr lang="en-US" sz="1600" kern="1200" dirty="0"/>
            <a:t> </a:t>
          </a:r>
          <a:r>
            <a:rPr lang="en-US" sz="1600" kern="1200" dirty="0" err="1"/>
            <a:t>memiliki</a:t>
          </a:r>
          <a:r>
            <a:rPr lang="en-US" sz="1600" kern="1200" dirty="0"/>
            <a:t> </a:t>
          </a:r>
          <a:r>
            <a:rPr lang="en-US" sz="1600" kern="1200" dirty="0" err="1"/>
            <a:t>dasar</a:t>
          </a:r>
          <a:r>
            <a:rPr lang="en-US" sz="1600" kern="1200" dirty="0"/>
            <a:t> </a:t>
          </a:r>
          <a:r>
            <a:rPr lang="en-US" sz="1600" kern="1200" dirty="0" err="1"/>
            <a:t>matematika</a:t>
          </a:r>
          <a:endParaRPr lang="en-US" sz="1600" kern="1200" dirty="0"/>
        </a:p>
      </dsp:txBody>
      <dsp:txXfrm>
        <a:off x="5987933" y="1400540"/>
        <a:ext cx="4302098" cy="475130"/>
      </dsp:txXfrm>
    </dsp:sp>
    <dsp:sp modelId="{FE82BC8D-CF77-4223-9DAA-FC550456A69E}">
      <dsp:nvSpPr>
        <dsp:cNvPr id="0" name=""/>
        <dsp:cNvSpPr/>
      </dsp:nvSpPr>
      <dsp:spPr>
        <a:xfrm>
          <a:off x="5404083" y="1964565"/>
          <a:ext cx="526548" cy="52654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F0921-D3AD-434A-9598-6AA26B28DBC6}">
      <dsp:nvSpPr>
        <dsp:cNvPr id="0" name=""/>
        <dsp:cNvSpPr/>
      </dsp:nvSpPr>
      <dsp:spPr>
        <a:xfrm>
          <a:off x="5962224" y="1964565"/>
          <a:ext cx="4353516" cy="52654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Dapat dengan mudah dipelajari secara bertahap</a:t>
          </a:r>
          <a:endParaRPr lang="en-US" sz="1600" kern="1200" dirty="0"/>
        </a:p>
      </dsp:txBody>
      <dsp:txXfrm>
        <a:off x="5987933" y="1990274"/>
        <a:ext cx="4302098" cy="475130"/>
      </dsp:txXfrm>
    </dsp:sp>
    <dsp:sp modelId="{A6B00585-EFDA-4375-A145-0641DCE55EA9}">
      <dsp:nvSpPr>
        <dsp:cNvPr id="0" name=""/>
        <dsp:cNvSpPr/>
      </dsp:nvSpPr>
      <dsp:spPr>
        <a:xfrm>
          <a:off x="5404083" y="2554299"/>
          <a:ext cx="526548" cy="52654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C70AD-4415-45FC-90F3-3F408D8B6F08}">
      <dsp:nvSpPr>
        <dsp:cNvPr id="0" name=""/>
        <dsp:cNvSpPr/>
      </dsp:nvSpPr>
      <dsp:spPr>
        <a:xfrm>
          <a:off x="5962224" y="2554299"/>
          <a:ext cx="4353516" cy="52654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Untuk</a:t>
          </a:r>
          <a:r>
            <a:rPr lang="en-US" sz="1600" kern="1200" dirty="0"/>
            <a:t> </a:t>
          </a:r>
          <a:r>
            <a:rPr lang="en-US" sz="1600" kern="1200" dirty="0" err="1"/>
            <a:t>mempelajari</a:t>
          </a:r>
          <a:r>
            <a:rPr lang="en-US" sz="1600" kern="1200" dirty="0"/>
            <a:t> </a:t>
          </a:r>
          <a:r>
            <a:rPr lang="en-US" sz="1600" kern="1200" dirty="0" err="1"/>
            <a:t>fungsi</a:t>
          </a:r>
          <a:r>
            <a:rPr lang="en-US" sz="1600" kern="1200" dirty="0"/>
            <a:t> </a:t>
          </a:r>
          <a:r>
            <a:rPr lang="en-US" sz="1600" kern="1200" dirty="0" err="1"/>
            <a:t>kompleks</a:t>
          </a:r>
          <a:r>
            <a:rPr lang="en-US" sz="1600" kern="1200" dirty="0"/>
            <a:t> </a:t>
          </a:r>
          <a:r>
            <a:rPr lang="en-US" sz="1600" kern="1200" dirty="0">
              <a:sym typeface="Wingdings" panose="05000000000000000000" pitchFamily="2" charset="2"/>
            </a:rPr>
            <a:t></a:t>
          </a:r>
          <a:r>
            <a:rPr lang="en-US" sz="1600" kern="1200" dirty="0"/>
            <a:t> </a:t>
          </a:r>
          <a:r>
            <a:rPr lang="en-US" sz="1600" kern="1200" dirty="0" err="1"/>
            <a:t>gunakan</a:t>
          </a:r>
          <a:r>
            <a:rPr lang="en-US" sz="1600" kern="1200" dirty="0"/>
            <a:t> </a:t>
          </a:r>
          <a:r>
            <a:rPr lang="en-US" sz="1600" kern="1200" dirty="0" err="1"/>
            <a:t>struktur</a:t>
          </a:r>
          <a:r>
            <a:rPr lang="en-US" sz="1600" kern="1200" dirty="0"/>
            <a:t> multi layer yang </a:t>
          </a:r>
          <a:r>
            <a:rPr lang="en-US" sz="1600" kern="1200" dirty="0" err="1"/>
            <a:t>kompleks</a:t>
          </a:r>
          <a:r>
            <a:rPr lang="en-US" sz="1600" kern="1200" dirty="0"/>
            <a:t>.</a:t>
          </a:r>
        </a:p>
      </dsp:txBody>
      <dsp:txXfrm>
        <a:off x="5987933" y="2580008"/>
        <a:ext cx="4302098" cy="475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29DB49D-F62C-4617-A4CE-DE2DDB065E7F}" type="datetimeFigureOut">
              <a:rPr lang="en-ID" smtClean="0"/>
              <a:t>24/07/2022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224E1F2-4798-4A8C-88BB-1FC927346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834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B49D-F62C-4617-A4CE-DE2DDB065E7F}" type="datetimeFigureOut">
              <a:rPr lang="en-ID" smtClean="0"/>
              <a:t>24/07/2022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E1F2-4798-4A8C-88BB-1FC927346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732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B49D-F62C-4617-A4CE-DE2DDB065E7F}" type="datetimeFigureOut">
              <a:rPr lang="en-ID" smtClean="0"/>
              <a:t>24/07/2022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E1F2-4798-4A8C-88BB-1FC927346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001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B49D-F62C-4617-A4CE-DE2DDB065E7F}" type="datetimeFigureOut">
              <a:rPr lang="en-ID" smtClean="0"/>
              <a:t>24/07/2022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E1F2-4798-4A8C-88BB-1FC927346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368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B49D-F62C-4617-A4CE-DE2DDB065E7F}" type="datetimeFigureOut">
              <a:rPr lang="en-ID" smtClean="0"/>
              <a:t>24/07/2022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E1F2-4798-4A8C-88BB-1FC927346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700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B49D-F62C-4617-A4CE-DE2DDB065E7F}" type="datetimeFigureOut">
              <a:rPr lang="en-ID" smtClean="0"/>
              <a:t>24/07/2022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E1F2-4798-4A8C-88BB-1FC927346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345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B49D-F62C-4617-A4CE-DE2DDB065E7F}" type="datetimeFigureOut">
              <a:rPr lang="en-ID" smtClean="0"/>
              <a:t>24/07/2022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E1F2-4798-4A8C-88BB-1FC927346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894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B49D-F62C-4617-A4CE-DE2DDB065E7F}" type="datetimeFigureOut">
              <a:rPr lang="en-ID" smtClean="0"/>
              <a:t>24/07/2022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E1F2-4798-4A8C-88BB-1FC927346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103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B49D-F62C-4617-A4CE-DE2DDB065E7F}" type="datetimeFigureOut">
              <a:rPr lang="en-ID" smtClean="0"/>
              <a:t>24/07/2022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E1F2-4798-4A8C-88BB-1FC927346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655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B49D-F62C-4617-A4CE-DE2DDB065E7F}" type="datetimeFigureOut">
              <a:rPr lang="en-ID" smtClean="0"/>
              <a:t>24/07/2022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224E1F2-4798-4A8C-88BB-1FC927346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562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29DB49D-F62C-4617-A4CE-DE2DDB065E7F}" type="datetimeFigureOut">
              <a:rPr lang="en-ID" smtClean="0"/>
              <a:t>24/07/2022</a:t>
            </a:fld>
            <a:endParaRPr lang="en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224E1F2-4798-4A8C-88BB-1FC927346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065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29DB49D-F62C-4617-A4CE-DE2DDB065E7F}" type="datetimeFigureOut">
              <a:rPr lang="en-ID" smtClean="0"/>
              <a:t>24/07/2022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224E1F2-4798-4A8C-88BB-1FC927346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78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1BA6-690E-40D2-B941-E053E0C6F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EBC43-7E71-4065-B7F5-B9C3BC0FB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 </a:t>
            </a:r>
            <a:r>
              <a:rPr lang="en-US" dirty="0" err="1"/>
              <a:t>Romiz</a:t>
            </a:r>
            <a:r>
              <a:rPr lang="en-US" dirty="0"/>
              <a:t> Rofan Hakim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3932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EF9D-9D94-4715-8B64-685176AF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1BC37-41A1-490E-AFE4-B72579E6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806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1BA6-690E-40D2-B941-E053E0C6F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Machine Learning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EBC43-7E71-4065-B7F5-B9C3BC0FB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899" y="4293373"/>
            <a:ext cx="9228201" cy="1645920"/>
          </a:xfrm>
        </p:spPr>
        <p:txBody>
          <a:bodyPr/>
          <a:lstStyle/>
          <a:p>
            <a:pPr algn="ctr"/>
            <a:r>
              <a:rPr lang="en-US" dirty="0"/>
              <a:t>Supervised Learning dan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22279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84BD-2CE7-42CC-ACDA-DCA22A18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Support Vector Machine (SVM)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4D4C-65A5-431E-A732-597F742BA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D" i="1" dirty="0"/>
              <a:t>Support Vector Machine</a:t>
            </a:r>
            <a:r>
              <a:rPr lang="en-ID" dirty="0"/>
              <a:t> (SVM)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 </a:t>
            </a:r>
            <a:r>
              <a:rPr lang="en-ID" i="1" dirty="0"/>
              <a:t>supervised learning</a:t>
            </a:r>
            <a:r>
              <a:rPr lang="en-ID" dirty="0"/>
              <a:t> yang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(</a:t>
            </a:r>
            <a:r>
              <a:rPr lang="en-ID" dirty="0" err="1"/>
              <a:t>seperti</a:t>
            </a:r>
            <a:r>
              <a:rPr lang="en-ID" dirty="0"/>
              <a:t> </a:t>
            </a:r>
            <a:r>
              <a:rPr lang="en-ID" i="1" dirty="0"/>
              <a:t>Support Vector Classification</a:t>
            </a:r>
            <a:r>
              <a:rPr lang="en-ID" dirty="0"/>
              <a:t>) dan </a:t>
            </a:r>
            <a:r>
              <a:rPr lang="en-ID" dirty="0" err="1"/>
              <a:t>regresi</a:t>
            </a:r>
            <a:r>
              <a:rPr lang="en-ID" dirty="0"/>
              <a:t> (</a:t>
            </a:r>
            <a:r>
              <a:rPr lang="en-ID" i="1" dirty="0"/>
              <a:t>Support Vector Regression</a:t>
            </a:r>
            <a:r>
              <a:rPr lang="en-ID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4117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4266-6294-4870-A178-34CEF144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Tujuan</a:t>
            </a:r>
            <a:r>
              <a:rPr lang="en-US" dirty="0"/>
              <a:t> SVM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F8E9-A786-4D29-9D31-37CECDD17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D" dirty="0"/>
              <a:t>SVM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 </a:t>
            </a:r>
            <a:r>
              <a:rPr lang="en-ID" i="1" dirty="0"/>
              <a:t>hyperplane</a:t>
            </a:r>
            <a:r>
              <a:rPr lang="en-ID" dirty="0"/>
              <a:t> 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memaksimalkan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 H</a:t>
            </a:r>
            <a:r>
              <a:rPr lang="en-ID" i="1" dirty="0"/>
              <a:t>yperplane</a:t>
            </a:r>
            <a:r>
              <a:rPr lang="en-ID" dirty="0"/>
              <a:t> 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pemisah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08038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C48B-8614-4D6E-86FD-60AAE2AF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SVM Kernel</a:t>
            </a:r>
            <a:endParaRPr lang="en-ID" dirty="0"/>
          </a:p>
        </p:txBody>
      </p:sp>
      <p:pic>
        <p:nvPicPr>
          <p:cNvPr id="1026" name="Picture 2" descr="1.4. Support Vector Machines — scikit-learn 1.1.1 documentation">
            <a:extLst>
              <a:ext uri="{FF2B5EF4-FFF2-40B4-BE49-F238E27FC236}">
                <a16:creationId xmlns:a16="http://schemas.microsoft.com/office/drawing/2014/main" id="{22C398FE-706E-436B-96C7-05605F3CE8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002" y="1850726"/>
            <a:ext cx="5799995" cy="434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42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2C82-0F88-499B-95FF-85AF2876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Tuning Parameter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1DF9-AEF6-4F49-88ED-BAEEC23F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C : C </a:t>
            </a:r>
            <a:r>
              <a:rPr lang="en-ID" dirty="0" err="1"/>
              <a:t>adalah</a:t>
            </a:r>
            <a:r>
              <a:rPr lang="en-ID" dirty="0"/>
              <a:t> parameter </a:t>
            </a:r>
            <a:r>
              <a:rPr lang="en-ID" dirty="0" err="1"/>
              <a:t>regularisasi</a:t>
            </a:r>
            <a:r>
              <a:rPr lang="en-ID" dirty="0"/>
              <a:t> yang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pertukaran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pencapaian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trainning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 dan </a:t>
            </a:r>
            <a:r>
              <a:rPr lang="en-ID" dirty="0" err="1"/>
              <a:t>kesalahan</a:t>
            </a:r>
            <a:r>
              <a:rPr lang="en-ID" dirty="0"/>
              <a:t> testing </a:t>
            </a:r>
            <a:r>
              <a:rPr lang="en-ID" dirty="0" err="1"/>
              <a:t>rendah</a:t>
            </a:r>
            <a:r>
              <a:rPr lang="en-ID" dirty="0"/>
              <a:t> yang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menggeneralisasi</a:t>
            </a:r>
            <a:r>
              <a:rPr lang="en-ID" dirty="0"/>
              <a:t> </a:t>
            </a:r>
            <a:r>
              <a:rPr lang="en-ID" dirty="0" err="1"/>
              <a:t>pengklasifikasi</a:t>
            </a:r>
            <a:r>
              <a:rPr lang="en-ID" dirty="0"/>
              <a:t> Anda </a:t>
            </a:r>
            <a:r>
              <a:rPr lang="en-ID" dirty="0" err="1"/>
              <a:t>untuk</a:t>
            </a:r>
            <a:r>
              <a:rPr lang="en-ID" dirty="0"/>
              <a:t> data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terlihat</a:t>
            </a:r>
            <a:r>
              <a:rPr lang="en-ID" dirty="0"/>
              <a:t>.</a:t>
            </a:r>
          </a:p>
          <a:p>
            <a:r>
              <a:rPr lang="en-ID" dirty="0"/>
              <a:t>Gamma : Parameter gamma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seberapa</a:t>
            </a:r>
            <a:r>
              <a:rPr lang="en-ID" dirty="0"/>
              <a:t>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pelatihan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'</a:t>
            </a:r>
            <a:r>
              <a:rPr lang="en-ID" dirty="0" err="1"/>
              <a:t>jauh</a:t>
            </a:r>
            <a:r>
              <a:rPr lang="en-ID" dirty="0"/>
              <a:t>' dan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'</a:t>
            </a:r>
            <a:r>
              <a:rPr lang="en-ID" dirty="0" err="1"/>
              <a:t>dekat</a:t>
            </a:r>
            <a:r>
              <a:rPr lang="en-ID" dirty="0"/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99034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1FEE-7E78-4C94-AD2D-4DF33C31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SVM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56EA-8D11-440E-8B73-C27D3225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n-NO" dirty="0"/>
              <a:t>SVM lebih efektif dalam ruang dimensi tinggi (seperti data teks)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SVM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relatif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batas</a:t>
            </a:r>
            <a:r>
              <a:rPr lang="en-ID" dirty="0"/>
              <a:t> </a:t>
            </a:r>
            <a:r>
              <a:rPr lang="en-ID" dirty="0" err="1"/>
              <a:t>pemisah</a:t>
            </a:r>
            <a:r>
              <a:rPr lang="en-ID" dirty="0"/>
              <a:t> yang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Ini bekerja dengan baik dengan kumpulan data linier dan Non-Linear.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SVM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yang </a:t>
            </a:r>
            <a:r>
              <a:rPr lang="en-ID" dirty="0" err="1"/>
              <a:t>berkinerja</a:t>
            </a:r>
            <a:r>
              <a:rPr lang="en-ID" dirty="0"/>
              <a:t>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014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078D-B5AF-4DDD-BAB0-23F9BF6D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Kekurangan</a:t>
            </a:r>
            <a:r>
              <a:rPr lang="en-US" dirty="0"/>
              <a:t> SVM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66562-3055-4590-A57D-89274EB5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Algoritma</a:t>
            </a:r>
            <a:r>
              <a:rPr lang="en-US" dirty="0"/>
              <a:t> SVM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yang </a:t>
            </a:r>
            <a:r>
              <a:rPr lang="en-US" dirty="0" err="1"/>
              <a:t>besar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SVM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yang </a:t>
            </a:r>
            <a:r>
              <a:rPr lang="en-US" dirty="0" err="1"/>
              <a:t>berisik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rusak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SVM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.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kernel, C, dan Gamma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trial and error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8660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1278100"/>
            <a:ext cx="10327761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SVM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vs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Neural Networks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699457" y="1675120"/>
          <a:ext cx="10317001" cy="442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709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3" grpId="0">
        <p:bldAsOne/>
      </p:bldGraphic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35</TotalTime>
  <Words>266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 Light</vt:lpstr>
      <vt:lpstr>Myriad Pro</vt:lpstr>
      <vt:lpstr>Raleway SemiBold</vt:lpstr>
      <vt:lpstr>Wingdings</vt:lpstr>
      <vt:lpstr>Metropolitan</vt:lpstr>
      <vt:lpstr>Support Vector Machine</vt:lpstr>
      <vt:lpstr>Machine Learning</vt:lpstr>
      <vt:lpstr>Support Vector Machine (SVM)</vt:lpstr>
      <vt:lpstr>Tujuan SVM</vt:lpstr>
      <vt:lpstr>SVM Kernel</vt:lpstr>
      <vt:lpstr>Tuning Parameter</vt:lpstr>
      <vt:lpstr>Kelebihan SVM</vt:lpstr>
      <vt:lpstr>Kekurangan SVM</vt:lpstr>
      <vt:lpstr>PowerPoint Presentation</vt:lpstr>
      <vt:lpstr>Praktek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HP</dc:creator>
  <cp:lastModifiedBy>HP</cp:lastModifiedBy>
  <cp:revision>5</cp:revision>
  <dcterms:created xsi:type="dcterms:W3CDTF">2022-07-24T11:27:08Z</dcterms:created>
  <dcterms:modified xsi:type="dcterms:W3CDTF">2022-07-24T12:02:45Z</dcterms:modified>
</cp:coreProperties>
</file>