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9" r:id="rId5"/>
    <p:sldId id="268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61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9D8E9-C3F8-497C-84B9-98E536349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60632"/>
            <a:ext cx="8001000" cy="2971801"/>
          </a:xfrm>
        </p:spPr>
        <p:txBody>
          <a:bodyPr>
            <a:normAutofit/>
          </a:bodyPr>
          <a:lstStyle/>
          <a:p>
            <a:r>
              <a:rPr lang="de-DE" sz="5400" dirty="0"/>
              <a:t>Semesterprojekt</a:t>
            </a:r>
            <a:br>
              <a:rPr lang="de-DE" sz="5400" dirty="0"/>
            </a:br>
            <a:r>
              <a:rPr lang="de-DE" sz="5400" dirty="0"/>
              <a:t>sE1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4535FF-5F3D-4759-B075-65D0DA2663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Gruppe 34:</a:t>
            </a:r>
          </a:p>
          <a:p>
            <a:r>
              <a:rPr lang="de-DE" sz="2400" dirty="0" err="1"/>
              <a:t>Lawin</a:t>
            </a:r>
            <a:r>
              <a:rPr lang="de-DE" sz="2400" dirty="0"/>
              <a:t> </a:t>
            </a:r>
            <a:r>
              <a:rPr lang="de-DE" sz="2400" dirty="0" err="1"/>
              <a:t>Daskin</a:t>
            </a:r>
            <a:br>
              <a:rPr lang="de-DE" sz="2400" dirty="0"/>
            </a:br>
            <a:r>
              <a:rPr lang="de-DE" sz="2400" dirty="0"/>
              <a:t>Raphael Kuhn</a:t>
            </a:r>
            <a:br>
              <a:rPr lang="de-DE" sz="2400" dirty="0"/>
            </a:br>
            <a:r>
              <a:rPr lang="de-DE" sz="2400" dirty="0"/>
              <a:t>Constanze </a:t>
            </a:r>
            <a:r>
              <a:rPr lang="de-DE" sz="2400" dirty="0" err="1"/>
              <a:t>Schirmacher</a:t>
            </a:r>
            <a:endParaRPr lang="de-DE" sz="2400" dirty="0"/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CFABBBBD-6180-40A4-9F19-2AC2B3BBFA62}"/>
              </a:ext>
            </a:extLst>
          </p:cNvPr>
          <p:cNvSpPr txBox="1">
            <a:spLocks/>
          </p:cNvSpPr>
          <p:nvPr/>
        </p:nvSpPr>
        <p:spPr>
          <a:xfrm>
            <a:off x="11782096" y="6421821"/>
            <a:ext cx="409903" cy="43617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79263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7CC17-0B94-42B9-9ADB-7532B0FF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60099"/>
            <a:ext cx="8534400" cy="1195897"/>
          </a:xfrm>
        </p:spPr>
        <p:txBody>
          <a:bodyPr>
            <a:normAutofit/>
          </a:bodyPr>
          <a:lstStyle/>
          <a:p>
            <a:r>
              <a:rPr lang="de-DE" sz="4000" dirty="0" err="1"/>
              <a:t>composite</a:t>
            </a:r>
            <a:endParaRPr lang="de-DE" sz="4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D2BC6C-AA03-48C8-BF81-BE7763DCE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02003"/>
            <a:ext cx="4001309" cy="5058095"/>
          </a:xfrm>
        </p:spPr>
        <p:txBody>
          <a:bodyPr>
            <a:normAutofit/>
          </a:bodyPr>
          <a:lstStyle/>
          <a:p>
            <a:r>
              <a:rPr lang="de-DE" dirty="0"/>
              <a:t>JSON-Objekte</a:t>
            </a:r>
          </a:p>
          <a:p>
            <a:r>
              <a:rPr lang="de-DE" dirty="0"/>
              <a:t>Enthalten Daten für Graphen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C6B2C1-2B9F-42E1-B37C-F13F9321D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462" y="895096"/>
            <a:ext cx="7094862" cy="402791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53DD6B2-D6D3-4793-89CB-D3F1AFAC66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88" t="12666" b="10025"/>
          <a:stretch/>
        </p:blipFill>
        <p:spPr>
          <a:xfrm>
            <a:off x="4582745" y="895096"/>
            <a:ext cx="6282153" cy="4027919"/>
          </a:xfrm>
          <a:prstGeom prst="rect">
            <a:avLst/>
          </a:prstGeom>
        </p:spPr>
      </p:pic>
      <p:sp>
        <p:nvSpPr>
          <p:cNvPr id="7" name="Untertitel 2">
            <a:extLst>
              <a:ext uri="{FF2B5EF4-FFF2-40B4-BE49-F238E27FC236}">
                <a16:creationId xmlns:a16="http://schemas.microsoft.com/office/drawing/2014/main" id="{4327FD8F-A1B1-430D-B999-3AE9D90ED730}"/>
              </a:ext>
            </a:extLst>
          </p:cNvPr>
          <p:cNvSpPr txBox="1">
            <a:spLocks/>
          </p:cNvSpPr>
          <p:nvPr/>
        </p:nvSpPr>
        <p:spPr>
          <a:xfrm>
            <a:off x="11782096" y="6421821"/>
            <a:ext cx="409903" cy="43617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7676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7CC17-0B94-42B9-9ADB-7532B0FF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60099"/>
            <a:ext cx="8534400" cy="1195897"/>
          </a:xfrm>
        </p:spPr>
        <p:txBody>
          <a:bodyPr>
            <a:normAutofit/>
          </a:bodyPr>
          <a:lstStyle/>
          <a:p>
            <a:r>
              <a:rPr lang="de-DE" sz="4000" dirty="0"/>
              <a:t>Singleton &amp; </a:t>
            </a:r>
            <a:r>
              <a:rPr lang="de-DE" sz="4000" dirty="0" err="1"/>
              <a:t>iterator</a:t>
            </a:r>
            <a:endParaRPr lang="de-DE" sz="4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D2BC6C-AA03-48C8-BF81-BE7763DCE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02004"/>
            <a:ext cx="5157788" cy="4563612"/>
          </a:xfrm>
        </p:spPr>
        <p:txBody>
          <a:bodyPr>
            <a:normAutofit/>
          </a:bodyPr>
          <a:lstStyle/>
          <a:p>
            <a:r>
              <a:rPr lang="de-DE" dirty="0" err="1"/>
              <a:t>Eager</a:t>
            </a:r>
            <a:r>
              <a:rPr lang="de-DE" dirty="0"/>
              <a:t> Singleton</a:t>
            </a:r>
          </a:p>
          <a:p>
            <a:r>
              <a:rPr lang="de-DE" dirty="0"/>
              <a:t>Inklusive Iteratoren</a:t>
            </a:r>
          </a:p>
          <a:p>
            <a:pPr lvl="1"/>
            <a:r>
              <a:rPr lang="de-DE" dirty="0" err="1"/>
              <a:t>Parkhaus.autoLeave</a:t>
            </a:r>
            <a:r>
              <a:rPr lang="de-DE" dirty="0"/>
              <a:t>()</a:t>
            </a:r>
          </a:p>
          <a:p>
            <a:pPr lvl="1"/>
            <a:r>
              <a:rPr lang="de-DE" dirty="0" err="1"/>
              <a:t>ParkhausServlet.updater</a:t>
            </a:r>
            <a:r>
              <a:rPr lang="de-DE" dirty="0"/>
              <a:t>()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93327A3-1769-4CBA-99BF-FA1920F57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355" y="381227"/>
            <a:ext cx="6235460" cy="270806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6141D86-1578-4831-BF57-4735C71BA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369" y="3489841"/>
            <a:ext cx="8960777" cy="11642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CF16008-F4E7-4C68-9B9E-5F67067E4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336" y="5088240"/>
            <a:ext cx="2319972" cy="1388533"/>
          </a:xfrm>
          <a:prstGeom prst="rect">
            <a:avLst/>
          </a:prstGeom>
        </p:spPr>
      </p:pic>
      <p:sp>
        <p:nvSpPr>
          <p:cNvPr id="9" name="Untertitel 2">
            <a:extLst>
              <a:ext uri="{FF2B5EF4-FFF2-40B4-BE49-F238E27FC236}">
                <a16:creationId xmlns:a16="http://schemas.microsoft.com/office/drawing/2014/main" id="{951E74FD-4595-44B9-9BC5-4179A0CAA91E}"/>
              </a:ext>
            </a:extLst>
          </p:cNvPr>
          <p:cNvSpPr txBox="1">
            <a:spLocks/>
          </p:cNvSpPr>
          <p:nvPr/>
        </p:nvSpPr>
        <p:spPr>
          <a:xfrm>
            <a:off x="11782096" y="6421821"/>
            <a:ext cx="409903" cy="43617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0434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7CC17-0B94-42B9-9ADB-7532B0FF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60099"/>
            <a:ext cx="8534400" cy="1195897"/>
          </a:xfrm>
        </p:spPr>
        <p:txBody>
          <a:bodyPr>
            <a:normAutofit/>
          </a:bodyPr>
          <a:lstStyle/>
          <a:p>
            <a:r>
              <a:rPr lang="de-DE" sz="4000" dirty="0"/>
              <a:t>Streams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D2BC6C-AA03-48C8-BF81-BE7763DCE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02003"/>
            <a:ext cx="8534400" cy="5058095"/>
          </a:xfrm>
        </p:spPr>
        <p:txBody>
          <a:bodyPr>
            <a:normAutofit/>
          </a:bodyPr>
          <a:lstStyle/>
          <a:p>
            <a:r>
              <a:rPr lang="de-DE" dirty="0"/>
              <a:t>Parallele Streams</a:t>
            </a:r>
          </a:p>
          <a:p>
            <a:endParaRPr lang="de-DE" dirty="0"/>
          </a:p>
          <a:p>
            <a:r>
              <a:rPr lang="de-DE" dirty="0"/>
              <a:t>Filter</a:t>
            </a:r>
          </a:p>
          <a:p>
            <a:r>
              <a:rPr lang="de-DE" dirty="0" err="1"/>
              <a:t>Map</a:t>
            </a:r>
            <a:endParaRPr lang="de-DE" dirty="0"/>
          </a:p>
          <a:p>
            <a:r>
              <a:rPr lang="de-DE" dirty="0" err="1"/>
              <a:t>Reduce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4E61AB8-8EA2-47F9-8EBA-148CE99A5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905" y="798701"/>
            <a:ext cx="7500720" cy="4064697"/>
          </a:xfrm>
          <a:prstGeom prst="rect">
            <a:avLst/>
          </a:prstGeom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4044932D-32BD-4C3D-99AA-080020A729F5}"/>
              </a:ext>
            </a:extLst>
          </p:cNvPr>
          <p:cNvSpPr txBox="1">
            <a:spLocks/>
          </p:cNvSpPr>
          <p:nvPr/>
        </p:nvSpPr>
        <p:spPr>
          <a:xfrm>
            <a:off x="11782096" y="6421821"/>
            <a:ext cx="409903" cy="43617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1469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9D8E9-C3F8-497C-84B9-98E536349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60632"/>
            <a:ext cx="8001000" cy="4062370"/>
          </a:xfrm>
        </p:spPr>
        <p:txBody>
          <a:bodyPr>
            <a:normAutofit/>
          </a:bodyPr>
          <a:lstStyle/>
          <a:p>
            <a:r>
              <a:rPr lang="de-DE" sz="5400" dirty="0"/>
              <a:t>Vielen dank für ihre Aufmerksamkeit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11809B22-C6BA-4A99-A346-4CE99AC7C381}"/>
              </a:ext>
            </a:extLst>
          </p:cNvPr>
          <p:cNvSpPr txBox="1">
            <a:spLocks/>
          </p:cNvSpPr>
          <p:nvPr/>
        </p:nvSpPr>
        <p:spPr>
          <a:xfrm>
            <a:off x="11782096" y="6421821"/>
            <a:ext cx="409903" cy="43617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6680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7CC17-0B94-42B9-9ADB-7532B0FF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60099"/>
            <a:ext cx="8534400" cy="1195897"/>
          </a:xfrm>
        </p:spPr>
        <p:txBody>
          <a:bodyPr>
            <a:normAutofit/>
          </a:bodyPr>
          <a:lstStyle/>
          <a:p>
            <a:r>
              <a:rPr lang="de-DE" sz="4000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D2BC6C-AA03-48C8-BF81-BE7763DCE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02003"/>
            <a:ext cx="8534400" cy="5058095"/>
          </a:xfrm>
        </p:spPr>
        <p:txBody>
          <a:bodyPr>
            <a:normAutofit/>
          </a:bodyPr>
          <a:lstStyle/>
          <a:p>
            <a:r>
              <a:rPr lang="de-DE" dirty="0"/>
              <a:t>Organisatorische Werkzeuge:</a:t>
            </a:r>
          </a:p>
          <a:p>
            <a:pPr lvl="1"/>
            <a:r>
              <a:rPr lang="de-DE" dirty="0"/>
              <a:t>Kanban</a:t>
            </a:r>
          </a:p>
          <a:p>
            <a:pPr lvl="1"/>
            <a:r>
              <a:rPr lang="de-DE" dirty="0" err="1"/>
              <a:t>Git</a:t>
            </a:r>
            <a:endParaRPr lang="de-DE" dirty="0"/>
          </a:p>
          <a:p>
            <a:pPr lvl="1"/>
            <a:r>
              <a:rPr lang="de-DE" dirty="0"/>
              <a:t>UML-Diagramme</a:t>
            </a:r>
          </a:p>
          <a:p>
            <a:r>
              <a:rPr lang="de-DE" dirty="0"/>
              <a:t>Testen</a:t>
            </a:r>
          </a:p>
          <a:p>
            <a:r>
              <a:rPr lang="de-DE" dirty="0"/>
              <a:t>Implementierte Pattern:</a:t>
            </a:r>
          </a:p>
          <a:p>
            <a:pPr lvl="1"/>
            <a:r>
              <a:rPr lang="de-DE" dirty="0"/>
              <a:t>MVC (Observer)</a:t>
            </a:r>
          </a:p>
          <a:p>
            <a:pPr lvl="1"/>
            <a:r>
              <a:rPr lang="de-DE" dirty="0" err="1"/>
              <a:t>Strategy</a:t>
            </a:r>
            <a:endParaRPr lang="de-DE" dirty="0"/>
          </a:p>
          <a:p>
            <a:pPr lvl="1"/>
            <a:r>
              <a:rPr lang="de-DE" dirty="0"/>
              <a:t>Composite</a:t>
            </a:r>
          </a:p>
          <a:p>
            <a:pPr lvl="1"/>
            <a:r>
              <a:rPr lang="de-DE" dirty="0"/>
              <a:t>Singleton</a:t>
            </a:r>
          </a:p>
          <a:p>
            <a:pPr lvl="1"/>
            <a:r>
              <a:rPr lang="de-DE" dirty="0"/>
              <a:t>Iterator</a:t>
            </a:r>
          </a:p>
          <a:p>
            <a:r>
              <a:rPr lang="de-DE" dirty="0"/>
              <a:t>Streams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91238E86-2E9C-480F-BAC5-FE49BC0AD5DB}"/>
              </a:ext>
            </a:extLst>
          </p:cNvPr>
          <p:cNvSpPr txBox="1">
            <a:spLocks/>
          </p:cNvSpPr>
          <p:nvPr/>
        </p:nvSpPr>
        <p:spPr>
          <a:xfrm>
            <a:off x="11782096" y="6421821"/>
            <a:ext cx="409903" cy="43617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38569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7CC17-0B94-42B9-9ADB-7532B0FF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60099"/>
            <a:ext cx="8534400" cy="1195897"/>
          </a:xfrm>
        </p:spPr>
        <p:txBody>
          <a:bodyPr>
            <a:normAutofit/>
          </a:bodyPr>
          <a:lstStyle/>
          <a:p>
            <a:r>
              <a:rPr lang="de-DE" sz="4000" dirty="0"/>
              <a:t>Kanban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D2BC6C-AA03-48C8-BF81-BE7763DCE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02003"/>
            <a:ext cx="4651186" cy="5058095"/>
          </a:xfrm>
        </p:spPr>
        <p:txBody>
          <a:bodyPr>
            <a:normAutofit/>
          </a:bodyPr>
          <a:lstStyle/>
          <a:p>
            <a:r>
              <a:rPr lang="de-DE" sz="2400" dirty="0"/>
              <a:t>Verwaltung von Aufgaben:</a:t>
            </a:r>
          </a:p>
          <a:p>
            <a:pPr lvl="1"/>
            <a:r>
              <a:rPr lang="de-DE" sz="2000" dirty="0"/>
              <a:t>Wer macht was</a:t>
            </a:r>
          </a:p>
          <a:p>
            <a:pPr lvl="1"/>
            <a:r>
              <a:rPr lang="de-DE" sz="2000" dirty="0"/>
              <a:t>Was ist noch zu tun</a:t>
            </a:r>
          </a:p>
          <a:p>
            <a:pPr lvl="1"/>
            <a:r>
              <a:rPr lang="de-DE" sz="2000" dirty="0"/>
              <a:t>Prioritäten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EF02F4D-C077-4407-955B-83C6D6B85E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67323" y="516049"/>
            <a:ext cx="6174713" cy="5825901"/>
          </a:xfrm>
          <a:prstGeom prst="rect">
            <a:avLst/>
          </a:prstGeom>
        </p:spPr>
      </p:pic>
      <p:sp>
        <p:nvSpPr>
          <p:cNvPr id="6" name="Untertitel 2">
            <a:extLst>
              <a:ext uri="{FF2B5EF4-FFF2-40B4-BE49-F238E27FC236}">
                <a16:creationId xmlns:a16="http://schemas.microsoft.com/office/drawing/2014/main" id="{51B21FEA-6438-4B57-BD54-C3C4BFC81B75}"/>
              </a:ext>
            </a:extLst>
          </p:cNvPr>
          <p:cNvSpPr txBox="1">
            <a:spLocks/>
          </p:cNvSpPr>
          <p:nvPr/>
        </p:nvSpPr>
        <p:spPr>
          <a:xfrm>
            <a:off x="11782096" y="6421821"/>
            <a:ext cx="409903" cy="43617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50040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7CC17-0B94-42B9-9ADB-7532B0FF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60099"/>
            <a:ext cx="8534400" cy="1195897"/>
          </a:xfrm>
        </p:spPr>
        <p:txBody>
          <a:bodyPr>
            <a:normAutofit/>
          </a:bodyPr>
          <a:lstStyle/>
          <a:p>
            <a:r>
              <a:rPr lang="de-DE" sz="4000" dirty="0" err="1"/>
              <a:t>Git</a:t>
            </a:r>
            <a:endParaRPr lang="de-DE" sz="4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D2BC6C-AA03-48C8-BF81-BE7763DCE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33850"/>
            <a:ext cx="7260908" cy="4026248"/>
          </a:xfrm>
        </p:spPr>
        <p:txBody>
          <a:bodyPr>
            <a:normAutofit/>
          </a:bodyPr>
          <a:lstStyle/>
          <a:p>
            <a:r>
              <a:rPr lang="de-DE" dirty="0"/>
              <a:t>Eigene und gemeinsame </a:t>
            </a:r>
            <a:r>
              <a:rPr lang="de-DE" dirty="0" err="1"/>
              <a:t>Branches</a:t>
            </a:r>
            <a:endParaRPr lang="de-DE" dirty="0"/>
          </a:p>
          <a:p>
            <a:r>
              <a:rPr lang="de-DE" dirty="0"/>
              <a:t>MVP</a:t>
            </a:r>
          </a:p>
          <a:p>
            <a:r>
              <a:rPr lang="de-DE" dirty="0"/>
              <a:t>Gezielter Austausch neuer Features</a:t>
            </a:r>
          </a:p>
          <a:p>
            <a:r>
              <a:rPr lang="de-DE" dirty="0"/>
              <a:t>Helfen ohne Fehler/Probleme wegen unvollständigen Implementierungen</a:t>
            </a:r>
          </a:p>
          <a:p>
            <a:r>
              <a:rPr lang="de-DE" dirty="0"/>
              <a:t>Möglichkeit von Roll-backs in Problemfällen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4420A06-C9F7-4976-84A8-D7DCE4DB9C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28264" y="830510"/>
            <a:ext cx="3544484" cy="4119548"/>
          </a:xfrm>
          <a:prstGeom prst="rect">
            <a:avLst/>
          </a:prstGeom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912294EE-B097-4444-91C8-D1773323BF56}"/>
              </a:ext>
            </a:extLst>
          </p:cNvPr>
          <p:cNvSpPr txBox="1">
            <a:spLocks/>
          </p:cNvSpPr>
          <p:nvPr/>
        </p:nvSpPr>
        <p:spPr>
          <a:xfrm>
            <a:off x="11782096" y="6421821"/>
            <a:ext cx="409903" cy="43617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17602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7CC17-0B94-42B9-9ADB-7532B0FF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60099"/>
            <a:ext cx="8534400" cy="1195897"/>
          </a:xfrm>
        </p:spPr>
        <p:txBody>
          <a:bodyPr>
            <a:normAutofit/>
          </a:bodyPr>
          <a:lstStyle/>
          <a:p>
            <a:r>
              <a:rPr lang="de-DE" sz="4000" dirty="0"/>
              <a:t>UML-diagramme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3FA3426-660A-4CDF-919C-B69C809E5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855" y="545284"/>
            <a:ext cx="6357569" cy="450189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5AA1073-8924-4FFD-AD7C-E2FF623F7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55" y="545285"/>
            <a:ext cx="5152848" cy="4501890"/>
          </a:xfrm>
          <a:prstGeom prst="rect">
            <a:avLst/>
          </a:prstGeom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9242BF17-CC24-4684-B5F3-312F32B27BC7}"/>
              </a:ext>
            </a:extLst>
          </p:cNvPr>
          <p:cNvSpPr txBox="1">
            <a:spLocks/>
          </p:cNvSpPr>
          <p:nvPr/>
        </p:nvSpPr>
        <p:spPr>
          <a:xfrm>
            <a:off x="11782096" y="6421821"/>
            <a:ext cx="409903" cy="43617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298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7CC17-0B94-42B9-9ADB-7532B0FF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60099"/>
            <a:ext cx="8534400" cy="1195897"/>
          </a:xfrm>
        </p:spPr>
        <p:txBody>
          <a:bodyPr>
            <a:normAutofit/>
          </a:bodyPr>
          <a:lstStyle/>
          <a:p>
            <a:r>
              <a:rPr lang="de-DE" sz="4000" dirty="0"/>
              <a:t>testen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D2BC6C-AA03-48C8-BF81-BE7763DCE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02003"/>
            <a:ext cx="8534400" cy="5058095"/>
          </a:xfrm>
        </p:spPr>
        <p:txBody>
          <a:bodyPr>
            <a:normAutofit/>
          </a:bodyPr>
          <a:lstStyle/>
          <a:p>
            <a:r>
              <a:rPr lang="de-DE" dirty="0"/>
              <a:t>Testen von aktiven Klassen</a:t>
            </a:r>
          </a:p>
          <a:p>
            <a:r>
              <a:rPr lang="de-DE" dirty="0"/>
              <a:t>Test </a:t>
            </a:r>
            <a:r>
              <a:rPr lang="de-DE" dirty="0" err="1"/>
              <a:t>driven</a:t>
            </a:r>
            <a:r>
              <a:rPr lang="de-DE" dirty="0"/>
              <a:t> Development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5C1388-6F8A-4302-91A3-EB5212EDC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69" t="25336" b="518"/>
          <a:stretch/>
        </p:blipFill>
        <p:spPr>
          <a:xfrm>
            <a:off x="5990261" y="-2271"/>
            <a:ext cx="4409134" cy="6859872"/>
          </a:xfrm>
          <a:prstGeom prst="rect">
            <a:avLst/>
          </a:prstGeom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D48B2A6D-6672-4D4F-AFBE-C29A9296FA12}"/>
              </a:ext>
            </a:extLst>
          </p:cNvPr>
          <p:cNvSpPr txBox="1">
            <a:spLocks/>
          </p:cNvSpPr>
          <p:nvPr/>
        </p:nvSpPr>
        <p:spPr>
          <a:xfrm>
            <a:off x="11782096" y="6421821"/>
            <a:ext cx="409903" cy="43617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7979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38">
            <a:extLst>
              <a:ext uri="{FF2B5EF4-FFF2-40B4-BE49-F238E27FC236}">
                <a16:creationId xmlns:a16="http://schemas.microsoft.com/office/drawing/2014/main" id="{2945E17F-E60D-47D6-BAF0-5DDDB2C8F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7" b="518"/>
          <a:stretch/>
        </p:blipFill>
        <p:spPr>
          <a:xfrm>
            <a:off x="4068661" y="0"/>
            <a:ext cx="7116661" cy="6858353"/>
          </a:xfrm>
          <a:prstGeom prst="rect">
            <a:avLst/>
          </a:prstGeom>
        </p:spPr>
      </p:pic>
      <p:sp>
        <p:nvSpPr>
          <p:cNvPr id="36" name="Titel 1">
            <a:extLst>
              <a:ext uri="{FF2B5EF4-FFF2-40B4-BE49-F238E27FC236}">
                <a16:creationId xmlns:a16="http://schemas.microsoft.com/office/drawing/2014/main" id="{9203778D-37D2-463A-9725-C90F5E8B70FB}"/>
              </a:ext>
            </a:extLst>
          </p:cNvPr>
          <p:cNvSpPr txBox="1">
            <a:spLocks/>
          </p:cNvSpPr>
          <p:nvPr/>
        </p:nvSpPr>
        <p:spPr>
          <a:xfrm>
            <a:off x="684212" y="4446165"/>
            <a:ext cx="8534400" cy="211488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4000" dirty="0"/>
              <a:t>UML-</a:t>
            </a:r>
            <a:br>
              <a:rPr lang="de-DE" sz="4000" dirty="0"/>
            </a:br>
            <a:r>
              <a:rPr lang="de-DE" sz="4000" dirty="0"/>
              <a:t>klassen-</a:t>
            </a:r>
            <a:br>
              <a:rPr lang="de-DE" sz="4000" dirty="0"/>
            </a:br>
            <a:r>
              <a:rPr lang="de-DE" sz="4000" dirty="0" err="1"/>
              <a:t>diagramm</a:t>
            </a:r>
            <a:endParaRPr lang="de-DE" sz="4000" dirty="0"/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F5BC9F45-C489-4D4C-9763-949822A56B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8" r="47115" b="22576"/>
          <a:stretch/>
        </p:blipFill>
        <p:spPr>
          <a:xfrm>
            <a:off x="4755121" y="-3697"/>
            <a:ext cx="4875440" cy="6864678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18F4D24E-1493-46FA-B2DD-ADED72252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69" t="25336" b="518"/>
          <a:stretch/>
        </p:blipFill>
        <p:spPr>
          <a:xfrm>
            <a:off x="5528866" y="-2271"/>
            <a:ext cx="4409134" cy="6859872"/>
          </a:xfrm>
          <a:prstGeom prst="rect">
            <a:avLst/>
          </a:prstGeom>
        </p:spPr>
      </p:pic>
      <p:sp>
        <p:nvSpPr>
          <p:cNvPr id="6" name="Untertitel 2">
            <a:extLst>
              <a:ext uri="{FF2B5EF4-FFF2-40B4-BE49-F238E27FC236}">
                <a16:creationId xmlns:a16="http://schemas.microsoft.com/office/drawing/2014/main" id="{5DA3CB37-612D-4840-8A25-3440CFEE9441}"/>
              </a:ext>
            </a:extLst>
          </p:cNvPr>
          <p:cNvSpPr txBox="1">
            <a:spLocks/>
          </p:cNvSpPr>
          <p:nvPr/>
        </p:nvSpPr>
        <p:spPr>
          <a:xfrm>
            <a:off x="11782096" y="6421821"/>
            <a:ext cx="409903" cy="43617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9526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7CC17-0B94-42B9-9ADB-7532B0FF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21667"/>
            <a:ext cx="8534400" cy="2034330"/>
          </a:xfrm>
        </p:spPr>
        <p:txBody>
          <a:bodyPr>
            <a:normAutofit/>
          </a:bodyPr>
          <a:lstStyle/>
          <a:p>
            <a:r>
              <a:rPr lang="de-DE" sz="4000" dirty="0"/>
              <a:t>MVC</a:t>
            </a:r>
            <a:br>
              <a:rPr lang="de-DE" sz="4000" dirty="0"/>
            </a:br>
            <a:r>
              <a:rPr lang="de-DE" sz="4000" dirty="0"/>
              <a:t>(</a:t>
            </a:r>
            <a:r>
              <a:rPr lang="de-DE" sz="4000" dirty="0" err="1"/>
              <a:t>observer</a:t>
            </a:r>
            <a:r>
              <a:rPr lang="de-DE" sz="4000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D2BC6C-AA03-48C8-BF81-BE7763DCE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67589"/>
            <a:ext cx="3493505" cy="4892509"/>
          </a:xfrm>
        </p:spPr>
        <p:txBody>
          <a:bodyPr>
            <a:normAutofit/>
          </a:bodyPr>
          <a:lstStyle/>
          <a:p>
            <a:r>
              <a:rPr lang="de-DE" dirty="0"/>
              <a:t>Passive Variante:</a:t>
            </a:r>
          </a:p>
          <a:p>
            <a:pPr lvl="1"/>
            <a:r>
              <a:rPr lang="de-DE" dirty="0"/>
              <a:t>Befehle werden von Controller verwaltet</a:t>
            </a:r>
          </a:p>
          <a:p>
            <a:pPr lvl="1"/>
            <a:r>
              <a:rPr lang="de-DE" dirty="0"/>
              <a:t>Modell nur für Daten zuständig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C361E99-A647-45D2-ABB7-F4A09DE8DA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" t="2716" r="429" b="23059"/>
          <a:stretch/>
        </p:blipFill>
        <p:spPr>
          <a:xfrm>
            <a:off x="4007915" y="232697"/>
            <a:ext cx="7861738" cy="5922821"/>
          </a:xfrm>
          <a:prstGeom prst="rect">
            <a:avLst/>
          </a:prstGeom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ED36AED3-018A-4060-8870-E0B3874CF005}"/>
              </a:ext>
            </a:extLst>
          </p:cNvPr>
          <p:cNvSpPr txBox="1">
            <a:spLocks/>
          </p:cNvSpPr>
          <p:nvPr/>
        </p:nvSpPr>
        <p:spPr>
          <a:xfrm>
            <a:off x="11782096" y="6421821"/>
            <a:ext cx="409903" cy="43617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5217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7CC17-0B94-42B9-9ADB-7532B0FF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60099"/>
            <a:ext cx="8534400" cy="1195897"/>
          </a:xfrm>
        </p:spPr>
        <p:txBody>
          <a:bodyPr>
            <a:normAutofit/>
          </a:bodyPr>
          <a:lstStyle/>
          <a:p>
            <a:r>
              <a:rPr lang="de-DE" sz="4000" dirty="0" err="1"/>
              <a:t>strategy</a:t>
            </a:r>
            <a:endParaRPr lang="de-DE" sz="4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D2BC6C-AA03-48C8-BF81-BE7763DCE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02003"/>
            <a:ext cx="5985036" cy="5058095"/>
          </a:xfrm>
        </p:spPr>
        <p:txBody>
          <a:bodyPr>
            <a:normAutofit/>
          </a:bodyPr>
          <a:lstStyle/>
          <a:p>
            <a:r>
              <a:rPr lang="de-DE" dirty="0"/>
              <a:t>Semidynamisch</a:t>
            </a:r>
          </a:p>
          <a:p>
            <a:pPr lvl="1"/>
            <a:r>
              <a:rPr lang="de-DE" dirty="0"/>
              <a:t>Kundenobjekte im Konstruktor erzeugt</a:t>
            </a:r>
          </a:p>
          <a:p>
            <a:pPr lvl="1"/>
            <a:r>
              <a:rPr lang="de-DE" dirty="0"/>
              <a:t>Anschließend keine Änderungen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516CB29-6BD9-4B69-BBCE-E06460A03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37" t="43043" r="17622" b="526"/>
          <a:stretch/>
        </p:blipFill>
        <p:spPr>
          <a:xfrm>
            <a:off x="5789803" y="0"/>
            <a:ext cx="3590488" cy="6855664"/>
          </a:xfrm>
          <a:prstGeom prst="rect">
            <a:avLst/>
          </a:prstGeom>
        </p:spPr>
      </p:pic>
      <p:sp>
        <p:nvSpPr>
          <p:cNvPr id="5" name="Untertitel 2">
            <a:extLst>
              <a:ext uri="{FF2B5EF4-FFF2-40B4-BE49-F238E27FC236}">
                <a16:creationId xmlns:a16="http://schemas.microsoft.com/office/drawing/2014/main" id="{E8FFAFAF-7E84-4E1D-B6A1-9A63023F1D37}"/>
              </a:ext>
            </a:extLst>
          </p:cNvPr>
          <p:cNvSpPr txBox="1">
            <a:spLocks/>
          </p:cNvSpPr>
          <p:nvPr/>
        </p:nvSpPr>
        <p:spPr>
          <a:xfrm>
            <a:off x="11782096" y="6421821"/>
            <a:ext cx="409903" cy="43617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67853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157</Words>
  <Application>Microsoft Office PowerPoint</Application>
  <PresentationFormat>Breitbild</PresentationFormat>
  <Paragraphs>68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Segment</vt:lpstr>
      <vt:lpstr>Semesterprojekt sE1</vt:lpstr>
      <vt:lpstr>Inhaltsverzeichnis</vt:lpstr>
      <vt:lpstr>Kanban</vt:lpstr>
      <vt:lpstr>Git</vt:lpstr>
      <vt:lpstr>UML-diagramme</vt:lpstr>
      <vt:lpstr>testen</vt:lpstr>
      <vt:lpstr>PowerPoint-Präsentation</vt:lpstr>
      <vt:lpstr>MVC (observer)</vt:lpstr>
      <vt:lpstr>strategy</vt:lpstr>
      <vt:lpstr>composite</vt:lpstr>
      <vt:lpstr>Singleton &amp; iterator</vt:lpstr>
      <vt:lpstr>Streams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Semesterprojekt sE1</dc:title>
  <dc:creator>raphael.kuhn@365h-brs.de</dc:creator>
  <cp:lastModifiedBy>raphael.kuhn@365h-brs.de</cp:lastModifiedBy>
  <cp:revision>23</cp:revision>
  <cp:lastPrinted>2020-10-08T14:40:16Z</cp:lastPrinted>
  <dcterms:created xsi:type="dcterms:W3CDTF">2020-10-07T15:57:38Z</dcterms:created>
  <dcterms:modified xsi:type="dcterms:W3CDTF">2020-10-08T14:40:40Z</dcterms:modified>
</cp:coreProperties>
</file>