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91" r:id="rId5"/>
    <p:sldId id="292" r:id="rId6"/>
    <p:sldId id="298" r:id="rId7"/>
    <p:sldId id="299" r:id="rId8"/>
    <p:sldId id="295" r:id="rId9"/>
    <p:sldId id="300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4A627B-4766-49E2-A1D9-03559AFB34A4}">
  <a:tblStyle styleId="{034A627B-4766-49E2-A1D9-03559AFB34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C5359EB-9FC7-453E-AD68-6EED891FB77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4" autoAdjust="0"/>
    <p:restoredTop sz="93883" autoAdjust="0"/>
  </p:normalViewPr>
  <p:slideViewPr>
    <p:cSldViewPr snapToGrid="0">
      <p:cViewPr varScale="1">
        <p:scale>
          <a:sx n="104" d="100"/>
          <a:sy n="104" d="100"/>
        </p:scale>
        <p:origin x="187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f7963e06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f7963e06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f7963e06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f7963e06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f7963e06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f7963e06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961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f7963e06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f7963e06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2726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2632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f7963e06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f7963e06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660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f7963e06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f7963e06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7484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6240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585900" cy="338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928325"/>
            <a:ext cx="65859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848289" y="2994916"/>
            <a:ext cx="4128231" cy="3898534"/>
            <a:chOff x="6769200" y="957775"/>
            <a:chExt cx="2911100" cy="2749125"/>
          </a:xfrm>
        </p:grpSpPr>
        <p:sp>
          <p:nvSpPr>
            <p:cNvPr id="13" name="Google Shape;13;p2"/>
            <p:cNvSpPr/>
            <p:nvPr/>
          </p:nvSpPr>
          <p:spPr>
            <a:xfrm>
              <a:off x="6809525" y="957775"/>
              <a:ext cx="2749100" cy="2749125"/>
            </a:xfrm>
            <a:custGeom>
              <a:avLst/>
              <a:gdLst/>
              <a:ahLst/>
              <a:cxnLst/>
              <a:rect l="l" t="t" r="r" b="b"/>
              <a:pathLst>
                <a:path w="109964" h="109965" fill="none" extrusionOk="0">
                  <a:moveTo>
                    <a:pt x="109964" y="54983"/>
                  </a:moveTo>
                  <a:cubicBezTo>
                    <a:pt x="109964" y="85337"/>
                    <a:pt x="85363" y="109965"/>
                    <a:pt x="54982" y="109965"/>
                  </a:cubicBezTo>
                  <a:cubicBezTo>
                    <a:pt x="24601" y="109965"/>
                    <a:pt x="0" y="85337"/>
                    <a:pt x="0" y="54983"/>
                  </a:cubicBezTo>
                  <a:cubicBezTo>
                    <a:pt x="0" y="24602"/>
                    <a:pt x="24601" y="1"/>
                    <a:pt x="54982" y="1"/>
                  </a:cubicBezTo>
                  <a:cubicBezTo>
                    <a:pt x="85363" y="1"/>
                    <a:pt x="109964" y="24602"/>
                    <a:pt x="109964" y="54983"/>
                  </a:cubicBezTo>
                  <a:close/>
                </a:path>
              </a:pathLst>
            </a:custGeom>
            <a:noFill/>
            <a:ln w="3630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769200" y="1816800"/>
              <a:ext cx="1414900" cy="1861200"/>
            </a:xfrm>
            <a:custGeom>
              <a:avLst/>
              <a:gdLst/>
              <a:ahLst/>
              <a:cxnLst/>
              <a:rect l="l" t="t" r="r" b="b"/>
              <a:pathLst>
                <a:path w="56596" h="74448" fill="none" extrusionOk="0">
                  <a:moveTo>
                    <a:pt x="56595" y="74448"/>
                  </a:moveTo>
                  <a:cubicBezTo>
                    <a:pt x="38608" y="74421"/>
                    <a:pt x="21832" y="65441"/>
                    <a:pt x="11857" y="50492"/>
                  </a:cubicBezTo>
                  <a:cubicBezTo>
                    <a:pt x="1855" y="35544"/>
                    <a:pt x="0" y="16589"/>
                    <a:pt x="6883" y="0"/>
                  </a:cubicBezTo>
                </a:path>
              </a:pathLst>
            </a:custGeom>
            <a:noFill/>
            <a:ln w="194925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184075" y="986700"/>
              <a:ext cx="523625" cy="105550"/>
            </a:xfrm>
            <a:custGeom>
              <a:avLst/>
              <a:gdLst/>
              <a:ahLst/>
              <a:cxnLst/>
              <a:rect l="l" t="t" r="r" b="b"/>
              <a:pathLst>
                <a:path w="20945" h="4222" fill="none" extrusionOk="0">
                  <a:moveTo>
                    <a:pt x="0" y="0"/>
                  </a:moveTo>
                  <a:cubicBezTo>
                    <a:pt x="7206" y="0"/>
                    <a:pt x="14330" y="1425"/>
                    <a:pt x="20944" y="4221"/>
                  </a:cubicBezTo>
                </a:path>
              </a:pathLst>
            </a:custGeom>
            <a:noFill/>
            <a:ln w="194925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07450" y="1696475"/>
              <a:ext cx="672850" cy="1699900"/>
            </a:xfrm>
            <a:custGeom>
              <a:avLst/>
              <a:gdLst/>
              <a:ahLst/>
              <a:cxnLst/>
              <a:rect l="l" t="t" r="r" b="b"/>
              <a:pathLst>
                <a:path w="26914" h="67996" fill="none" extrusionOk="0">
                  <a:moveTo>
                    <a:pt x="14519" y="1"/>
                  </a:moveTo>
                  <a:cubicBezTo>
                    <a:pt x="26913" y="23150"/>
                    <a:pt x="20783" y="51891"/>
                    <a:pt x="0" y="67996"/>
                  </a:cubicBezTo>
                </a:path>
              </a:pathLst>
            </a:custGeom>
            <a:noFill/>
            <a:ln w="194925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8122581" y="2095485"/>
            <a:ext cx="669674" cy="3436065"/>
            <a:chOff x="7739775" y="739469"/>
            <a:chExt cx="472233" cy="2423006"/>
          </a:xfrm>
        </p:grpSpPr>
        <p:sp>
          <p:nvSpPr>
            <p:cNvPr id="18" name="Google Shape;18;p2"/>
            <p:cNvSpPr/>
            <p:nvPr/>
          </p:nvSpPr>
          <p:spPr>
            <a:xfrm>
              <a:off x="7852694" y="739469"/>
              <a:ext cx="359314" cy="1592946"/>
            </a:xfrm>
            <a:custGeom>
              <a:avLst/>
              <a:gdLst/>
              <a:ahLst/>
              <a:cxnLst/>
              <a:rect l="l" t="t" r="r" b="b"/>
              <a:pathLst>
                <a:path w="18122" h="78239" extrusionOk="0">
                  <a:moveTo>
                    <a:pt x="0" y="0"/>
                  </a:moveTo>
                  <a:lnTo>
                    <a:pt x="0" y="78239"/>
                  </a:lnTo>
                  <a:lnTo>
                    <a:pt x="18122" y="78239"/>
                  </a:lnTo>
                  <a:lnTo>
                    <a:pt x="181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39775" y="1207150"/>
              <a:ext cx="226550" cy="1955325"/>
            </a:xfrm>
            <a:custGeom>
              <a:avLst/>
              <a:gdLst/>
              <a:ahLst/>
              <a:cxnLst/>
              <a:rect l="l" t="t" r="r" b="b"/>
              <a:pathLst>
                <a:path w="9062" h="78213" extrusionOk="0">
                  <a:moveTo>
                    <a:pt x="1" y="1"/>
                  </a:moveTo>
                  <a:lnTo>
                    <a:pt x="1" y="78212"/>
                  </a:lnTo>
                  <a:lnTo>
                    <a:pt x="9061" y="78212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6723712" y="431125"/>
            <a:ext cx="2852211" cy="505262"/>
            <a:chOff x="-114100" y="3577175"/>
            <a:chExt cx="858350" cy="445675"/>
          </a:xfrm>
        </p:grpSpPr>
        <p:sp>
          <p:nvSpPr>
            <p:cNvPr id="21" name="Google Shape;21;p2"/>
            <p:cNvSpPr/>
            <p:nvPr/>
          </p:nvSpPr>
          <p:spPr>
            <a:xfrm>
              <a:off x="-114100" y="35771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14100" y="36410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14100" y="3704900"/>
              <a:ext cx="858350" cy="0"/>
            </a:xfrm>
            <a:custGeom>
              <a:avLst/>
              <a:gdLst/>
              <a:ahLst/>
              <a:cxnLst/>
              <a:rect l="l" t="t" r="r" b="b"/>
              <a:pathLst>
                <a:path w="34334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14100" y="37680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14100" y="38319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14100" y="38957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14100" y="39596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114100" y="40228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-519400" y="792550"/>
            <a:ext cx="957625" cy="1202675"/>
            <a:chOff x="-519400" y="1326225"/>
            <a:chExt cx="957625" cy="1202675"/>
          </a:xfrm>
        </p:grpSpPr>
        <p:sp>
          <p:nvSpPr>
            <p:cNvPr id="30" name="Google Shape;30;p2"/>
            <p:cNvSpPr/>
            <p:nvPr/>
          </p:nvSpPr>
          <p:spPr>
            <a:xfrm rot="10800000" flipH="1">
              <a:off x="-519400" y="1402400"/>
              <a:ext cx="819300" cy="1126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10800000" flipH="1">
              <a:off x="-219075" y="1326225"/>
              <a:ext cx="657300" cy="343500"/>
            </a:xfrm>
            <a:prstGeom prst="rect">
              <a:avLst/>
            </a:prstGeom>
            <a:noFill/>
            <a:ln w="19050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 rot="10800000">
            <a:off x="6723690" y="1450511"/>
            <a:ext cx="914436" cy="890922"/>
            <a:chOff x="-269375" y="2368200"/>
            <a:chExt cx="453050" cy="441400"/>
          </a:xfrm>
        </p:grpSpPr>
        <p:sp>
          <p:nvSpPr>
            <p:cNvPr id="33" name="Google Shape;33;p2"/>
            <p:cNvSpPr/>
            <p:nvPr/>
          </p:nvSpPr>
          <p:spPr>
            <a:xfrm>
              <a:off x="-77125" y="2368200"/>
              <a:ext cx="260800" cy="237050"/>
            </a:xfrm>
            <a:custGeom>
              <a:avLst/>
              <a:gdLst/>
              <a:ahLst/>
              <a:cxnLst/>
              <a:rect l="l" t="t" r="r" b="b"/>
              <a:pathLst>
                <a:path w="10432" h="9482" extrusionOk="0">
                  <a:moveTo>
                    <a:pt x="5228" y="1"/>
                  </a:moveTo>
                  <a:cubicBezTo>
                    <a:pt x="3073" y="1"/>
                    <a:pt x="1121" y="1459"/>
                    <a:pt x="592" y="3648"/>
                  </a:cubicBezTo>
                  <a:cubicBezTo>
                    <a:pt x="0" y="6202"/>
                    <a:pt x="1586" y="8756"/>
                    <a:pt x="4140" y="9348"/>
                  </a:cubicBezTo>
                  <a:cubicBezTo>
                    <a:pt x="4510" y="9438"/>
                    <a:pt x="4880" y="9482"/>
                    <a:pt x="5245" y="9482"/>
                  </a:cubicBezTo>
                  <a:cubicBezTo>
                    <a:pt x="7373" y="9482"/>
                    <a:pt x="9312" y="8007"/>
                    <a:pt x="9840" y="5826"/>
                  </a:cubicBezTo>
                  <a:cubicBezTo>
                    <a:pt x="10432" y="3272"/>
                    <a:pt x="8846" y="718"/>
                    <a:pt x="6318" y="126"/>
                  </a:cubicBezTo>
                  <a:cubicBezTo>
                    <a:pt x="5953" y="41"/>
                    <a:pt x="5588" y="1"/>
                    <a:pt x="522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269375" y="2401575"/>
              <a:ext cx="408025" cy="408025"/>
            </a:xfrm>
            <a:custGeom>
              <a:avLst/>
              <a:gdLst/>
              <a:ahLst/>
              <a:cxnLst/>
              <a:rect l="l" t="t" r="r" b="b"/>
              <a:pathLst>
                <a:path w="16321" h="16321" fill="none" extrusionOk="0">
                  <a:moveTo>
                    <a:pt x="16320" y="8147"/>
                  </a:moveTo>
                  <a:cubicBezTo>
                    <a:pt x="16320" y="12664"/>
                    <a:pt x="12664" y="16321"/>
                    <a:pt x="8174" y="16321"/>
                  </a:cubicBezTo>
                  <a:cubicBezTo>
                    <a:pt x="3657" y="16321"/>
                    <a:pt x="1" y="12664"/>
                    <a:pt x="1" y="8147"/>
                  </a:cubicBezTo>
                  <a:cubicBezTo>
                    <a:pt x="1" y="3657"/>
                    <a:pt x="3657" y="1"/>
                    <a:pt x="8174" y="1"/>
                  </a:cubicBezTo>
                  <a:cubicBezTo>
                    <a:pt x="12664" y="1"/>
                    <a:pt x="16320" y="3657"/>
                    <a:pt x="16320" y="814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/>
          <p:nvPr/>
        </p:nvSpPr>
        <p:spPr>
          <a:xfrm>
            <a:off x="257175" y="-1438275"/>
            <a:ext cx="2495400" cy="24954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604325" y="205300"/>
            <a:ext cx="487000" cy="1652075"/>
            <a:chOff x="747200" y="540000"/>
            <a:chExt cx="487000" cy="1652075"/>
          </a:xfrm>
        </p:grpSpPr>
        <p:sp>
          <p:nvSpPr>
            <p:cNvPr id="184" name="Google Shape;184;p11"/>
            <p:cNvSpPr/>
            <p:nvPr/>
          </p:nvSpPr>
          <p:spPr>
            <a:xfrm>
              <a:off x="796200" y="540000"/>
              <a:ext cx="438000" cy="133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747200" y="858575"/>
              <a:ext cx="206100" cy="133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11"/>
          <p:cNvGrpSpPr/>
          <p:nvPr/>
        </p:nvGrpSpPr>
        <p:grpSpPr>
          <a:xfrm>
            <a:off x="6601014" y="2994916"/>
            <a:ext cx="4128231" cy="3898534"/>
            <a:chOff x="6769200" y="957775"/>
            <a:chExt cx="2911100" cy="2749125"/>
          </a:xfrm>
        </p:grpSpPr>
        <p:sp>
          <p:nvSpPr>
            <p:cNvPr id="187" name="Google Shape;187;p11"/>
            <p:cNvSpPr/>
            <p:nvPr/>
          </p:nvSpPr>
          <p:spPr>
            <a:xfrm>
              <a:off x="6809525" y="957775"/>
              <a:ext cx="2749100" cy="2749125"/>
            </a:xfrm>
            <a:custGeom>
              <a:avLst/>
              <a:gdLst/>
              <a:ahLst/>
              <a:cxnLst/>
              <a:rect l="l" t="t" r="r" b="b"/>
              <a:pathLst>
                <a:path w="109964" h="109965" fill="none" extrusionOk="0">
                  <a:moveTo>
                    <a:pt x="109964" y="54983"/>
                  </a:moveTo>
                  <a:cubicBezTo>
                    <a:pt x="109964" y="85337"/>
                    <a:pt x="85363" y="109965"/>
                    <a:pt x="54982" y="109965"/>
                  </a:cubicBezTo>
                  <a:cubicBezTo>
                    <a:pt x="24601" y="109965"/>
                    <a:pt x="0" y="85337"/>
                    <a:pt x="0" y="54983"/>
                  </a:cubicBezTo>
                  <a:cubicBezTo>
                    <a:pt x="0" y="24602"/>
                    <a:pt x="24601" y="1"/>
                    <a:pt x="54982" y="1"/>
                  </a:cubicBezTo>
                  <a:cubicBezTo>
                    <a:pt x="85363" y="1"/>
                    <a:pt x="109964" y="24602"/>
                    <a:pt x="109964" y="54983"/>
                  </a:cubicBezTo>
                  <a:close/>
                </a:path>
              </a:pathLst>
            </a:custGeom>
            <a:noFill/>
            <a:ln w="3630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6769200" y="1816800"/>
              <a:ext cx="1414900" cy="1861200"/>
            </a:xfrm>
            <a:custGeom>
              <a:avLst/>
              <a:gdLst/>
              <a:ahLst/>
              <a:cxnLst/>
              <a:rect l="l" t="t" r="r" b="b"/>
              <a:pathLst>
                <a:path w="56596" h="74448" fill="none" extrusionOk="0">
                  <a:moveTo>
                    <a:pt x="56595" y="74448"/>
                  </a:moveTo>
                  <a:cubicBezTo>
                    <a:pt x="38608" y="74421"/>
                    <a:pt x="21832" y="65441"/>
                    <a:pt x="11857" y="50492"/>
                  </a:cubicBezTo>
                  <a:cubicBezTo>
                    <a:pt x="1855" y="35544"/>
                    <a:pt x="0" y="16589"/>
                    <a:pt x="6883" y="0"/>
                  </a:cubicBezTo>
                </a:path>
              </a:pathLst>
            </a:custGeom>
            <a:noFill/>
            <a:ln w="194925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8184075" y="986700"/>
              <a:ext cx="523625" cy="105550"/>
            </a:xfrm>
            <a:custGeom>
              <a:avLst/>
              <a:gdLst/>
              <a:ahLst/>
              <a:cxnLst/>
              <a:rect l="l" t="t" r="r" b="b"/>
              <a:pathLst>
                <a:path w="20945" h="4222" fill="none" extrusionOk="0">
                  <a:moveTo>
                    <a:pt x="0" y="0"/>
                  </a:moveTo>
                  <a:cubicBezTo>
                    <a:pt x="7206" y="0"/>
                    <a:pt x="14330" y="1425"/>
                    <a:pt x="20944" y="4221"/>
                  </a:cubicBezTo>
                </a:path>
              </a:pathLst>
            </a:custGeom>
            <a:noFill/>
            <a:ln w="194925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9007450" y="1696475"/>
              <a:ext cx="672850" cy="1699900"/>
            </a:xfrm>
            <a:custGeom>
              <a:avLst/>
              <a:gdLst/>
              <a:ahLst/>
              <a:cxnLst/>
              <a:rect l="l" t="t" r="r" b="b"/>
              <a:pathLst>
                <a:path w="26914" h="67996" fill="none" extrusionOk="0">
                  <a:moveTo>
                    <a:pt x="14519" y="1"/>
                  </a:moveTo>
                  <a:cubicBezTo>
                    <a:pt x="26913" y="23150"/>
                    <a:pt x="20783" y="51891"/>
                    <a:pt x="0" y="67996"/>
                  </a:cubicBezTo>
                </a:path>
              </a:pathLst>
            </a:custGeom>
            <a:noFill/>
            <a:ln w="194925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122581" y="2095485"/>
            <a:ext cx="669674" cy="3436065"/>
            <a:chOff x="7739775" y="739469"/>
            <a:chExt cx="472233" cy="2423006"/>
          </a:xfrm>
        </p:grpSpPr>
        <p:sp>
          <p:nvSpPr>
            <p:cNvPr id="192" name="Google Shape;192;p11"/>
            <p:cNvSpPr/>
            <p:nvPr/>
          </p:nvSpPr>
          <p:spPr>
            <a:xfrm>
              <a:off x="7852694" y="739469"/>
              <a:ext cx="359314" cy="1592946"/>
            </a:xfrm>
            <a:custGeom>
              <a:avLst/>
              <a:gdLst/>
              <a:ahLst/>
              <a:cxnLst/>
              <a:rect l="l" t="t" r="r" b="b"/>
              <a:pathLst>
                <a:path w="18122" h="78239" extrusionOk="0">
                  <a:moveTo>
                    <a:pt x="0" y="0"/>
                  </a:moveTo>
                  <a:lnTo>
                    <a:pt x="0" y="78239"/>
                  </a:lnTo>
                  <a:lnTo>
                    <a:pt x="18122" y="78239"/>
                  </a:lnTo>
                  <a:lnTo>
                    <a:pt x="181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7739775" y="1207150"/>
              <a:ext cx="226550" cy="1955325"/>
            </a:xfrm>
            <a:custGeom>
              <a:avLst/>
              <a:gdLst/>
              <a:ahLst/>
              <a:cxnLst/>
              <a:rect l="l" t="t" r="r" b="b"/>
              <a:pathLst>
                <a:path w="9062" h="78213" extrusionOk="0">
                  <a:moveTo>
                    <a:pt x="1" y="1"/>
                  </a:moveTo>
                  <a:lnTo>
                    <a:pt x="1" y="78212"/>
                  </a:lnTo>
                  <a:lnTo>
                    <a:pt x="9061" y="78212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6723712" y="431125"/>
            <a:ext cx="2852211" cy="505262"/>
            <a:chOff x="-114100" y="3577175"/>
            <a:chExt cx="858350" cy="445675"/>
          </a:xfrm>
        </p:grpSpPr>
        <p:sp>
          <p:nvSpPr>
            <p:cNvPr id="195" name="Google Shape;195;p11"/>
            <p:cNvSpPr/>
            <p:nvPr/>
          </p:nvSpPr>
          <p:spPr>
            <a:xfrm>
              <a:off x="-114100" y="35771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-114100" y="36410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-114100" y="3704900"/>
              <a:ext cx="858350" cy="0"/>
            </a:xfrm>
            <a:custGeom>
              <a:avLst/>
              <a:gdLst/>
              <a:ahLst/>
              <a:cxnLst/>
              <a:rect l="l" t="t" r="r" b="b"/>
              <a:pathLst>
                <a:path w="34334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-114100" y="37680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-114100" y="38319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-114100" y="38957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-114100" y="39596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-114100" y="40228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Google Shape;203;p11"/>
          <p:cNvGrpSpPr/>
          <p:nvPr/>
        </p:nvGrpSpPr>
        <p:grpSpPr>
          <a:xfrm>
            <a:off x="474543" y="3864742"/>
            <a:ext cx="914436" cy="890922"/>
            <a:chOff x="-269375" y="2368200"/>
            <a:chExt cx="453050" cy="441400"/>
          </a:xfrm>
        </p:grpSpPr>
        <p:sp>
          <p:nvSpPr>
            <p:cNvPr id="204" name="Google Shape;204;p11"/>
            <p:cNvSpPr/>
            <p:nvPr/>
          </p:nvSpPr>
          <p:spPr>
            <a:xfrm>
              <a:off x="-77125" y="2368200"/>
              <a:ext cx="260800" cy="237050"/>
            </a:xfrm>
            <a:custGeom>
              <a:avLst/>
              <a:gdLst/>
              <a:ahLst/>
              <a:cxnLst/>
              <a:rect l="l" t="t" r="r" b="b"/>
              <a:pathLst>
                <a:path w="10432" h="9482" extrusionOk="0">
                  <a:moveTo>
                    <a:pt x="5228" y="1"/>
                  </a:moveTo>
                  <a:cubicBezTo>
                    <a:pt x="3073" y="1"/>
                    <a:pt x="1121" y="1459"/>
                    <a:pt x="592" y="3648"/>
                  </a:cubicBezTo>
                  <a:cubicBezTo>
                    <a:pt x="0" y="6202"/>
                    <a:pt x="1586" y="8756"/>
                    <a:pt x="4140" y="9348"/>
                  </a:cubicBezTo>
                  <a:cubicBezTo>
                    <a:pt x="4510" y="9438"/>
                    <a:pt x="4880" y="9482"/>
                    <a:pt x="5245" y="9482"/>
                  </a:cubicBezTo>
                  <a:cubicBezTo>
                    <a:pt x="7373" y="9482"/>
                    <a:pt x="9312" y="8007"/>
                    <a:pt x="9840" y="5826"/>
                  </a:cubicBezTo>
                  <a:cubicBezTo>
                    <a:pt x="10432" y="3272"/>
                    <a:pt x="8846" y="718"/>
                    <a:pt x="6318" y="126"/>
                  </a:cubicBezTo>
                  <a:cubicBezTo>
                    <a:pt x="5953" y="41"/>
                    <a:pt x="5588" y="1"/>
                    <a:pt x="522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-269375" y="2401575"/>
              <a:ext cx="408025" cy="408025"/>
            </a:xfrm>
            <a:custGeom>
              <a:avLst/>
              <a:gdLst/>
              <a:ahLst/>
              <a:cxnLst/>
              <a:rect l="l" t="t" r="r" b="b"/>
              <a:pathLst>
                <a:path w="16321" h="16321" fill="none" extrusionOk="0">
                  <a:moveTo>
                    <a:pt x="16320" y="8147"/>
                  </a:moveTo>
                  <a:cubicBezTo>
                    <a:pt x="16320" y="12664"/>
                    <a:pt x="12664" y="16321"/>
                    <a:pt x="8174" y="16321"/>
                  </a:cubicBezTo>
                  <a:cubicBezTo>
                    <a:pt x="3657" y="16321"/>
                    <a:pt x="1" y="12664"/>
                    <a:pt x="1" y="8147"/>
                  </a:cubicBezTo>
                  <a:cubicBezTo>
                    <a:pt x="1" y="3657"/>
                    <a:pt x="3657" y="1"/>
                    <a:pt x="8174" y="1"/>
                  </a:cubicBezTo>
                  <a:cubicBezTo>
                    <a:pt x="12664" y="1"/>
                    <a:pt x="16320" y="3657"/>
                    <a:pt x="16320" y="814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11"/>
          <p:cNvSpPr txBox="1">
            <a:spLocks noGrp="1"/>
          </p:cNvSpPr>
          <p:nvPr>
            <p:ph type="title" hasCustomPrompt="1"/>
          </p:nvPr>
        </p:nvSpPr>
        <p:spPr>
          <a:xfrm>
            <a:off x="1591056" y="2270760"/>
            <a:ext cx="5961900" cy="6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11"/>
          <p:cNvSpPr txBox="1">
            <a:spLocks noGrp="1"/>
          </p:cNvSpPr>
          <p:nvPr>
            <p:ph type="body" idx="1"/>
          </p:nvPr>
        </p:nvSpPr>
        <p:spPr>
          <a:xfrm>
            <a:off x="2916936" y="2962656"/>
            <a:ext cx="3319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8" name="Google Shape;20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3"/>
          <p:cNvGrpSpPr/>
          <p:nvPr/>
        </p:nvGrpSpPr>
        <p:grpSpPr>
          <a:xfrm flipH="1">
            <a:off x="6460078" y="4034271"/>
            <a:ext cx="2722000" cy="644045"/>
            <a:chOff x="-114100" y="3577175"/>
            <a:chExt cx="858350" cy="445675"/>
          </a:xfrm>
        </p:grpSpPr>
        <p:sp>
          <p:nvSpPr>
            <p:cNvPr id="37" name="Google Shape;37;p3"/>
            <p:cNvSpPr/>
            <p:nvPr/>
          </p:nvSpPr>
          <p:spPr>
            <a:xfrm>
              <a:off x="-114100" y="35771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-114100" y="36410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-114100" y="3704900"/>
              <a:ext cx="858350" cy="0"/>
            </a:xfrm>
            <a:custGeom>
              <a:avLst/>
              <a:gdLst/>
              <a:ahLst/>
              <a:cxnLst/>
              <a:rect l="l" t="t" r="r" b="b"/>
              <a:pathLst>
                <a:path w="34334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-114100" y="37680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-114100" y="38319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114100" y="38957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114100" y="39596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-114100" y="40228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3"/>
          <p:cNvGrpSpPr/>
          <p:nvPr/>
        </p:nvGrpSpPr>
        <p:grpSpPr>
          <a:xfrm rot="-7493259">
            <a:off x="-4186657" y="-6731329"/>
            <a:ext cx="8758509" cy="8259355"/>
            <a:chOff x="6765032" y="957775"/>
            <a:chExt cx="2915268" cy="2749125"/>
          </a:xfrm>
        </p:grpSpPr>
        <p:sp>
          <p:nvSpPr>
            <p:cNvPr id="46" name="Google Shape;46;p3"/>
            <p:cNvSpPr/>
            <p:nvPr/>
          </p:nvSpPr>
          <p:spPr>
            <a:xfrm>
              <a:off x="6809525" y="957775"/>
              <a:ext cx="2749100" cy="2749125"/>
            </a:xfrm>
            <a:custGeom>
              <a:avLst/>
              <a:gdLst/>
              <a:ahLst/>
              <a:cxnLst/>
              <a:rect l="l" t="t" r="r" b="b"/>
              <a:pathLst>
                <a:path w="109964" h="109965" fill="none" extrusionOk="0">
                  <a:moveTo>
                    <a:pt x="109964" y="54983"/>
                  </a:moveTo>
                  <a:cubicBezTo>
                    <a:pt x="109964" y="85337"/>
                    <a:pt x="85363" y="109965"/>
                    <a:pt x="54982" y="109965"/>
                  </a:cubicBezTo>
                  <a:cubicBezTo>
                    <a:pt x="24601" y="109965"/>
                    <a:pt x="0" y="85337"/>
                    <a:pt x="0" y="54983"/>
                  </a:cubicBezTo>
                  <a:cubicBezTo>
                    <a:pt x="0" y="24602"/>
                    <a:pt x="24601" y="1"/>
                    <a:pt x="54982" y="1"/>
                  </a:cubicBezTo>
                  <a:cubicBezTo>
                    <a:pt x="85363" y="1"/>
                    <a:pt x="109964" y="24602"/>
                    <a:pt x="109964" y="54983"/>
                  </a:cubicBezTo>
                  <a:close/>
                </a:path>
              </a:pathLst>
            </a:custGeom>
            <a:noFill/>
            <a:ln w="3630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6765032" y="1822534"/>
              <a:ext cx="1414900" cy="1861200"/>
            </a:xfrm>
            <a:custGeom>
              <a:avLst/>
              <a:gdLst/>
              <a:ahLst/>
              <a:cxnLst/>
              <a:rect l="l" t="t" r="r" b="b"/>
              <a:pathLst>
                <a:path w="56596" h="74448" fill="none" extrusionOk="0">
                  <a:moveTo>
                    <a:pt x="56595" y="74448"/>
                  </a:moveTo>
                  <a:cubicBezTo>
                    <a:pt x="38608" y="74421"/>
                    <a:pt x="21832" y="65441"/>
                    <a:pt x="11857" y="50492"/>
                  </a:cubicBezTo>
                  <a:cubicBezTo>
                    <a:pt x="1855" y="35544"/>
                    <a:pt x="0" y="16589"/>
                    <a:pt x="6883" y="0"/>
                  </a:cubicBezTo>
                </a:path>
              </a:pathLst>
            </a:custGeom>
            <a:noFill/>
            <a:ln w="194925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8184075" y="986700"/>
              <a:ext cx="523625" cy="105550"/>
            </a:xfrm>
            <a:custGeom>
              <a:avLst/>
              <a:gdLst/>
              <a:ahLst/>
              <a:cxnLst/>
              <a:rect l="l" t="t" r="r" b="b"/>
              <a:pathLst>
                <a:path w="20945" h="4222" fill="none" extrusionOk="0">
                  <a:moveTo>
                    <a:pt x="0" y="0"/>
                  </a:moveTo>
                  <a:cubicBezTo>
                    <a:pt x="7206" y="0"/>
                    <a:pt x="14330" y="1425"/>
                    <a:pt x="20944" y="4221"/>
                  </a:cubicBezTo>
                </a:path>
              </a:pathLst>
            </a:custGeom>
            <a:noFill/>
            <a:ln w="194925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9007450" y="1696475"/>
              <a:ext cx="672850" cy="1699900"/>
            </a:xfrm>
            <a:custGeom>
              <a:avLst/>
              <a:gdLst/>
              <a:ahLst/>
              <a:cxnLst/>
              <a:rect l="l" t="t" r="r" b="b"/>
              <a:pathLst>
                <a:path w="26914" h="67996" fill="none" extrusionOk="0">
                  <a:moveTo>
                    <a:pt x="14519" y="1"/>
                  </a:moveTo>
                  <a:cubicBezTo>
                    <a:pt x="26913" y="23150"/>
                    <a:pt x="20783" y="51891"/>
                    <a:pt x="0" y="67996"/>
                  </a:cubicBezTo>
                </a:path>
              </a:pathLst>
            </a:custGeom>
            <a:noFill/>
            <a:ln w="194925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3"/>
          <p:cNvGrpSpPr/>
          <p:nvPr/>
        </p:nvGrpSpPr>
        <p:grpSpPr>
          <a:xfrm>
            <a:off x="536895" y="454684"/>
            <a:ext cx="842454" cy="3529285"/>
            <a:chOff x="7739775" y="791441"/>
            <a:chExt cx="565975" cy="2371034"/>
          </a:xfrm>
        </p:grpSpPr>
        <p:sp>
          <p:nvSpPr>
            <p:cNvPr id="51" name="Google Shape;51;p3"/>
            <p:cNvSpPr/>
            <p:nvPr/>
          </p:nvSpPr>
          <p:spPr>
            <a:xfrm>
              <a:off x="7852700" y="791441"/>
              <a:ext cx="453050" cy="1955975"/>
            </a:xfrm>
            <a:custGeom>
              <a:avLst/>
              <a:gdLst/>
              <a:ahLst/>
              <a:cxnLst/>
              <a:rect l="l" t="t" r="r" b="b"/>
              <a:pathLst>
                <a:path w="18122" h="78239" extrusionOk="0">
                  <a:moveTo>
                    <a:pt x="0" y="0"/>
                  </a:moveTo>
                  <a:lnTo>
                    <a:pt x="0" y="78239"/>
                  </a:lnTo>
                  <a:lnTo>
                    <a:pt x="18122" y="78239"/>
                  </a:lnTo>
                  <a:lnTo>
                    <a:pt x="181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739775" y="1207150"/>
              <a:ext cx="226550" cy="1955325"/>
            </a:xfrm>
            <a:custGeom>
              <a:avLst/>
              <a:gdLst/>
              <a:ahLst/>
              <a:cxnLst/>
              <a:rect l="l" t="t" r="r" b="b"/>
              <a:pathLst>
                <a:path w="9062" h="78213" extrusionOk="0">
                  <a:moveTo>
                    <a:pt x="1" y="1"/>
                  </a:moveTo>
                  <a:lnTo>
                    <a:pt x="1" y="78212"/>
                  </a:lnTo>
                  <a:lnTo>
                    <a:pt x="9061" y="78212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3"/>
          <p:cNvSpPr/>
          <p:nvPr/>
        </p:nvSpPr>
        <p:spPr>
          <a:xfrm>
            <a:off x="7707450" y="4401488"/>
            <a:ext cx="1971538" cy="771241"/>
          </a:xfrm>
          <a:custGeom>
            <a:avLst/>
            <a:gdLst/>
            <a:ahLst/>
            <a:cxnLst/>
            <a:rect l="l" t="t" r="r" b="b"/>
            <a:pathLst>
              <a:path w="18122" h="78239" extrusionOk="0">
                <a:moveTo>
                  <a:pt x="0" y="0"/>
                </a:moveTo>
                <a:lnTo>
                  <a:pt x="0" y="78239"/>
                </a:lnTo>
                <a:lnTo>
                  <a:pt x="18122" y="78239"/>
                </a:lnTo>
                <a:lnTo>
                  <a:pt x="181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54;p3"/>
          <p:cNvGrpSpPr/>
          <p:nvPr/>
        </p:nvGrpSpPr>
        <p:grpSpPr>
          <a:xfrm flipH="1">
            <a:off x="7551827" y="501601"/>
            <a:ext cx="843586" cy="836299"/>
            <a:chOff x="642539" y="644476"/>
            <a:chExt cx="843586" cy="836299"/>
          </a:xfrm>
        </p:grpSpPr>
        <p:sp>
          <p:nvSpPr>
            <p:cNvPr id="55" name="Google Shape;55;p3"/>
            <p:cNvSpPr/>
            <p:nvPr/>
          </p:nvSpPr>
          <p:spPr>
            <a:xfrm>
              <a:off x="733425" y="728075"/>
              <a:ext cx="752700" cy="752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42539" y="644476"/>
              <a:ext cx="206120" cy="206157"/>
            </a:xfrm>
            <a:custGeom>
              <a:avLst/>
              <a:gdLst/>
              <a:ahLst/>
              <a:cxnLst/>
              <a:rect l="l" t="t" r="r" b="b"/>
              <a:pathLst>
                <a:path w="5539" h="5540" fill="none" extrusionOk="0">
                  <a:moveTo>
                    <a:pt x="0" y="1"/>
                  </a:moveTo>
                  <a:lnTo>
                    <a:pt x="5539" y="1"/>
                  </a:lnTo>
                  <a:lnTo>
                    <a:pt x="5539" y="5539"/>
                  </a:lnTo>
                  <a:lnTo>
                    <a:pt x="0" y="5539"/>
                  </a:lnTo>
                  <a:close/>
                </a:path>
              </a:pathLst>
            </a:custGeom>
            <a:noFill/>
            <a:ln w="19050" cap="flat" cmpd="sng">
              <a:solidFill>
                <a:schemeClr val="hlink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364992" y="978408"/>
            <a:ext cx="2414100" cy="8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ubTitle" idx="1"/>
          </p:nvPr>
        </p:nvSpPr>
        <p:spPr>
          <a:xfrm>
            <a:off x="3364992" y="1664208"/>
            <a:ext cx="2414100" cy="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hlink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title" idx="2" hasCustomPrompt="1"/>
          </p:nvPr>
        </p:nvSpPr>
        <p:spPr>
          <a:xfrm>
            <a:off x="3364992" y="3328416"/>
            <a:ext cx="2414100" cy="12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None/>
              <a:defRPr sz="1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Font typeface="Hammersmith One"/>
              <a:buNone/>
              <a:defRPr sz="1400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Font typeface="Hammersmith One"/>
              <a:buNone/>
              <a:defRPr sz="1400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Font typeface="Hammersmith One"/>
              <a:buNone/>
              <a:defRPr sz="1400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Font typeface="Hammersmith One"/>
              <a:buNone/>
              <a:defRPr sz="1400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Font typeface="Hammersmith One"/>
              <a:buNone/>
              <a:defRPr sz="1400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Font typeface="Hammersmith One"/>
              <a:buNone/>
              <a:defRPr sz="1400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Font typeface="Hammersmith One"/>
              <a:buNone/>
              <a:defRPr sz="1400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Font typeface="Hammersmith One"/>
              <a:buNone/>
              <a:defRPr sz="1400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4"/>
          <p:cNvGrpSpPr/>
          <p:nvPr/>
        </p:nvGrpSpPr>
        <p:grpSpPr>
          <a:xfrm>
            <a:off x="154320" y="-2264316"/>
            <a:ext cx="842454" cy="4147110"/>
            <a:chOff x="7739775" y="376375"/>
            <a:chExt cx="565975" cy="2786100"/>
          </a:xfrm>
        </p:grpSpPr>
        <p:sp>
          <p:nvSpPr>
            <p:cNvPr id="63" name="Google Shape;63;p4"/>
            <p:cNvSpPr/>
            <p:nvPr/>
          </p:nvSpPr>
          <p:spPr>
            <a:xfrm>
              <a:off x="7852700" y="376375"/>
              <a:ext cx="453050" cy="1955975"/>
            </a:xfrm>
            <a:custGeom>
              <a:avLst/>
              <a:gdLst/>
              <a:ahLst/>
              <a:cxnLst/>
              <a:rect l="l" t="t" r="r" b="b"/>
              <a:pathLst>
                <a:path w="18122" h="78239" extrusionOk="0">
                  <a:moveTo>
                    <a:pt x="0" y="0"/>
                  </a:moveTo>
                  <a:lnTo>
                    <a:pt x="0" y="78239"/>
                  </a:lnTo>
                  <a:lnTo>
                    <a:pt x="18122" y="78239"/>
                  </a:lnTo>
                  <a:lnTo>
                    <a:pt x="181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7739775" y="1207150"/>
              <a:ext cx="226550" cy="1955325"/>
            </a:xfrm>
            <a:custGeom>
              <a:avLst/>
              <a:gdLst/>
              <a:ahLst/>
              <a:cxnLst/>
              <a:rect l="l" t="t" r="r" b="b"/>
              <a:pathLst>
                <a:path w="9062" h="78213" extrusionOk="0">
                  <a:moveTo>
                    <a:pt x="1" y="1"/>
                  </a:moveTo>
                  <a:lnTo>
                    <a:pt x="1" y="78212"/>
                  </a:lnTo>
                  <a:lnTo>
                    <a:pt x="9061" y="78212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4"/>
          <p:cNvGrpSpPr/>
          <p:nvPr/>
        </p:nvGrpSpPr>
        <p:grpSpPr>
          <a:xfrm>
            <a:off x="8424002" y="4271933"/>
            <a:ext cx="914406" cy="541086"/>
            <a:chOff x="8934452" y="2424083"/>
            <a:chExt cx="914406" cy="541086"/>
          </a:xfrm>
        </p:grpSpPr>
        <p:sp>
          <p:nvSpPr>
            <p:cNvPr id="66" name="Google Shape;66;p4"/>
            <p:cNvSpPr/>
            <p:nvPr/>
          </p:nvSpPr>
          <p:spPr>
            <a:xfrm>
              <a:off x="9345950" y="2424083"/>
              <a:ext cx="337220" cy="445619"/>
            </a:xfrm>
            <a:custGeom>
              <a:avLst/>
              <a:gdLst/>
              <a:ahLst/>
              <a:cxnLst/>
              <a:rect l="l" t="t" r="r" b="b"/>
              <a:pathLst>
                <a:path w="9062" h="78213" extrusionOk="0">
                  <a:moveTo>
                    <a:pt x="1" y="1"/>
                  </a:moveTo>
                  <a:lnTo>
                    <a:pt x="1" y="78212"/>
                  </a:lnTo>
                  <a:lnTo>
                    <a:pt x="9061" y="78212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8934452" y="2759025"/>
              <a:ext cx="914406" cy="206143"/>
            </a:xfrm>
            <a:custGeom>
              <a:avLst/>
              <a:gdLst/>
              <a:ahLst/>
              <a:cxnLst/>
              <a:rect l="l" t="t" r="r" b="b"/>
              <a:pathLst>
                <a:path w="5539" h="5540" fill="none" extrusionOk="0">
                  <a:moveTo>
                    <a:pt x="0" y="1"/>
                  </a:moveTo>
                  <a:lnTo>
                    <a:pt x="5539" y="1"/>
                  </a:lnTo>
                  <a:lnTo>
                    <a:pt x="5539" y="5539"/>
                  </a:lnTo>
                  <a:lnTo>
                    <a:pt x="0" y="5539"/>
                  </a:lnTo>
                  <a:close/>
                </a:path>
              </a:pathLst>
            </a:custGeom>
            <a:noFill/>
            <a:ln w="19050" cap="flat" cmpd="sng">
              <a:solidFill>
                <a:schemeClr val="hlink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4"/>
          <p:cNvGrpSpPr/>
          <p:nvPr/>
        </p:nvGrpSpPr>
        <p:grpSpPr>
          <a:xfrm flipH="1">
            <a:off x="8543925" y="317163"/>
            <a:ext cx="2515910" cy="445675"/>
            <a:chOff x="-114100" y="3577175"/>
            <a:chExt cx="858350" cy="445675"/>
          </a:xfrm>
        </p:grpSpPr>
        <p:sp>
          <p:nvSpPr>
            <p:cNvPr id="69" name="Google Shape;69;p4"/>
            <p:cNvSpPr/>
            <p:nvPr/>
          </p:nvSpPr>
          <p:spPr>
            <a:xfrm>
              <a:off x="-114100" y="35771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-114100" y="36410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-114100" y="3704900"/>
              <a:ext cx="858350" cy="0"/>
            </a:xfrm>
            <a:custGeom>
              <a:avLst/>
              <a:gdLst/>
              <a:ahLst/>
              <a:cxnLst/>
              <a:rect l="l" t="t" r="r" b="b"/>
              <a:pathLst>
                <a:path w="34334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-114100" y="37680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-114100" y="38319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-114100" y="38957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-114100" y="39596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-114100" y="40228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4"/>
          <p:cNvSpPr txBox="1">
            <a:spLocks noGrp="1"/>
          </p:cNvSpPr>
          <p:nvPr>
            <p:ph type="title"/>
          </p:nvPr>
        </p:nvSpPr>
        <p:spPr>
          <a:xfrm>
            <a:off x="1179600" y="310903"/>
            <a:ext cx="6784800" cy="12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"/>
          <p:cNvSpPr txBox="1">
            <a:spLocks noGrp="1"/>
          </p:cNvSpPr>
          <p:nvPr>
            <p:ph type="body" idx="1"/>
          </p:nvPr>
        </p:nvSpPr>
        <p:spPr>
          <a:xfrm>
            <a:off x="713225" y="1524100"/>
            <a:ext cx="7717500" cy="28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200"/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5"/>
          <p:cNvGrpSpPr/>
          <p:nvPr/>
        </p:nvGrpSpPr>
        <p:grpSpPr>
          <a:xfrm rot="10800000">
            <a:off x="0" y="4"/>
            <a:ext cx="597525" cy="1743076"/>
            <a:chOff x="8631458" y="4347575"/>
            <a:chExt cx="597525" cy="795925"/>
          </a:xfrm>
        </p:grpSpPr>
        <p:sp>
          <p:nvSpPr>
            <p:cNvPr id="82" name="Google Shape;82;p5"/>
            <p:cNvSpPr/>
            <p:nvPr/>
          </p:nvSpPr>
          <p:spPr>
            <a:xfrm flipH="1">
              <a:off x="8764883" y="4347575"/>
              <a:ext cx="464100" cy="7959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 flipH="1">
              <a:off x="8631458" y="4603500"/>
              <a:ext cx="314100" cy="5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5"/>
          <p:cNvGrpSpPr/>
          <p:nvPr/>
        </p:nvGrpSpPr>
        <p:grpSpPr>
          <a:xfrm flipH="1">
            <a:off x="8386100" y="3374813"/>
            <a:ext cx="957625" cy="1202675"/>
            <a:chOff x="-519400" y="1326225"/>
            <a:chExt cx="957625" cy="1202675"/>
          </a:xfrm>
        </p:grpSpPr>
        <p:sp>
          <p:nvSpPr>
            <p:cNvPr id="85" name="Google Shape;85;p5"/>
            <p:cNvSpPr/>
            <p:nvPr/>
          </p:nvSpPr>
          <p:spPr>
            <a:xfrm rot="10800000" flipH="1">
              <a:off x="-519400" y="1402400"/>
              <a:ext cx="819300" cy="1126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 rot="10800000" flipH="1">
              <a:off x="-219075" y="1326225"/>
              <a:ext cx="657300" cy="343500"/>
            </a:xfrm>
            <a:prstGeom prst="rect">
              <a:avLst/>
            </a:prstGeom>
            <a:noFill/>
            <a:ln w="19050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5"/>
          <p:cNvGrpSpPr/>
          <p:nvPr/>
        </p:nvGrpSpPr>
        <p:grpSpPr>
          <a:xfrm>
            <a:off x="8248815" y="4425638"/>
            <a:ext cx="2515910" cy="445675"/>
            <a:chOff x="-114100" y="3577175"/>
            <a:chExt cx="858350" cy="445675"/>
          </a:xfrm>
        </p:grpSpPr>
        <p:sp>
          <p:nvSpPr>
            <p:cNvPr id="88" name="Google Shape;88;p5"/>
            <p:cNvSpPr/>
            <p:nvPr/>
          </p:nvSpPr>
          <p:spPr>
            <a:xfrm>
              <a:off x="-114100" y="35771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-114100" y="36410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-114100" y="3704900"/>
              <a:ext cx="858350" cy="0"/>
            </a:xfrm>
            <a:custGeom>
              <a:avLst/>
              <a:gdLst/>
              <a:ahLst/>
              <a:cxnLst/>
              <a:rect l="l" t="t" r="r" b="b"/>
              <a:pathLst>
                <a:path w="34334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-114100" y="37680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-114100" y="38319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-114100" y="38957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-114100" y="39596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-114100" y="40228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5"/>
          <p:cNvSpPr txBox="1">
            <a:spLocks noGrp="1"/>
          </p:cNvSpPr>
          <p:nvPr>
            <p:ph type="title"/>
          </p:nvPr>
        </p:nvSpPr>
        <p:spPr>
          <a:xfrm>
            <a:off x="1179576" y="310896"/>
            <a:ext cx="67848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1"/>
          </p:nvPr>
        </p:nvSpPr>
        <p:spPr>
          <a:xfrm>
            <a:off x="1508760" y="3044952"/>
            <a:ext cx="2359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body" idx="2"/>
          </p:nvPr>
        </p:nvSpPr>
        <p:spPr>
          <a:xfrm>
            <a:off x="5276088" y="3044952"/>
            <a:ext cx="2359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subTitle" idx="3"/>
          </p:nvPr>
        </p:nvSpPr>
        <p:spPr>
          <a:xfrm>
            <a:off x="1705410" y="2545080"/>
            <a:ext cx="19659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Hammersmith One"/>
              <a:buNone/>
              <a:defRPr sz="2400">
                <a:solidFill>
                  <a:schemeClr val="accent4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5"/>
          <p:cNvSpPr txBox="1">
            <a:spLocks noGrp="1"/>
          </p:cNvSpPr>
          <p:nvPr>
            <p:ph type="subTitle" idx="4"/>
          </p:nvPr>
        </p:nvSpPr>
        <p:spPr>
          <a:xfrm>
            <a:off x="5472738" y="2545080"/>
            <a:ext cx="19659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Hammersmith One"/>
              <a:buNone/>
              <a:defRPr sz="2400">
                <a:solidFill>
                  <a:schemeClr val="accent4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title"/>
          </p:nvPr>
        </p:nvSpPr>
        <p:spPr>
          <a:xfrm>
            <a:off x="713225" y="310900"/>
            <a:ext cx="77175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 flipH="1">
            <a:off x="4097850" y="3932163"/>
            <a:ext cx="2515910" cy="445675"/>
            <a:chOff x="-114100" y="3577175"/>
            <a:chExt cx="858350" cy="445675"/>
          </a:xfrm>
        </p:grpSpPr>
        <p:sp>
          <p:nvSpPr>
            <p:cNvPr id="107" name="Google Shape;107;p7"/>
            <p:cNvSpPr/>
            <p:nvPr/>
          </p:nvSpPr>
          <p:spPr>
            <a:xfrm>
              <a:off x="-114100" y="35771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-114100" y="36410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-114100" y="3704900"/>
              <a:ext cx="858350" cy="0"/>
            </a:xfrm>
            <a:custGeom>
              <a:avLst/>
              <a:gdLst/>
              <a:ahLst/>
              <a:cxnLst/>
              <a:rect l="l" t="t" r="r" b="b"/>
              <a:pathLst>
                <a:path w="34334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-114100" y="37680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-114100" y="38319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-114100" y="38957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-114100" y="39596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114100" y="40228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7"/>
          <p:cNvGrpSpPr/>
          <p:nvPr/>
        </p:nvGrpSpPr>
        <p:grpSpPr>
          <a:xfrm>
            <a:off x="-179055" y="-2149966"/>
            <a:ext cx="842454" cy="3529285"/>
            <a:chOff x="7739775" y="791441"/>
            <a:chExt cx="565975" cy="2371034"/>
          </a:xfrm>
        </p:grpSpPr>
        <p:sp>
          <p:nvSpPr>
            <p:cNvPr id="116" name="Google Shape;116;p7"/>
            <p:cNvSpPr/>
            <p:nvPr/>
          </p:nvSpPr>
          <p:spPr>
            <a:xfrm>
              <a:off x="7852700" y="791441"/>
              <a:ext cx="453050" cy="1955975"/>
            </a:xfrm>
            <a:custGeom>
              <a:avLst/>
              <a:gdLst/>
              <a:ahLst/>
              <a:cxnLst/>
              <a:rect l="l" t="t" r="r" b="b"/>
              <a:pathLst>
                <a:path w="18122" h="78239" extrusionOk="0">
                  <a:moveTo>
                    <a:pt x="0" y="0"/>
                  </a:moveTo>
                  <a:lnTo>
                    <a:pt x="0" y="78239"/>
                  </a:lnTo>
                  <a:lnTo>
                    <a:pt x="18122" y="78239"/>
                  </a:lnTo>
                  <a:lnTo>
                    <a:pt x="181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7739775" y="1207150"/>
              <a:ext cx="226550" cy="1955325"/>
            </a:xfrm>
            <a:custGeom>
              <a:avLst/>
              <a:gdLst/>
              <a:ahLst/>
              <a:cxnLst/>
              <a:rect l="l" t="t" r="r" b="b"/>
              <a:pathLst>
                <a:path w="9062" h="78213" extrusionOk="0">
                  <a:moveTo>
                    <a:pt x="1" y="1"/>
                  </a:moveTo>
                  <a:lnTo>
                    <a:pt x="1" y="78212"/>
                  </a:lnTo>
                  <a:lnTo>
                    <a:pt x="9061" y="78212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18;p7"/>
          <p:cNvSpPr/>
          <p:nvPr/>
        </p:nvSpPr>
        <p:spPr>
          <a:xfrm flipH="1">
            <a:off x="0" y="4347675"/>
            <a:ext cx="904200" cy="7959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"/>
          <p:cNvSpPr/>
          <p:nvPr/>
        </p:nvSpPr>
        <p:spPr>
          <a:xfrm>
            <a:off x="605570" y="4230738"/>
            <a:ext cx="440683" cy="440721"/>
          </a:xfrm>
          <a:custGeom>
            <a:avLst/>
            <a:gdLst/>
            <a:ahLst/>
            <a:cxnLst/>
            <a:rect l="l" t="t" r="r" b="b"/>
            <a:pathLst>
              <a:path w="5539" h="5540" fill="none" extrusionOk="0">
                <a:moveTo>
                  <a:pt x="0" y="1"/>
                </a:moveTo>
                <a:lnTo>
                  <a:pt x="5539" y="1"/>
                </a:lnTo>
                <a:lnTo>
                  <a:pt x="5539" y="5539"/>
                </a:lnTo>
                <a:lnTo>
                  <a:pt x="0" y="5539"/>
                </a:ln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2688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713216" y="1243584"/>
            <a:ext cx="3456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1"/>
          </p:nvPr>
        </p:nvSpPr>
        <p:spPr>
          <a:xfrm>
            <a:off x="713225" y="2057400"/>
            <a:ext cx="3090600" cy="16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8"/>
          <p:cNvGrpSpPr/>
          <p:nvPr/>
        </p:nvGrpSpPr>
        <p:grpSpPr>
          <a:xfrm rot="9135985" flipH="1">
            <a:off x="6547605" y="1783867"/>
            <a:ext cx="8758442" cy="8259292"/>
            <a:chOff x="6765032" y="957775"/>
            <a:chExt cx="2915268" cy="2749125"/>
          </a:xfrm>
        </p:grpSpPr>
        <p:sp>
          <p:nvSpPr>
            <p:cNvPr id="125" name="Google Shape;125;p8"/>
            <p:cNvSpPr/>
            <p:nvPr/>
          </p:nvSpPr>
          <p:spPr>
            <a:xfrm>
              <a:off x="6809525" y="957775"/>
              <a:ext cx="2749100" cy="2749125"/>
            </a:xfrm>
            <a:custGeom>
              <a:avLst/>
              <a:gdLst/>
              <a:ahLst/>
              <a:cxnLst/>
              <a:rect l="l" t="t" r="r" b="b"/>
              <a:pathLst>
                <a:path w="109964" h="109965" fill="none" extrusionOk="0">
                  <a:moveTo>
                    <a:pt x="109964" y="54983"/>
                  </a:moveTo>
                  <a:cubicBezTo>
                    <a:pt x="109964" y="85337"/>
                    <a:pt x="85363" y="109965"/>
                    <a:pt x="54982" y="109965"/>
                  </a:cubicBezTo>
                  <a:cubicBezTo>
                    <a:pt x="24601" y="109965"/>
                    <a:pt x="0" y="85337"/>
                    <a:pt x="0" y="54983"/>
                  </a:cubicBezTo>
                  <a:cubicBezTo>
                    <a:pt x="0" y="24602"/>
                    <a:pt x="24601" y="1"/>
                    <a:pt x="54982" y="1"/>
                  </a:cubicBezTo>
                  <a:cubicBezTo>
                    <a:pt x="85363" y="1"/>
                    <a:pt x="109964" y="24602"/>
                    <a:pt x="109964" y="54983"/>
                  </a:cubicBezTo>
                  <a:close/>
                </a:path>
              </a:pathLst>
            </a:custGeom>
            <a:noFill/>
            <a:ln w="3630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6765032" y="1822534"/>
              <a:ext cx="1414900" cy="1861200"/>
            </a:xfrm>
            <a:custGeom>
              <a:avLst/>
              <a:gdLst/>
              <a:ahLst/>
              <a:cxnLst/>
              <a:rect l="l" t="t" r="r" b="b"/>
              <a:pathLst>
                <a:path w="56596" h="74448" fill="none" extrusionOk="0">
                  <a:moveTo>
                    <a:pt x="56595" y="74448"/>
                  </a:moveTo>
                  <a:cubicBezTo>
                    <a:pt x="38608" y="74421"/>
                    <a:pt x="21832" y="65441"/>
                    <a:pt x="11857" y="50492"/>
                  </a:cubicBezTo>
                  <a:cubicBezTo>
                    <a:pt x="1855" y="35544"/>
                    <a:pt x="0" y="16589"/>
                    <a:pt x="6883" y="0"/>
                  </a:cubicBezTo>
                </a:path>
              </a:pathLst>
            </a:custGeom>
            <a:noFill/>
            <a:ln w="194925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8184075" y="986700"/>
              <a:ext cx="523625" cy="105550"/>
            </a:xfrm>
            <a:custGeom>
              <a:avLst/>
              <a:gdLst/>
              <a:ahLst/>
              <a:cxnLst/>
              <a:rect l="l" t="t" r="r" b="b"/>
              <a:pathLst>
                <a:path w="20945" h="4222" fill="none" extrusionOk="0">
                  <a:moveTo>
                    <a:pt x="0" y="0"/>
                  </a:moveTo>
                  <a:cubicBezTo>
                    <a:pt x="7206" y="0"/>
                    <a:pt x="14330" y="1425"/>
                    <a:pt x="20944" y="4221"/>
                  </a:cubicBezTo>
                </a:path>
              </a:pathLst>
            </a:custGeom>
            <a:noFill/>
            <a:ln w="194925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9007450" y="1696475"/>
              <a:ext cx="672850" cy="1699900"/>
            </a:xfrm>
            <a:custGeom>
              <a:avLst/>
              <a:gdLst/>
              <a:ahLst/>
              <a:cxnLst/>
              <a:rect l="l" t="t" r="r" b="b"/>
              <a:pathLst>
                <a:path w="26914" h="67996" fill="none" extrusionOk="0">
                  <a:moveTo>
                    <a:pt x="14519" y="1"/>
                  </a:moveTo>
                  <a:cubicBezTo>
                    <a:pt x="26913" y="23150"/>
                    <a:pt x="20783" y="51891"/>
                    <a:pt x="0" y="67996"/>
                  </a:cubicBezTo>
                </a:path>
              </a:pathLst>
            </a:custGeom>
            <a:noFill/>
            <a:ln w="194925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8"/>
          <p:cNvGrpSpPr/>
          <p:nvPr/>
        </p:nvGrpSpPr>
        <p:grpSpPr>
          <a:xfrm>
            <a:off x="-256" y="-1102194"/>
            <a:ext cx="1219167" cy="3529285"/>
            <a:chOff x="7739775" y="791441"/>
            <a:chExt cx="565975" cy="2371034"/>
          </a:xfrm>
        </p:grpSpPr>
        <p:sp>
          <p:nvSpPr>
            <p:cNvPr id="130" name="Google Shape;130;p8"/>
            <p:cNvSpPr/>
            <p:nvPr/>
          </p:nvSpPr>
          <p:spPr>
            <a:xfrm>
              <a:off x="7852700" y="791441"/>
              <a:ext cx="453050" cy="1955975"/>
            </a:xfrm>
            <a:custGeom>
              <a:avLst/>
              <a:gdLst/>
              <a:ahLst/>
              <a:cxnLst/>
              <a:rect l="l" t="t" r="r" b="b"/>
              <a:pathLst>
                <a:path w="18122" h="78239" extrusionOk="0">
                  <a:moveTo>
                    <a:pt x="0" y="0"/>
                  </a:moveTo>
                  <a:lnTo>
                    <a:pt x="0" y="78239"/>
                  </a:lnTo>
                  <a:lnTo>
                    <a:pt x="18122" y="78239"/>
                  </a:lnTo>
                  <a:lnTo>
                    <a:pt x="181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7739775" y="1207150"/>
              <a:ext cx="226550" cy="1955325"/>
            </a:xfrm>
            <a:custGeom>
              <a:avLst/>
              <a:gdLst/>
              <a:ahLst/>
              <a:cxnLst/>
              <a:rect l="l" t="t" r="r" b="b"/>
              <a:pathLst>
                <a:path w="9062" h="78213" extrusionOk="0">
                  <a:moveTo>
                    <a:pt x="1" y="1"/>
                  </a:moveTo>
                  <a:lnTo>
                    <a:pt x="1" y="78212"/>
                  </a:lnTo>
                  <a:lnTo>
                    <a:pt x="9061" y="78212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8"/>
          <p:cNvGrpSpPr/>
          <p:nvPr/>
        </p:nvGrpSpPr>
        <p:grpSpPr>
          <a:xfrm rot="5400000">
            <a:off x="7002202" y="3785289"/>
            <a:ext cx="843586" cy="836299"/>
            <a:chOff x="642539" y="644476"/>
            <a:chExt cx="843586" cy="836299"/>
          </a:xfrm>
        </p:grpSpPr>
        <p:sp>
          <p:nvSpPr>
            <p:cNvPr id="133" name="Google Shape;133;p8"/>
            <p:cNvSpPr/>
            <p:nvPr/>
          </p:nvSpPr>
          <p:spPr>
            <a:xfrm>
              <a:off x="733425" y="728075"/>
              <a:ext cx="752700" cy="752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42539" y="644476"/>
              <a:ext cx="206120" cy="206157"/>
            </a:xfrm>
            <a:custGeom>
              <a:avLst/>
              <a:gdLst/>
              <a:ahLst/>
              <a:cxnLst/>
              <a:rect l="l" t="t" r="r" b="b"/>
              <a:pathLst>
                <a:path w="5539" h="5540" fill="none" extrusionOk="0">
                  <a:moveTo>
                    <a:pt x="0" y="1"/>
                  </a:moveTo>
                  <a:lnTo>
                    <a:pt x="5539" y="1"/>
                  </a:lnTo>
                  <a:lnTo>
                    <a:pt x="5539" y="5539"/>
                  </a:lnTo>
                  <a:lnTo>
                    <a:pt x="0" y="5539"/>
                  </a:lnTo>
                  <a:close/>
                </a:path>
              </a:pathLst>
            </a:custGeom>
            <a:noFill/>
            <a:ln w="19050" cap="flat" cmpd="sng">
              <a:solidFill>
                <a:schemeClr val="hlink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 flipH="1">
            <a:off x="7755450" y="1037113"/>
            <a:ext cx="2515910" cy="445675"/>
            <a:chOff x="-114100" y="3577175"/>
            <a:chExt cx="858350" cy="445675"/>
          </a:xfrm>
        </p:grpSpPr>
        <p:sp>
          <p:nvSpPr>
            <p:cNvPr id="136" name="Google Shape;136;p8"/>
            <p:cNvSpPr/>
            <p:nvPr/>
          </p:nvSpPr>
          <p:spPr>
            <a:xfrm>
              <a:off x="-114100" y="35771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-114100" y="36410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-114100" y="3704900"/>
              <a:ext cx="858350" cy="0"/>
            </a:xfrm>
            <a:custGeom>
              <a:avLst/>
              <a:gdLst/>
              <a:ahLst/>
              <a:cxnLst/>
              <a:rect l="l" t="t" r="r" b="b"/>
              <a:pathLst>
                <a:path w="34334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-114100" y="37680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-114100" y="38319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-114100" y="38957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-114100" y="39596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-114100" y="40228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8"/>
          <p:cNvGrpSpPr/>
          <p:nvPr/>
        </p:nvGrpSpPr>
        <p:grpSpPr>
          <a:xfrm>
            <a:off x="944046" y="4324921"/>
            <a:ext cx="1520220" cy="1520260"/>
            <a:chOff x="-269375" y="2401575"/>
            <a:chExt cx="408025" cy="408025"/>
          </a:xfrm>
        </p:grpSpPr>
        <p:sp>
          <p:nvSpPr>
            <p:cNvPr id="145" name="Google Shape;145;p8"/>
            <p:cNvSpPr/>
            <p:nvPr/>
          </p:nvSpPr>
          <p:spPr>
            <a:xfrm>
              <a:off x="-29714" y="2411298"/>
              <a:ext cx="165973" cy="150859"/>
            </a:xfrm>
            <a:custGeom>
              <a:avLst/>
              <a:gdLst/>
              <a:ahLst/>
              <a:cxnLst/>
              <a:rect l="l" t="t" r="r" b="b"/>
              <a:pathLst>
                <a:path w="10432" h="9482" extrusionOk="0">
                  <a:moveTo>
                    <a:pt x="5228" y="1"/>
                  </a:moveTo>
                  <a:cubicBezTo>
                    <a:pt x="3073" y="1"/>
                    <a:pt x="1121" y="1459"/>
                    <a:pt x="592" y="3648"/>
                  </a:cubicBezTo>
                  <a:cubicBezTo>
                    <a:pt x="0" y="6202"/>
                    <a:pt x="1586" y="8756"/>
                    <a:pt x="4140" y="9348"/>
                  </a:cubicBezTo>
                  <a:cubicBezTo>
                    <a:pt x="4510" y="9438"/>
                    <a:pt x="4880" y="9482"/>
                    <a:pt x="5245" y="9482"/>
                  </a:cubicBezTo>
                  <a:cubicBezTo>
                    <a:pt x="7373" y="9482"/>
                    <a:pt x="9312" y="8007"/>
                    <a:pt x="9840" y="5826"/>
                  </a:cubicBezTo>
                  <a:cubicBezTo>
                    <a:pt x="10432" y="3272"/>
                    <a:pt x="8846" y="718"/>
                    <a:pt x="6318" y="126"/>
                  </a:cubicBezTo>
                  <a:cubicBezTo>
                    <a:pt x="5953" y="41"/>
                    <a:pt x="5588" y="1"/>
                    <a:pt x="522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-269375" y="2401575"/>
              <a:ext cx="408025" cy="408025"/>
            </a:xfrm>
            <a:custGeom>
              <a:avLst/>
              <a:gdLst/>
              <a:ahLst/>
              <a:cxnLst/>
              <a:rect l="l" t="t" r="r" b="b"/>
              <a:pathLst>
                <a:path w="16321" h="16321" fill="none" extrusionOk="0">
                  <a:moveTo>
                    <a:pt x="16320" y="8147"/>
                  </a:moveTo>
                  <a:cubicBezTo>
                    <a:pt x="16320" y="12664"/>
                    <a:pt x="12664" y="16321"/>
                    <a:pt x="8174" y="16321"/>
                  </a:cubicBezTo>
                  <a:cubicBezTo>
                    <a:pt x="3657" y="16321"/>
                    <a:pt x="1" y="12664"/>
                    <a:pt x="1" y="8147"/>
                  </a:cubicBezTo>
                  <a:cubicBezTo>
                    <a:pt x="1" y="3657"/>
                    <a:pt x="3657" y="1"/>
                    <a:pt x="8174" y="1"/>
                  </a:cubicBezTo>
                  <a:cubicBezTo>
                    <a:pt x="12664" y="1"/>
                    <a:pt x="16320" y="3657"/>
                    <a:pt x="16320" y="814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8"/>
          <p:cNvSpPr txBox="1">
            <a:spLocks noGrp="1"/>
          </p:cNvSpPr>
          <p:nvPr>
            <p:ph type="title"/>
          </p:nvPr>
        </p:nvSpPr>
        <p:spPr>
          <a:xfrm>
            <a:off x="1673352" y="2185416"/>
            <a:ext cx="5788200" cy="9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8" name="Google Shape;14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1" name="Google Shape;151;p9"/>
          <p:cNvGrpSpPr/>
          <p:nvPr/>
        </p:nvGrpSpPr>
        <p:grpSpPr>
          <a:xfrm>
            <a:off x="808574" y="764988"/>
            <a:ext cx="2515910" cy="445675"/>
            <a:chOff x="-114100" y="3577175"/>
            <a:chExt cx="858350" cy="445675"/>
          </a:xfrm>
        </p:grpSpPr>
        <p:sp>
          <p:nvSpPr>
            <p:cNvPr id="152" name="Google Shape;152;p9"/>
            <p:cNvSpPr/>
            <p:nvPr/>
          </p:nvSpPr>
          <p:spPr>
            <a:xfrm>
              <a:off x="-114100" y="35771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-114100" y="36410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-114100" y="3704900"/>
              <a:ext cx="858350" cy="0"/>
            </a:xfrm>
            <a:custGeom>
              <a:avLst/>
              <a:gdLst/>
              <a:ahLst/>
              <a:cxnLst/>
              <a:rect l="l" t="t" r="r" b="b"/>
              <a:pathLst>
                <a:path w="34334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-114100" y="37680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-114100" y="38319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-114100" y="38957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-114100" y="39596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-114100" y="40228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9"/>
          <p:cNvGrpSpPr/>
          <p:nvPr/>
        </p:nvGrpSpPr>
        <p:grpSpPr>
          <a:xfrm flipH="1">
            <a:off x="8488660" y="-2150041"/>
            <a:ext cx="842454" cy="3529285"/>
            <a:chOff x="7739775" y="791441"/>
            <a:chExt cx="565975" cy="2371034"/>
          </a:xfrm>
        </p:grpSpPr>
        <p:sp>
          <p:nvSpPr>
            <p:cNvPr id="161" name="Google Shape;161;p9"/>
            <p:cNvSpPr/>
            <p:nvPr/>
          </p:nvSpPr>
          <p:spPr>
            <a:xfrm>
              <a:off x="7852700" y="791441"/>
              <a:ext cx="453050" cy="1955975"/>
            </a:xfrm>
            <a:custGeom>
              <a:avLst/>
              <a:gdLst/>
              <a:ahLst/>
              <a:cxnLst/>
              <a:rect l="l" t="t" r="r" b="b"/>
              <a:pathLst>
                <a:path w="18122" h="78239" extrusionOk="0">
                  <a:moveTo>
                    <a:pt x="0" y="0"/>
                  </a:moveTo>
                  <a:lnTo>
                    <a:pt x="0" y="78239"/>
                  </a:lnTo>
                  <a:lnTo>
                    <a:pt x="18122" y="78239"/>
                  </a:lnTo>
                  <a:lnTo>
                    <a:pt x="181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7739775" y="1207150"/>
              <a:ext cx="226550" cy="1955325"/>
            </a:xfrm>
            <a:custGeom>
              <a:avLst/>
              <a:gdLst/>
              <a:ahLst/>
              <a:cxnLst/>
              <a:rect l="l" t="t" r="r" b="b"/>
              <a:pathLst>
                <a:path w="9062" h="78213" extrusionOk="0">
                  <a:moveTo>
                    <a:pt x="1" y="1"/>
                  </a:moveTo>
                  <a:lnTo>
                    <a:pt x="1" y="78212"/>
                  </a:lnTo>
                  <a:lnTo>
                    <a:pt x="9061" y="78212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163;p9"/>
          <p:cNvSpPr/>
          <p:nvPr/>
        </p:nvSpPr>
        <p:spPr>
          <a:xfrm>
            <a:off x="8247859" y="4347600"/>
            <a:ext cx="904200" cy="79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 flipH="1">
            <a:off x="4982543" y="1243509"/>
            <a:ext cx="3456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1"/>
          </p:nvPr>
        </p:nvSpPr>
        <p:spPr>
          <a:xfrm flipH="1">
            <a:off x="5348234" y="2057325"/>
            <a:ext cx="3090600" cy="16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/>
          <p:nvPr/>
        </p:nvSpPr>
        <p:spPr>
          <a:xfrm>
            <a:off x="-354425" y="-443500"/>
            <a:ext cx="4632600" cy="187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0"/>
          <p:cNvSpPr/>
          <p:nvPr/>
        </p:nvSpPr>
        <p:spPr>
          <a:xfrm>
            <a:off x="8519100" y="1770738"/>
            <a:ext cx="495300" cy="1143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0"/>
          <p:cNvSpPr/>
          <p:nvPr/>
        </p:nvSpPr>
        <p:spPr>
          <a:xfrm>
            <a:off x="-207300" y="254150"/>
            <a:ext cx="575100" cy="245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" name="Google Shape;170;p10"/>
          <p:cNvGrpSpPr/>
          <p:nvPr/>
        </p:nvGrpSpPr>
        <p:grpSpPr>
          <a:xfrm>
            <a:off x="3513787" y="-179875"/>
            <a:ext cx="2852211" cy="505262"/>
            <a:chOff x="-114100" y="3577175"/>
            <a:chExt cx="858350" cy="445675"/>
          </a:xfrm>
        </p:grpSpPr>
        <p:sp>
          <p:nvSpPr>
            <p:cNvPr id="171" name="Google Shape;171;p10"/>
            <p:cNvSpPr/>
            <p:nvPr/>
          </p:nvSpPr>
          <p:spPr>
            <a:xfrm>
              <a:off x="-114100" y="35771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-114100" y="36410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-114100" y="3704900"/>
              <a:ext cx="858350" cy="0"/>
            </a:xfrm>
            <a:custGeom>
              <a:avLst/>
              <a:gdLst/>
              <a:ahLst/>
              <a:cxnLst/>
              <a:rect l="l" t="t" r="r" b="b"/>
              <a:pathLst>
                <a:path w="34334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-114100" y="37680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-114100" y="38319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-114100" y="38957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-114100" y="39596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-114100" y="40228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713225" y="438150"/>
            <a:ext cx="3668400" cy="14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Hammersmith One"/>
              <a:buNone/>
              <a:defRPr sz="3000">
                <a:solidFill>
                  <a:schemeClr val="accent4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5990"/>
            <a:ext cx="7717500" cy="3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○"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■"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○"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■"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○"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Roboto"/>
              <a:buChar char="■"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"/>
          <p:cNvSpPr txBox="1">
            <a:spLocks noGrp="1"/>
          </p:cNvSpPr>
          <p:nvPr>
            <p:ph type="ctrTitle"/>
          </p:nvPr>
        </p:nvSpPr>
        <p:spPr>
          <a:xfrm>
            <a:off x="1795265" y="335280"/>
            <a:ext cx="4636015" cy="24957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</a:t>
            </a:r>
            <a:r>
              <a:rPr lang="en" dirty="0"/>
              <a:t>uick sort algorithm</a:t>
            </a:r>
            <a:endParaRPr dirty="0"/>
          </a:p>
        </p:txBody>
      </p:sp>
      <p:sp>
        <p:nvSpPr>
          <p:cNvPr id="220" name="Google Shape;220;p15"/>
          <p:cNvSpPr txBox="1">
            <a:spLocks noGrp="1"/>
          </p:cNvSpPr>
          <p:nvPr>
            <p:ph type="subTitle" idx="1"/>
          </p:nvPr>
        </p:nvSpPr>
        <p:spPr>
          <a:xfrm>
            <a:off x="713225" y="3928324"/>
            <a:ext cx="6585900" cy="1215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4"/>
                </a:solidFill>
              </a:rPr>
              <a:t>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4"/>
                </a:solidFill>
              </a:rPr>
              <a:t>Rofida Akram Soliman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"/>
          <p:cNvSpPr txBox="1">
            <a:spLocks noGrp="1"/>
          </p:cNvSpPr>
          <p:nvPr>
            <p:ph type="title"/>
          </p:nvPr>
        </p:nvSpPr>
        <p:spPr>
          <a:xfrm>
            <a:off x="1179600" y="310903"/>
            <a:ext cx="6784800" cy="12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purpose</a:t>
            </a:r>
            <a:endParaRPr sz="5400" dirty="0"/>
          </a:p>
        </p:txBody>
      </p:sp>
      <p:sp>
        <p:nvSpPr>
          <p:cNvPr id="226" name="Google Shape;226;p16"/>
          <p:cNvSpPr txBox="1">
            <a:spLocks noGrp="1"/>
          </p:cNvSpPr>
          <p:nvPr>
            <p:ph type="body" idx="1"/>
          </p:nvPr>
        </p:nvSpPr>
        <p:spPr>
          <a:xfrm>
            <a:off x="652265" y="1699360"/>
            <a:ext cx="7717500" cy="28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en-US" sz="2400" b="0" i="0" dirty="0">
                <a:solidFill>
                  <a:schemeClr val="accent4"/>
                </a:solidFill>
                <a:effectLst/>
                <a:latin typeface="Söhne"/>
              </a:rPr>
              <a:t>Quicksort is a sorting algorithm designed to efficiently sort arrays or lists. Its main purpose is to rearrange the elements of an array in ascending or descending order using divide and conquer technique</a:t>
            </a:r>
            <a:endParaRPr sz="24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"/>
          <p:cNvSpPr txBox="1">
            <a:spLocks noGrp="1"/>
          </p:cNvSpPr>
          <p:nvPr>
            <p:ph type="title"/>
          </p:nvPr>
        </p:nvSpPr>
        <p:spPr>
          <a:xfrm>
            <a:off x="713250" y="144076"/>
            <a:ext cx="77175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T</a:t>
            </a:r>
            <a:r>
              <a:rPr lang="en" sz="5400" dirty="0"/>
              <a:t>able of content</a:t>
            </a:r>
            <a:endParaRPr sz="5400" dirty="0"/>
          </a:p>
        </p:txBody>
      </p:sp>
      <p:sp>
        <p:nvSpPr>
          <p:cNvPr id="232" name="Google Shape;232;p17"/>
          <p:cNvSpPr txBox="1"/>
          <p:nvPr/>
        </p:nvSpPr>
        <p:spPr>
          <a:xfrm>
            <a:off x="894350" y="2568425"/>
            <a:ext cx="15867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Structure</a:t>
            </a:r>
            <a:endParaRPr sz="2400">
              <a:solidFill>
                <a:schemeClr val="accent4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cxnSp>
        <p:nvCxnSpPr>
          <p:cNvPr id="233" name="Google Shape;233;p17"/>
          <p:cNvCxnSpPr>
            <a:stCxn id="232" idx="0"/>
            <a:endCxn id="234" idx="1"/>
          </p:cNvCxnSpPr>
          <p:nvPr/>
        </p:nvCxnSpPr>
        <p:spPr>
          <a:xfrm rot="-5400000">
            <a:off x="2199050" y="1029875"/>
            <a:ext cx="1027200" cy="2049900"/>
          </a:xfrm>
          <a:prstGeom prst="bentConnector2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17"/>
          <p:cNvCxnSpPr>
            <a:stCxn id="232" idx="2"/>
            <a:endCxn id="236" idx="1"/>
          </p:cNvCxnSpPr>
          <p:nvPr/>
        </p:nvCxnSpPr>
        <p:spPr>
          <a:xfrm rot="-5400000" flipH="1">
            <a:off x="2199050" y="2500775"/>
            <a:ext cx="1027200" cy="2049900"/>
          </a:xfrm>
          <a:prstGeom prst="bentConnector2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17"/>
          <p:cNvCxnSpPr>
            <a:stCxn id="232" idx="3"/>
            <a:endCxn id="238" idx="1"/>
          </p:cNvCxnSpPr>
          <p:nvPr/>
        </p:nvCxnSpPr>
        <p:spPr>
          <a:xfrm>
            <a:off x="2481050" y="2790275"/>
            <a:ext cx="1260300" cy="600"/>
          </a:xfrm>
          <a:prstGeom prst="bentConnector3">
            <a:avLst>
              <a:gd name="adj1" fmla="val 49994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9" name="Google Shape;239;p17"/>
          <p:cNvGrpSpPr/>
          <p:nvPr/>
        </p:nvGrpSpPr>
        <p:grpSpPr>
          <a:xfrm>
            <a:off x="3737675" y="1180150"/>
            <a:ext cx="4509274" cy="722100"/>
            <a:chOff x="3737675" y="1180150"/>
            <a:chExt cx="4509274" cy="722100"/>
          </a:xfrm>
        </p:grpSpPr>
        <p:sp>
          <p:nvSpPr>
            <p:cNvPr id="241" name="Google Shape;241;p17"/>
            <p:cNvSpPr txBox="1"/>
            <p:nvPr/>
          </p:nvSpPr>
          <p:spPr>
            <a:xfrm>
              <a:off x="4529427" y="1361662"/>
              <a:ext cx="3717522" cy="44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accent4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H</a:t>
              </a:r>
              <a:r>
                <a:rPr lang="en" sz="2400" dirty="0">
                  <a:solidFill>
                    <a:schemeClr val="accent4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ow it works</a:t>
              </a:r>
              <a:endParaRPr sz="2400" dirty="0">
                <a:solidFill>
                  <a:schemeClr val="accent4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  <p:sp>
          <p:nvSpPr>
            <p:cNvPr id="234" name="Google Shape;234;p17"/>
            <p:cNvSpPr txBox="1"/>
            <p:nvPr/>
          </p:nvSpPr>
          <p:spPr>
            <a:xfrm>
              <a:off x="3737675" y="1180150"/>
              <a:ext cx="759900" cy="72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>
                  <a:solidFill>
                    <a:schemeClr val="accent1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01</a:t>
              </a:r>
              <a:endParaRPr sz="3600" b="1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</p:grpSp>
      <p:grpSp>
        <p:nvGrpSpPr>
          <p:cNvPr id="243" name="Google Shape;243;p17"/>
          <p:cNvGrpSpPr/>
          <p:nvPr/>
        </p:nvGrpSpPr>
        <p:grpSpPr>
          <a:xfrm>
            <a:off x="3741200" y="2429226"/>
            <a:ext cx="4481022" cy="722100"/>
            <a:chOff x="3741200" y="2429226"/>
            <a:chExt cx="4481022" cy="722100"/>
          </a:xfrm>
        </p:grpSpPr>
        <p:sp>
          <p:nvSpPr>
            <p:cNvPr id="245" name="Google Shape;245;p17"/>
            <p:cNvSpPr txBox="1"/>
            <p:nvPr/>
          </p:nvSpPr>
          <p:spPr>
            <a:xfrm>
              <a:off x="4504700" y="2574491"/>
              <a:ext cx="3717522" cy="44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accent4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T</a:t>
              </a:r>
              <a:r>
                <a:rPr lang="en" sz="2400" dirty="0">
                  <a:solidFill>
                    <a:schemeClr val="accent4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he code</a:t>
              </a:r>
              <a:endParaRPr sz="2400" dirty="0">
                <a:solidFill>
                  <a:schemeClr val="accent4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  <p:sp>
          <p:nvSpPr>
            <p:cNvPr id="238" name="Google Shape;238;p17"/>
            <p:cNvSpPr txBox="1"/>
            <p:nvPr/>
          </p:nvSpPr>
          <p:spPr>
            <a:xfrm>
              <a:off x="3741200" y="2429226"/>
              <a:ext cx="759900" cy="72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>
                  <a:solidFill>
                    <a:schemeClr val="accent3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02</a:t>
              </a:r>
              <a:endParaRPr sz="3600" b="1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</p:grpSp>
      <p:grpSp>
        <p:nvGrpSpPr>
          <p:cNvPr id="247" name="Google Shape;247;p17"/>
          <p:cNvGrpSpPr/>
          <p:nvPr/>
        </p:nvGrpSpPr>
        <p:grpSpPr>
          <a:xfrm>
            <a:off x="3737675" y="3678313"/>
            <a:ext cx="4509274" cy="722100"/>
            <a:chOff x="3737675" y="3678313"/>
            <a:chExt cx="4509274" cy="722100"/>
          </a:xfrm>
        </p:grpSpPr>
        <p:sp>
          <p:nvSpPr>
            <p:cNvPr id="249" name="Google Shape;249;p17"/>
            <p:cNvSpPr txBox="1"/>
            <p:nvPr/>
          </p:nvSpPr>
          <p:spPr>
            <a:xfrm>
              <a:off x="4529427" y="3817476"/>
              <a:ext cx="3717522" cy="44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accent4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analysis</a:t>
              </a:r>
              <a:endParaRPr sz="2400" dirty="0">
                <a:solidFill>
                  <a:schemeClr val="accent4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  <p:sp>
          <p:nvSpPr>
            <p:cNvPr id="236" name="Google Shape;236;p17"/>
            <p:cNvSpPr txBox="1"/>
            <p:nvPr/>
          </p:nvSpPr>
          <p:spPr>
            <a:xfrm>
              <a:off x="3737675" y="3678313"/>
              <a:ext cx="759900" cy="72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>
                  <a:solidFill>
                    <a:schemeClr val="accent6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03</a:t>
              </a:r>
              <a:endParaRPr sz="3600" b="1">
                <a:solidFill>
                  <a:schemeClr val="accent6"/>
                </a:solidFill>
                <a:latin typeface="Hammersmith One"/>
                <a:ea typeface="Hammersmith One"/>
                <a:cs typeface="Hammersmith One"/>
                <a:sym typeface="Hammersmith One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"/>
          <p:cNvSpPr txBox="1">
            <a:spLocks noGrp="1"/>
          </p:cNvSpPr>
          <p:nvPr>
            <p:ph type="title"/>
          </p:nvPr>
        </p:nvSpPr>
        <p:spPr>
          <a:xfrm>
            <a:off x="1179600" y="0"/>
            <a:ext cx="6784800" cy="12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How it works</a:t>
            </a:r>
            <a:endParaRPr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2A098C-9CEB-F855-CFF3-6E0579C33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22" y="876300"/>
            <a:ext cx="7690898" cy="399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3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"/>
          <p:cNvSpPr txBox="1">
            <a:spLocks noGrp="1"/>
          </p:cNvSpPr>
          <p:nvPr>
            <p:ph type="title"/>
          </p:nvPr>
        </p:nvSpPr>
        <p:spPr>
          <a:xfrm>
            <a:off x="1098483" y="-116799"/>
            <a:ext cx="6784800" cy="12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The code</a:t>
            </a:r>
            <a:endParaRPr sz="5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159B0E-5963-34DA-6EE6-E51B40117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440" y="755715"/>
            <a:ext cx="6430077" cy="412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7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"/>
          <p:cNvSpPr txBox="1">
            <a:spLocks noGrp="1"/>
          </p:cNvSpPr>
          <p:nvPr>
            <p:ph type="ctrTitle"/>
          </p:nvPr>
        </p:nvSpPr>
        <p:spPr>
          <a:xfrm>
            <a:off x="1537169" y="1257054"/>
            <a:ext cx="4636015" cy="24957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Quick sort analysis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306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204FE8-3553-58D5-3B99-D75C0D23C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726" y="686778"/>
            <a:ext cx="6840548" cy="417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92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8F1EC7-C4DD-3457-5100-8D6F4F3D0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815" y="860347"/>
            <a:ext cx="6330604" cy="376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09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"/>
          <p:cNvSpPr txBox="1">
            <a:spLocks noGrp="1"/>
          </p:cNvSpPr>
          <p:nvPr>
            <p:ph type="ctrTitle"/>
          </p:nvPr>
        </p:nvSpPr>
        <p:spPr>
          <a:xfrm>
            <a:off x="1190932" y="1256960"/>
            <a:ext cx="6762136" cy="11202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Algerian" panose="04020705040A02060702" pitchFamily="82" charset="0"/>
              </a:rPr>
              <a:t>Thank</a:t>
            </a:r>
            <a:endParaRPr sz="7200" dirty="0"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8FCC4-67DF-64FB-EA99-13D332A04A2A}"/>
              </a:ext>
            </a:extLst>
          </p:cNvPr>
          <p:cNvSpPr txBox="1"/>
          <p:nvPr/>
        </p:nvSpPr>
        <p:spPr>
          <a:xfrm>
            <a:off x="2757948" y="2302753"/>
            <a:ext cx="5685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4"/>
                </a:solidFill>
                <a:latin typeface="Algerian" panose="04020705040A02060702" pitchFamily="82" charset="0"/>
              </a:rPr>
              <a:t>you</a:t>
            </a:r>
            <a:r>
              <a:rPr lang="en-US" sz="7200" dirty="0">
                <a:solidFill>
                  <a:schemeClr val="accent4"/>
                </a:solidFill>
              </a:rPr>
              <a:t>🖤</a:t>
            </a:r>
          </a:p>
        </p:txBody>
      </p:sp>
    </p:spTree>
    <p:extLst>
      <p:ext uri="{BB962C8B-B14F-4D97-AF65-F5344CB8AC3E}">
        <p14:creationId xmlns:p14="http://schemas.microsoft.com/office/powerpoint/2010/main" val="4020338838"/>
      </p:ext>
    </p:extLst>
  </p:cSld>
  <p:clrMapOvr>
    <a:masterClrMapping/>
  </p:clrMapOvr>
</p:sld>
</file>

<file path=ppt/theme/theme1.xml><?xml version="1.0" encoding="utf-8"?>
<a:theme xmlns:a="http://schemas.openxmlformats.org/drawingml/2006/main" name="Grammar Lesson Infographics by Slidesgo">
  <a:themeElements>
    <a:clrScheme name="Simple Light">
      <a:dk1>
        <a:srgbClr val="FFFFFF"/>
      </a:dk1>
      <a:lt1>
        <a:srgbClr val="000000"/>
      </a:lt1>
      <a:dk2>
        <a:srgbClr val="E9E3CB"/>
      </a:dk2>
      <a:lt2>
        <a:srgbClr val="FFD7A1"/>
      </a:lt2>
      <a:accent1>
        <a:srgbClr val="68A1A4"/>
      </a:accent1>
      <a:accent2>
        <a:srgbClr val="DA8737"/>
      </a:accent2>
      <a:accent3>
        <a:srgbClr val="D56534"/>
      </a:accent3>
      <a:accent4>
        <a:srgbClr val="5A1B00"/>
      </a:accent4>
      <a:accent5>
        <a:srgbClr val="68A1A4"/>
      </a:accent5>
      <a:accent6>
        <a:srgbClr val="DA8737"/>
      </a:accent6>
      <a:hlink>
        <a:srgbClr val="1916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71</Words>
  <Application>Microsoft Office PowerPoint</Application>
  <PresentationFormat>On-screen Show (16:9)</PresentationFormat>
  <Paragraphs>18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Algerian</vt:lpstr>
      <vt:lpstr>Anaheim</vt:lpstr>
      <vt:lpstr>Arial</vt:lpstr>
      <vt:lpstr>Hammersmith One</vt:lpstr>
      <vt:lpstr>Roboto</vt:lpstr>
      <vt:lpstr>Roboto Condensed Light</vt:lpstr>
      <vt:lpstr>Söhne</vt:lpstr>
      <vt:lpstr>Grammar Lesson Infographics by Slidesgo</vt:lpstr>
      <vt:lpstr>Quick sort algorithm</vt:lpstr>
      <vt:lpstr>purpose</vt:lpstr>
      <vt:lpstr>Table of content</vt:lpstr>
      <vt:lpstr>How it works</vt:lpstr>
      <vt:lpstr>The code</vt:lpstr>
      <vt:lpstr>Quick sort analysis</vt:lpstr>
      <vt:lpstr>PowerPoint Presentation</vt:lpstr>
      <vt:lpstr>PowerPoint Presentation</vt:lpstr>
      <vt:lpstr>Thank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sort algorithm</dc:title>
  <dc:creator>dell2</dc:creator>
  <cp:lastModifiedBy>Doaa Alaa ِAbd Alkareem Abd Almageed</cp:lastModifiedBy>
  <cp:revision>4</cp:revision>
  <dcterms:modified xsi:type="dcterms:W3CDTF">2023-12-31T17:25:31Z</dcterms:modified>
</cp:coreProperties>
</file>