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61" r:id="rId8"/>
    <p:sldId id="271" r:id="rId9"/>
    <p:sldId id="26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>
        <p:scale>
          <a:sx n="75" d="100"/>
          <a:sy n="75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12097-CF88-4738-AD82-0811ACEDBA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8FE8006-92FB-43C5-AD1D-25FF794FA4F7}">
      <dgm:prSet phldrT="[Text]" phldr="1"/>
      <dgm:spPr/>
      <dgm:t>
        <a:bodyPr/>
        <a:lstStyle/>
        <a:p>
          <a:endParaRPr lang="en-US"/>
        </a:p>
      </dgm:t>
    </dgm:pt>
    <dgm:pt modelId="{2EBB26CC-9D45-406F-A4A4-EE8116F78C23}" type="parTrans" cxnId="{5F0A4B4C-3C9A-4D93-8F25-821C8AFA9468}">
      <dgm:prSet/>
      <dgm:spPr/>
      <dgm:t>
        <a:bodyPr/>
        <a:lstStyle/>
        <a:p>
          <a:endParaRPr lang="en-US"/>
        </a:p>
      </dgm:t>
    </dgm:pt>
    <dgm:pt modelId="{D6DC2D63-2B97-4C2D-9792-B537B3F7CDD7}" type="sibTrans" cxnId="{5F0A4B4C-3C9A-4D93-8F25-821C8AFA9468}">
      <dgm:prSet/>
      <dgm:spPr/>
      <dgm:t>
        <a:bodyPr/>
        <a:lstStyle/>
        <a:p>
          <a:endParaRPr lang="en-US"/>
        </a:p>
      </dgm:t>
    </dgm:pt>
    <dgm:pt modelId="{3ECCF66F-E919-43C7-90B9-CA2296F73ABE}">
      <dgm:prSet phldrT="[Text]" phldr="1"/>
      <dgm:spPr/>
      <dgm:t>
        <a:bodyPr/>
        <a:lstStyle/>
        <a:p>
          <a:endParaRPr lang="en-US"/>
        </a:p>
      </dgm:t>
    </dgm:pt>
    <dgm:pt modelId="{91AEB1C0-F631-4DA2-9E18-4FF2ACD4D236}" type="parTrans" cxnId="{41EE7C13-3295-48AD-A8A6-649EFEB73EF3}">
      <dgm:prSet/>
      <dgm:spPr/>
      <dgm:t>
        <a:bodyPr/>
        <a:lstStyle/>
        <a:p>
          <a:endParaRPr lang="en-US"/>
        </a:p>
      </dgm:t>
    </dgm:pt>
    <dgm:pt modelId="{950980A2-1936-4ABD-83C8-9D2DFF65A59C}" type="sibTrans" cxnId="{41EE7C13-3295-48AD-A8A6-649EFEB73EF3}">
      <dgm:prSet/>
      <dgm:spPr/>
      <dgm:t>
        <a:bodyPr/>
        <a:lstStyle/>
        <a:p>
          <a:endParaRPr lang="en-US"/>
        </a:p>
      </dgm:t>
    </dgm:pt>
    <dgm:pt modelId="{90598994-3888-4F61-BCB6-AADCC4C11333}">
      <dgm:prSet phldrT="[Text]" phldr="1"/>
      <dgm:spPr/>
      <dgm:t>
        <a:bodyPr/>
        <a:lstStyle/>
        <a:p>
          <a:endParaRPr lang="en-US"/>
        </a:p>
      </dgm:t>
    </dgm:pt>
    <dgm:pt modelId="{DA256608-39F1-4035-8998-622390E38704}" type="parTrans" cxnId="{EEBC5D8D-1E9B-4E2E-8D1E-FF43E4A3A189}">
      <dgm:prSet/>
      <dgm:spPr/>
      <dgm:t>
        <a:bodyPr/>
        <a:lstStyle/>
        <a:p>
          <a:endParaRPr lang="en-US"/>
        </a:p>
      </dgm:t>
    </dgm:pt>
    <dgm:pt modelId="{64DAE872-5D8C-49E4-9E4F-DDEB42A05A5F}" type="sibTrans" cxnId="{EEBC5D8D-1E9B-4E2E-8D1E-FF43E4A3A189}">
      <dgm:prSet/>
      <dgm:spPr/>
      <dgm:t>
        <a:bodyPr/>
        <a:lstStyle/>
        <a:p>
          <a:endParaRPr lang="en-US"/>
        </a:p>
      </dgm:t>
    </dgm:pt>
    <dgm:pt modelId="{DB7BB852-AF05-4EAC-B537-061D700CE79A}" type="pres">
      <dgm:prSet presAssocID="{2B912097-CF88-4738-AD82-0811ACEDBA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134CCF3-B539-4FF3-9672-C5068D90943E}" type="pres">
      <dgm:prSet presAssocID="{88FE8006-92FB-43C5-AD1D-25FF794FA4F7}" presName="parentLin" presStyleCnt="0"/>
      <dgm:spPr/>
    </dgm:pt>
    <dgm:pt modelId="{9ACB884A-9737-4CDA-9787-6369CC3DA5F3}" type="pres">
      <dgm:prSet presAssocID="{88FE8006-92FB-43C5-AD1D-25FF794FA4F7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C339F6C4-4CD5-4EBB-92AA-443B3F3CFEB1}" type="pres">
      <dgm:prSet presAssocID="{88FE8006-92FB-43C5-AD1D-25FF794FA4F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4662D6A-527D-4E73-A430-72AC313F5D45}" type="pres">
      <dgm:prSet presAssocID="{88FE8006-92FB-43C5-AD1D-25FF794FA4F7}" presName="negativeSpace" presStyleCnt="0"/>
      <dgm:spPr/>
    </dgm:pt>
    <dgm:pt modelId="{E032EFF8-6D9F-48A0-850E-54E3594E602F}" type="pres">
      <dgm:prSet presAssocID="{88FE8006-92FB-43C5-AD1D-25FF794FA4F7}" presName="childText" presStyleLbl="conFgAcc1" presStyleIdx="0" presStyleCnt="3">
        <dgm:presLayoutVars>
          <dgm:bulletEnabled val="1"/>
        </dgm:presLayoutVars>
      </dgm:prSet>
      <dgm:spPr/>
    </dgm:pt>
    <dgm:pt modelId="{7E0A1551-F288-47C6-A26E-2CAF46849466}" type="pres">
      <dgm:prSet presAssocID="{D6DC2D63-2B97-4C2D-9792-B537B3F7CDD7}" presName="spaceBetweenRectangles" presStyleCnt="0"/>
      <dgm:spPr/>
    </dgm:pt>
    <dgm:pt modelId="{647B1BA5-541E-49F6-A88B-8F82FA55EBC7}" type="pres">
      <dgm:prSet presAssocID="{3ECCF66F-E919-43C7-90B9-CA2296F73ABE}" presName="parentLin" presStyleCnt="0"/>
      <dgm:spPr/>
    </dgm:pt>
    <dgm:pt modelId="{B35C124D-45F1-46D5-A6C7-4AAA6AECD97C}" type="pres">
      <dgm:prSet presAssocID="{3ECCF66F-E919-43C7-90B9-CA2296F73ABE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5ADFEEB5-AAC3-40D3-AD5D-B4D1F08F3A6D}" type="pres">
      <dgm:prSet presAssocID="{3ECCF66F-E919-43C7-90B9-CA2296F73A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34AA1C5-AB60-4A67-BB43-A66FDEBAD527}" type="pres">
      <dgm:prSet presAssocID="{3ECCF66F-E919-43C7-90B9-CA2296F73ABE}" presName="negativeSpace" presStyleCnt="0"/>
      <dgm:spPr/>
    </dgm:pt>
    <dgm:pt modelId="{1EE32BA1-ABF5-493A-8401-E4363BDC6775}" type="pres">
      <dgm:prSet presAssocID="{3ECCF66F-E919-43C7-90B9-CA2296F73ABE}" presName="childText" presStyleLbl="conFgAcc1" presStyleIdx="1" presStyleCnt="3">
        <dgm:presLayoutVars>
          <dgm:bulletEnabled val="1"/>
        </dgm:presLayoutVars>
      </dgm:prSet>
      <dgm:spPr/>
    </dgm:pt>
    <dgm:pt modelId="{76425297-152A-4AF7-B296-FB9DE2C0FFAC}" type="pres">
      <dgm:prSet presAssocID="{950980A2-1936-4ABD-83C8-9D2DFF65A59C}" presName="spaceBetweenRectangles" presStyleCnt="0"/>
      <dgm:spPr/>
    </dgm:pt>
    <dgm:pt modelId="{267065B6-06E5-4FB9-B317-BB1C576CA742}" type="pres">
      <dgm:prSet presAssocID="{90598994-3888-4F61-BCB6-AADCC4C11333}" presName="parentLin" presStyleCnt="0"/>
      <dgm:spPr/>
    </dgm:pt>
    <dgm:pt modelId="{8E90AEC3-89B1-4A94-A4C8-1AE5160CE19D}" type="pres">
      <dgm:prSet presAssocID="{90598994-3888-4F61-BCB6-AADCC4C11333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94F59A94-7693-4C75-BB25-F1A769DC764D}" type="pres">
      <dgm:prSet presAssocID="{90598994-3888-4F61-BCB6-AADCC4C113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560BB3-9478-4D29-8E20-2F652916BA87}" type="pres">
      <dgm:prSet presAssocID="{90598994-3888-4F61-BCB6-AADCC4C11333}" presName="negativeSpace" presStyleCnt="0"/>
      <dgm:spPr/>
    </dgm:pt>
    <dgm:pt modelId="{C835D60E-905E-43EE-8055-DC7E506927D0}" type="pres">
      <dgm:prSet presAssocID="{90598994-3888-4F61-BCB6-AADCC4C113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0483B5-D5FD-4CBF-B2D1-593F068BA9F0}" type="presOf" srcId="{2B912097-CF88-4738-AD82-0811ACEDBA0C}" destId="{DB7BB852-AF05-4EAC-B537-061D700CE79A}" srcOrd="0" destOrd="0" presId="urn:microsoft.com/office/officeart/2005/8/layout/list1"/>
    <dgm:cxn modelId="{37386890-811F-4783-82F8-58151EE530AC}" type="presOf" srcId="{88FE8006-92FB-43C5-AD1D-25FF794FA4F7}" destId="{9ACB884A-9737-4CDA-9787-6369CC3DA5F3}" srcOrd="0" destOrd="0" presId="urn:microsoft.com/office/officeart/2005/8/layout/list1"/>
    <dgm:cxn modelId="{DE1B18F3-9FE9-479D-9699-203681025363}" type="presOf" srcId="{3ECCF66F-E919-43C7-90B9-CA2296F73ABE}" destId="{B35C124D-45F1-46D5-A6C7-4AAA6AECD97C}" srcOrd="0" destOrd="0" presId="urn:microsoft.com/office/officeart/2005/8/layout/list1"/>
    <dgm:cxn modelId="{5F0A4B4C-3C9A-4D93-8F25-821C8AFA9468}" srcId="{2B912097-CF88-4738-AD82-0811ACEDBA0C}" destId="{88FE8006-92FB-43C5-AD1D-25FF794FA4F7}" srcOrd="0" destOrd="0" parTransId="{2EBB26CC-9D45-406F-A4A4-EE8116F78C23}" sibTransId="{D6DC2D63-2B97-4C2D-9792-B537B3F7CDD7}"/>
    <dgm:cxn modelId="{385455C2-685D-4AB8-97B5-6F11311A11CC}" type="presOf" srcId="{90598994-3888-4F61-BCB6-AADCC4C11333}" destId="{94F59A94-7693-4C75-BB25-F1A769DC764D}" srcOrd="1" destOrd="0" presId="urn:microsoft.com/office/officeart/2005/8/layout/list1"/>
    <dgm:cxn modelId="{B154871E-ACF8-4E14-80D9-ACFC0C24DE2D}" type="presOf" srcId="{3ECCF66F-E919-43C7-90B9-CA2296F73ABE}" destId="{5ADFEEB5-AAC3-40D3-AD5D-B4D1F08F3A6D}" srcOrd="1" destOrd="0" presId="urn:microsoft.com/office/officeart/2005/8/layout/list1"/>
    <dgm:cxn modelId="{EEBC5D8D-1E9B-4E2E-8D1E-FF43E4A3A189}" srcId="{2B912097-CF88-4738-AD82-0811ACEDBA0C}" destId="{90598994-3888-4F61-BCB6-AADCC4C11333}" srcOrd="2" destOrd="0" parTransId="{DA256608-39F1-4035-8998-622390E38704}" sibTransId="{64DAE872-5D8C-49E4-9E4F-DDEB42A05A5F}"/>
    <dgm:cxn modelId="{A7F9E3CC-15CC-4228-B562-31DD592F2093}" type="presOf" srcId="{90598994-3888-4F61-BCB6-AADCC4C11333}" destId="{8E90AEC3-89B1-4A94-A4C8-1AE5160CE19D}" srcOrd="0" destOrd="0" presId="urn:microsoft.com/office/officeart/2005/8/layout/list1"/>
    <dgm:cxn modelId="{A663B767-A782-4E40-B290-46BFF59D2BC5}" type="presOf" srcId="{88FE8006-92FB-43C5-AD1D-25FF794FA4F7}" destId="{C339F6C4-4CD5-4EBB-92AA-443B3F3CFEB1}" srcOrd="1" destOrd="0" presId="urn:microsoft.com/office/officeart/2005/8/layout/list1"/>
    <dgm:cxn modelId="{41EE7C13-3295-48AD-A8A6-649EFEB73EF3}" srcId="{2B912097-CF88-4738-AD82-0811ACEDBA0C}" destId="{3ECCF66F-E919-43C7-90B9-CA2296F73ABE}" srcOrd="1" destOrd="0" parTransId="{91AEB1C0-F631-4DA2-9E18-4FF2ACD4D236}" sibTransId="{950980A2-1936-4ABD-83C8-9D2DFF65A59C}"/>
    <dgm:cxn modelId="{6195DFC2-DC09-4F56-ADA7-DB3AB516E96A}" type="presParOf" srcId="{DB7BB852-AF05-4EAC-B537-061D700CE79A}" destId="{A134CCF3-B539-4FF3-9672-C5068D90943E}" srcOrd="0" destOrd="0" presId="urn:microsoft.com/office/officeart/2005/8/layout/list1"/>
    <dgm:cxn modelId="{9E1A9B22-0C51-4127-9A09-FBDCD1BFE109}" type="presParOf" srcId="{A134CCF3-B539-4FF3-9672-C5068D90943E}" destId="{9ACB884A-9737-4CDA-9787-6369CC3DA5F3}" srcOrd="0" destOrd="0" presId="urn:microsoft.com/office/officeart/2005/8/layout/list1"/>
    <dgm:cxn modelId="{C7D6EA8A-9E51-446D-801F-B79B0C4AA3E9}" type="presParOf" srcId="{A134CCF3-B539-4FF3-9672-C5068D90943E}" destId="{C339F6C4-4CD5-4EBB-92AA-443B3F3CFEB1}" srcOrd="1" destOrd="0" presId="urn:microsoft.com/office/officeart/2005/8/layout/list1"/>
    <dgm:cxn modelId="{2EC092AC-244B-4704-80CF-1F086068AC00}" type="presParOf" srcId="{DB7BB852-AF05-4EAC-B537-061D700CE79A}" destId="{B4662D6A-527D-4E73-A430-72AC313F5D45}" srcOrd="1" destOrd="0" presId="urn:microsoft.com/office/officeart/2005/8/layout/list1"/>
    <dgm:cxn modelId="{FAAADC33-3429-4863-8DD6-AEE25764F3B4}" type="presParOf" srcId="{DB7BB852-AF05-4EAC-B537-061D700CE79A}" destId="{E032EFF8-6D9F-48A0-850E-54E3594E602F}" srcOrd="2" destOrd="0" presId="urn:microsoft.com/office/officeart/2005/8/layout/list1"/>
    <dgm:cxn modelId="{32E1FB71-A7AC-47E7-99D9-4F3C4DB21660}" type="presParOf" srcId="{DB7BB852-AF05-4EAC-B537-061D700CE79A}" destId="{7E0A1551-F288-47C6-A26E-2CAF46849466}" srcOrd="3" destOrd="0" presId="urn:microsoft.com/office/officeart/2005/8/layout/list1"/>
    <dgm:cxn modelId="{6ECB695A-68AF-4CFE-8C6F-0FFE12A0E913}" type="presParOf" srcId="{DB7BB852-AF05-4EAC-B537-061D700CE79A}" destId="{647B1BA5-541E-49F6-A88B-8F82FA55EBC7}" srcOrd="4" destOrd="0" presId="urn:microsoft.com/office/officeart/2005/8/layout/list1"/>
    <dgm:cxn modelId="{5B717864-1133-45FD-B773-8CBAD3E8F8EF}" type="presParOf" srcId="{647B1BA5-541E-49F6-A88B-8F82FA55EBC7}" destId="{B35C124D-45F1-46D5-A6C7-4AAA6AECD97C}" srcOrd="0" destOrd="0" presId="urn:microsoft.com/office/officeart/2005/8/layout/list1"/>
    <dgm:cxn modelId="{CC0401D0-7F4E-4342-AE03-356AF0B34C6A}" type="presParOf" srcId="{647B1BA5-541E-49F6-A88B-8F82FA55EBC7}" destId="{5ADFEEB5-AAC3-40D3-AD5D-B4D1F08F3A6D}" srcOrd="1" destOrd="0" presId="urn:microsoft.com/office/officeart/2005/8/layout/list1"/>
    <dgm:cxn modelId="{5DDD2560-CEA6-476F-ACC3-D4D312B7E95F}" type="presParOf" srcId="{DB7BB852-AF05-4EAC-B537-061D700CE79A}" destId="{C34AA1C5-AB60-4A67-BB43-A66FDEBAD527}" srcOrd="5" destOrd="0" presId="urn:microsoft.com/office/officeart/2005/8/layout/list1"/>
    <dgm:cxn modelId="{488A71D1-1B95-473E-9AB9-6412149494EA}" type="presParOf" srcId="{DB7BB852-AF05-4EAC-B537-061D700CE79A}" destId="{1EE32BA1-ABF5-493A-8401-E4363BDC6775}" srcOrd="6" destOrd="0" presId="urn:microsoft.com/office/officeart/2005/8/layout/list1"/>
    <dgm:cxn modelId="{B5BF2BB2-0407-441F-8074-E89B6D838750}" type="presParOf" srcId="{DB7BB852-AF05-4EAC-B537-061D700CE79A}" destId="{76425297-152A-4AF7-B296-FB9DE2C0FFAC}" srcOrd="7" destOrd="0" presId="urn:microsoft.com/office/officeart/2005/8/layout/list1"/>
    <dgm:cxn modelId="{87A3EB79-B2DD-432E-B99F-95B1C6A422ED}" type="presParOf" srcId="{DB7BB852-AF05-4EAC-B537-061D700CE79A}" destId="{267065B6-06E5-4FB9-B317-BB1C576CA742}" srcOrd="8" destOrd="0" presId="urn:microsoft.com/office/officeart/2005/8/layout/list1"/>
    <dgm:cxn modelId="{FC882942-EB87-491D-8F78-E486430234D5}" type="presParOf" srcId="{267065B6-06E5-4FB9-B317-BB1C576CA742}" destId="{8E90AEC3-89B1-4A94-A4C8-1AE5160CE19D}" srcOrd="0" destOrd="0" presId="urn:microsoft.com/office/officeart/2005/8/layout/list1"/>
    <dgm:cxn modelId="{12D26443-52E0-4CB7-A74F-868425AF2134}" type="presParOf" srcId="{267065B6-06E5-4FB9-B317-BB1C576CA742}" destId="{94F59A94-7693-4C75-BB25-F1A769DC764D}" srcOrd="1" destOrd="0" presId="urn:microsoft.com/office/officeart/2005/8/layout/list1"/>
    <dgm:cxn modelId="{0F711829-1D81-4906-8509-55AF4520CF08}" type="presParOf" srcId="{DB7BB852-AF05-4EAC-B537-061D700CE79A}" destId="{3E560BB3-9478-4D29-8E20-2F652916BA87}" srcOrd="9" destOrd="0" presId="urn:microsoft.com/office/officeart/2005/8/layout/list1"/>
    <dgm:cxn modelId="{A8E14F55-036F-494D-9E3B-F1AE6F65C729}" type="presParOf" srcId="{DB7BB852-AF05-4EAC-B537-061D700CE79A}" destId="{C835D60E-905E-43EE-8055-DC7E506927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12097-CF88-4738-AD82-0811ACEDBA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8FE8006-92FB-43C5-AD1D-25FF794FA4F7}">
      <dgm:prSet phldrT="[Text]" phldr="1"/>
      <dgm:spPr/>
      <dgm:t>
        <a:bodyPr/>
        <a:lstStyle/>
        <a:p>
          <a:endParaRPr lang="en-US"/>
        </a:p>
      </dgm:t>
    </dgm:pt>
    <dgm:pt modelId="{2EBB26CC-9D45-406F-A4A4-EE8116F78C23}" type="parTrans" cxnId="{5F0A4B4C-3C9A-4D93-8F25-821C8AFA9468}">
      <dgm:prSet/>
      <dgm:spPr/>
      <dgm:t>
        <a:bodyPr/>
        <a:lstStyle/>
        <a:p>
          <a:endParaRPr lang="en-US"/>
        </a:p>
      </dgm:t>
    </dgm:pt>
    <dgm:pt modelId="{D6DC2D63-2B97-4C2D-9792-B537B3F7CDD7}" type="sibTrans" cxnId="{5F0A4B4C-3C9A-4D93-8F25-821C8AFA9468}">
      <dgm:prSet/>
      <dgm:spPr/>
      <dgm:t>
        <a:bodyPr/>
        <a:lstStyle/>
        <a:p>
          <a:endParaRPr lang="en-US"/>
        </a:p>
      </dgm:t>
    </dgm:pt>
    <dgm:pt modelId="{3ECCF66F-E919-43C7-90B9-CA2296F73ABE}">
      <dgm:prSet phldrT="[Text]" phldr="1"/>
      <dgm:spPr/>
      <dgm:t>
        <a:bodyPr/>
        <a:lstStyle/>
        <a:p>
          <a:endParaRPr lang="en-US"/>
        </a:p>
      </dgm:t>
    </dgm:pt>
    <dgm:pt modelId="{91AEB1C0-F631-4DA2-9E18-4FF2ACD4D236}" type="parTrans" cxnId="{41EE7C13-3295-48AD-A8A6-649EFEB73EF3}">
      <dgm:prSet/>
      <dgm:spPr/>
      <dgm:t>
        <a:bodyPr/>
        <a:lstStyle/>
        <a:p>
          <a:endParaRPr lang="en-US"/>
        </a:p>
      </dgm:t>
    </dgm:pt>
    <dgm:pt modelId="{950980A2-1936-4ABD-83C8-9D2DFF65A59C}" type="sibTrans" cxnId="{41EE7C13-3295-48AD-A8A6-649EFEB73EF3}">
      <dgm:prSet/>
      <dgm:spPr/>
      <dgm:t>
        <a:bodyPr/>
        <a:lstStyle/>
        <a:p>
          <a:endParaRPr lang="en-US"/>
        </a:p>
      </dgm:t>
    </dgm:pt>
    <dgm:pt modelId="{90598994-3888-4F61-BCB6-AADCC4C11333}">
      <dgm:prSet phldrT="[Text]" phldr="1"/>
      <dgm:spPr/>
      <dgm:t>
        <a:bodyPr/>
        <a:lstStyle/>
        <a:p>
          <a:endParaRPr lang="en-US"/>
        </a:p>
      </dgm:t>
    </dgm:pt>
    <dgm:pt modelId="{DA256608-39F1-4035-8998-622390E38704}" type="parTrans" cxnId="{EEBC5D8D-1E9B-4E2E-8D1E-FF43E4A3A189}">
      <dgm:prSet/>
      <dgm:spPr/>
      <dgm:t>
        <a:bodyPr/>
        <a:lstStyle/>
        <a:p>
          <a:endParaRPr lang="en-US"/>
        </a:p>
      </dgm:t>
    </dgm:pt>
    <dgm:pt modelId="{64DAE872-5D8C-49E4-9E4F-DDEB42A05A5F}" type="sibTrans" cxnId="{EEBC5D8D-1E9B-4E2E-8D1E-FF43E4A3A189}">
      <dgm:prSet/>
      <dgm:spPr/>
      <dgm:t>
        <a:bodyPr/>
        <a:lstStyle/>
        <a:p>
          <a:endParaRPr lang="en-US"/>
        </a:p>
      </dgm:t>
    </dgm:pt>
    <dgm:pt modelId="{DB7BB852-AF05-4EAC-B537-061D700CE79A}" type="pres">
      <dgm:prSet presAssocID="{2B912097-CF88-4738-AD82-0811ACEDBA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134CCF3-B539-4FF3-9672-C5068D90943E}" type="pres">
      <dgm:prSet presAssocID="{88FE8006-92FB-43C5-AD1D-25FF794FA4F7}" presName="parentLin" presStyleCnt="0"/>
      <dgm:spPr/>
    </dgm:pt>
    <dgm:pt modelId="{9ACB884A-9737-4CDA-9787-6369CC3DA5F3}" type="pres">
      <dgm:prSet presAssocID="{88FE8006-92FB-43C5-AD1D-25FF794FA4F7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C339F6C4-4CD5-4EBB-92AA-443B3F3CFEB1}" type="pres">
      <dgm:prSet presAssocID="{88FE8006-92FB-43C5-AD1D-25FF794FA4F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4662D6A-527D-4E73-A430-72AC313F5D45}" type="pres">
      <dgm:prSet presAssocID="{88FE8006-92FB-43C5-AD1D-25FF794FA4F7}" presName="negativeSpace" presStyleCnt="0"/>
      <dgm:spPr/>
    </dgm:pt>
    <dgm:pt modelId="{E032EFF8-6D9F-48A0-850E-54E3594E602F}" type="pres">
      <dgm:prSet presAssocID="{88FE8006-92FB-43C5-AD1D-25FF794FA4F7}" presName="childText" presStyleLbl="conFgAcc1" presStyleIdx="0" presStyleCnt="3">
        <dgm:presLayoutVars>
          <dgm:bulletEnabled val="1"/>
        </dgm:presLayoutVars>
      </dgm:prSet>
      <dgm:spPr/>
    </dgm:pt>
    <dgm:pt modelId="{7E0A1551-F288-47C6-A26E-2CAF46849466}" type="pres">
      <dgm:prSet presAssocID="{D6DC2D63-2B97-4C2D-9792-B537B3F7CDD7}" presName="spaceBetweenRectangles" presStyleCnt="0"/>
      <dgm:spPr/>
    </dgm:pt>
    <dgm:pt modelId="{647B1BA5-541E-49F6-A88B-8F82FA55EBC7}" type="pres">
      <dgm:prSet presAssocID="{3ECCF66F-E919-43C7-90B9-CA2296F73ABE}" presName="parentLin" presStyleCnt="0"/>
      <dgm:spPr/>
    </dgm:pt>
    <dgm:pt modelId="{B35C124D-45F1-46D5-A6C7-4AAA6AECD97C}" type="pres">
      <dgm:prSet presAssocID="{3ECCF66F-E919-43C7-90B9-CA2296F73ABE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5ADFEEB5-AAC3-40D3-AD5D-B4D1F08F3A6D}" type="pres">
      <dgm:prSet presAssocID="{3ECCF66F-E919-43C7-90B9-CA2296F73A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34AA1C5-AB60-4A67-BB43-A66FDEBAD527}" type="pres">
      <dgm:prSet presAssocID="{3ECCF66F-E919-43C7-90B9-CA2296F73ABE}" presName="negativeSpace" presStyleCnt="0"/>
      <dgm:spPr/>
    </dgm:pt>
    <dgm:pt modelId="{1EE32BA1-ABF5-493A-8401-E4363BDC6775}" type="pres">
      <dgm:prSet presAssocID="{3ECCF66F-E919-43C7-90B9-CA2296F73ABE}" presName="childText" presStyleLbl="conFgAcc1" presStyleIdx="1" presStyleCnt="3">
        <dgm:presLayoutVars>
          <dgm:bulletEnabled val="1"/>
        </dgm:presLayoutVars>
      </dgm:prSet>
      <dgm:spPr/>
    </dgm:pt>
    <dgm:pt modelId="{76425297-152A-4AF7-B296-FB9DE2C0FFAC}" type="pres">
      <dgm:prSet presAssocID="{950980A2-1936-4ABD-83C8-9D2DFF65A59C}" presName="spaceBetweenRectangles" presStyleCnt="0"/>
      <dgm:spPr/>
    </dgm:pt>
    <dgm:pt modelId="{267065B6-06E5-4FB9-B317-BB1C576CA742}" type="pres">
      <dgm:prSet presAssocID="{90598994-3888-4F61-BCB6-AADCC4C11333}" presName="parentLin" presStyleCnt="0"/>
      <dgm:spPr/>
    </dgm:pt>
    <dgm:pt modelId="{8E90AEC3-89B1-4A94-A4C8-1AE5160CE19D}" type="pres">
      <dgm:prSet presAssocID="{90598994-3888-4F61-BCB6-AADCC4C11333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94F59A94-7693-4C75-BB25-F1A769DC764D}" type="pres">
      <dgm:prSet presAssocID="{90598994-3888-4F61-BCB6-AADCC4C113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560BB3-9478-4D29-8E20-2F652916BA87}" type="pres">
      <dgm:prSet presAssocID="{90598994-3888-4F61-BCB6-AADCC4C11333}" presName="negativeSpace" presStyleCnt="0"/>
      <dgm:spPr/>
    </dgm:pt>
    <dgm:pt modelId="{C835D60E-905E-43EE-8055-DC7E506927D0}" type="pres">
      <dgm:prSet presAssocID="{90598994-3888-4F61-BCB6-AADCC4C113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0483B5-D5FD-4CBF-B2D1-593F068BA9F0}" type="presOf" srcId="{2B912097-CF88-4738-AD82-0811ACEDBA0C}" destId="{DB7BB852-AF05-4EAC-B537-061D700CE79A}" srcOrd="0" destOrd="0" presId="urn:microsoft.com/office/officeart/2005/8/layout/list1"/>
    <dgm:cxn modelId="{37386890-811F-4783-82F8-58151EE530AC}" type="presOf" srcId="{88FE8006-92FB-43C5-AD1D-25FF794FA4F7}" destId="{9ACB884A-9737-4CDA-9787-6369CC3DA5F3}" srcOrd="0" destOrd="0" presId="urn:microsoft.com/office/officeart/2005/8/layout/list1"/>
    <dgm:cxn modelId="{DE1B18F3-9FE9-479D-9699-203681025363}" type="presOf" srcId="{3ECCF66F-E919-43C7-90B9-CA2296F73ABE}" destId="{B35C124D-45F1-46D5-A6C7-4AAA6AECD97C}" srcOrd="0" destOrd="0" presId="urn:microsoft.com/office/officeart/2005/8/layout/list1"/>
    <dgm:cxn modelId="{5F0A4B4C-3C9A-4D93-8F25-821C8AFA9468}" srcId="{2B912097-CF88-4738-AD82-0811ACEDBA0C}" destId="{88FE8006-92FB-43C5-AD1D-25FF794FA4F7}" srcOrd="0" destOrd="0" parTransId="{2EBB26CC-9D45-406F-A4A4-EE8116F78C23}" sibTransId="{D6DC2D63-2B97-4C2D-9792-B537B3F7CDD7}"/>
    <dgm:cxn modelId="{385455C2-685D-4AB8-97B5-6F11311A11CC}" type="presOf" srcId="{90598994-3888-4F61-BCB6-AADCC4C11333}" destId="{94F59A94-7693-4C75-BB25-F1A769DC764D}" srcOrd="1" destOrd="0" presId="urn:microsoft.com/office/officeart/2005/8/layout/list1"/>
    <dgm:cxn modelId="{B154871E-ACF8-4E14-80D9-ACFC0C24DE2D}" type="presOf" srcId="{3ECCF66F-E919-43C7-90B9-CA2296F73ABE}" destId="{5ADFEEB5-AAC3-40D3-AD5D-B4D1F08F3A6D}" srcOrd="1" destOrd="0" presId="urn:microsoft.com/office/officeart/2005/8/layout/list1"/>
    <dgm:cxn modelId="{EEBC5D8D-1E9B-4E2E-8D1E-FF43E4A3A189}" srcId="{2B912097-CF88-4738-AD82-0811ACEDBA0C}" destId="{90598994-3888-4F61-BCB6-AADCC4C11333}" srcOrd="2" destOrd="0" parTransId="{DA256608-39F1-4035-8998-622390E38704}" sibTransId="{64DAE872-5D8C-49E4-9E4F-DDEB42A05A5F}"/>
    <dgm:cxn modelId="{A7F9E3CC-15CC-4228-B562-31DD592F2093}" type="presOf" srcId="{90598994-3888-4F61-BCB6-AADCC4C11333}" destId="{8E90AEC3-89B1-4A94-A4C8-1AE5160CE19D}" srcOrd="0" destOrd="0" presId="urn:microsoft.com/office/officeart/2005/8/layout/list1"/>
    <dgm:cxn modelId="{A663B767-A782-4E40-B290-46BFF59D2BC5}" type="presOf" srcId="{88FE8006-92FB-43C5-AD1D-25FF794FA4F7}" destId="{C339F6C4-4CD5-4EBB-92AA-443B3F3CFEB1}" srcOrd="1" destOrd="0" presId="urn:microsoft.com/office/officeart/2005/8/layout/list1"/>
    <dgm:cxn modelId="{41EE7C13-3295-48AD-A8A6-649EFEB73EF3}" srcId="{2B912097-CF88-4738-AD82-0811ACEDBA0C}" destId="{3ECCF66F-E919-43C7-90B9-CA2296F73ABE}" srcOrd="1" destOrd="0" parTransId="{91AEB1C0-F631-4DA2-9E18-4FF2ACD4D236}" sibTransId="{950980A2-1936-4ABD-83C8-9D2DFF65A59C}"/>
    <dgm:cxn modelId="{6195DFC2-DC09-4F56-ADA7-DB3AB516E96A}" type="presParOf" srcId="{DB7BB852-AF05-4EAC-B537-061D700CE79A}" destId="{A134CCF3-B539-4FF3-9672-C5068D90943E}" srcOrd="0" destOrd="0" presId="urn:microsoft.com/office/officeart/2005/8/layout/list1"/>
    <dgm:cxn modelId="{9E1A9B22-0C51-4127-9A09-FBDCD1BFE109}" type="presParOf" srcId="{A134CCF3-B539-4FF3-9672-C5068D90943E}" destId="{9ACB884A-9737-4CDA-9787-6369CC3DA5F3}" srcOrd="0" destOrd="0" presId="urn:microsoft.com/office/officeart/2005/8/layout/list1"/>
    <dgm:cxn modelId="{C7D6EA8A-9E51-446D-801F-B79B0C4AA3E9}" type="presParOf" srcId="{A134CCF3-B539-4FF3-9672-C5068D90943E}" destId="{C339F6C4-4CD5-4EBB-92AA-443B3F3CFEB1}" srcOrd="1" destOrd="0" presId="urn:microsoft.com/office/officeart/2005/8/layout/list1"/>
    <dgm:cxn modelId="{2EC092AC-244B-4704-80CF-1F086068AC00}" type="presParOf" srcId="{DB7BB852-AF05-4EAC-B537-061D700CE79A}" destId="{B4662D6A-527D-4E73-A430-72AC313F5D45}" srcOrd="1" destOrd="0" presId="urn:microsoft.com/office/officeart/2005/8/layout/list1"/>
    <dgm:cxn modelId="{FAAADC33-3429-4863-8DD6-AEE25764F3B4}" type="presParOf" srcId="{DB7BB852-AF05-4EAC-B537-061D700CE79A}" destId="{E032EFF8-6D9F-48A0-850E-54E3594E602F}" srcOrd="2" destOrd="0" presId="urn:microsoft.com/office/officeart/2005/8/layout/list1"/>
    <dgm:cxn modelId="{32E1FB71-A7AC-47E7-99D9-4F3C4DB21660}" type="presParOf" srcId="{DB7BB852-AF05-4EAC-B537-061D700CE79A}" destId="{7E0A1551-F288-47C6-A26E-2CAF46849466}" srcOrd="3" destOrd="0" presId="urn:microsoft.com/office/officeart/2005/8/layout/list1"/>
    <dgm:cxn modelId="{6ECB695A-68AF-4CFE-8C6F-0FFE12A0E913}" type="presParOf" srcId="{DB7BB852-AF05-4EAC-B537-061D700CE79A}" destId="{647B1BA5-541E-49F6-A88B-8F82FA55EBC7}" srcOrd="4" destOrd="0" presId="urn:microsoft.com/office/officeart/2005/8/layout/list1"/>
    <dgm:cxn modelId="{5B717864-1133-45FD-B773-8CBAD3E8F8EF}" type="presParOf" srcId="{647B1BA5-541E-49F6-A88B-8F82FA55EBC7}" destId="{B35C124D-45F1-46D5-A6C7-4AAA6AECD97C}" srcOrd="0" destOrd="0" presId="urn:microsoft.com/office/officeart/2005/8/layout/list1"/>
    <dgm:cxn modelId="{CC0401D0-7F4E-4342-AE03-356AF0B34C6A}" type="presParOf" srcId="{647B1BA5-541E-49F6-A88B-8F82FA55EBC7}" destId="{5ADFEEB5-AAC3-40D3-AD5D-B4D1F08F3A6D}" srcOrd="1" destOrd="0" presId="urn:microsoft.com/office/officeart/2005/8/layout/list1"/>
    <dgm:cxn modelId="{5DDD2560-CEA6-476F-ACC3-D4D312B7E95F}" type="presParOf" srcId="{DB7BB852-AF05-4EAC-B537-061D700CE79A}" destId="{C34AA1C5-AB60-4A67-BB43-A66FDEBAD527}" srcOrd="5" destOrd="0" presId="urn:microsoft.com/office/officeart/2005/8/layout/list1"/>
    <dgm:cxn modelId="{488A71D1-1B95-473E-9AB9-6412149494EA}" type="presParOf" srcId="{DB7BB852-AF05-4EAC-B537-061D700CE79A}" destId="{1EE32BA1-ABF5-493A-8401-E4363BDC6775}" srcOrd="6" destOrd="0" presId="urn:microsoft.com/office/officeart/2005/8/layout/list1"/>
    <dgm:cxn modelId="{B5BF2BB2-0407-441F-8074-E89B6D838750}" type="presParOf" srcId="{DB7BB852-AF05-4EAC-B537-061D700CE79A}" destId="{76425297-152A-4AF7-B296-FB9DE2C0FFAC}" srcOrd="7" destOrd="0" presId="urn:microsoft.com/office/officeart/2005/8/layout/list1"/>
    <dgm:cxn modelId="{87A3EB79-B2DD-432E-B99F-95B1C6A422ED}" type="presParOf" srcId="{DB7BB852-AF05-4EAC-B537-061D700CE79A}" destId="{267065B6-06E5-4FB9-B317-BB1C576CA742}" srcOrd="8" destOrd="0" presId="urn:microsoft.com/office/officeart/2005/8/layout/list1"/>
    <dgm:cxn modelId="{FC882942-EB87-491D-8F78-E486430234D5}" type="presParOf" srcId="{267065B6-06E5-4FB9-B317-BB1C576CA742}" destId="{8E90AEC3-89B1-4A94-A4C8-1AE5160CE19D}" srcOrd="0" destOrd="0" presId="urn:microsoft.com/office/officeart/2005/8/layout/list1"/>
    <dgm:cxn modelId="{12D26443-52E0-4CB7-A74F-868425AF2134}" type="presParOf" srcId="{267065B6-06E5-4FB9-B317-BB1C576CA742}" destId="{94F59A94-7693-4C75-BB25-F1A769DC764D}" srcOrd="1" destOrd="0" presId="urn:microsoft.com/office/officeart/2005/8/layout/list1"/>
    <dgm:cxn modelId="{0F711829-1D81-4906-8509-55AF4520CF08}" type="presParOf" srcId="{DB7BB852-AF05-4EAC-B537-061D700CE79A}" destId="{3E560BB3-9478-4D29-8E20-2F652916BA87}" srcOrd="9" destOrd="0" presId="urn:microsoft.com/office/officeart/2005/8/layout/list1"/>
    <dgm:cxn modelId="{A8E14F55-036F-494D-9E3B-F1AE6F65C729}" type="presParOf" srcId="{DB7BB852-AF05-4EAC-B537-061D700CE79A}" destId="{C835D60E-905E-43EE-8055-DC7E506927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05AD6E-BEA7-436C-96A8-6D85346A42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37E33-3DAE-43DF-9F9C-3A54C358A1F9}">
      <dgm:prSet phldrT="[Text]" custT="1"/>
      <dgm:spPr/>
      <dgm:t>
        <a:bodyPr/>
        <a:lstStyle/>
        <a:p>
          <a:pPr algn="just"/>
          <a:r>
            <a:rPr lang="id-ID" sz="2400" dirty="0" smtClean="0"/>
            <a:t>Mengembangkan </a:t>
          </a:r>
          <a:r>
            <a:rPr lang="id-ID" sz="2400" dirty="0"/>
            <a:t>sebuah aplikasi berbasis android yang dapat menampilkan informasi </a:t>
          </a:r>
          <a:r>
            <a:rPr lang="id-ID" sz="2400" dirty="0" smtClean="0"/>
            <a:t>fasilitas kesehatan </a:t>
          </a:r>
          <a:r>
            <a:rPr lang="id-ID" sz="2400" dirty="0"/>
            <a:t>di kota malang.</a:t>
          </a:r>
          <a:endParaRPr lang="en-US" sz="2400" dirty="0"/>
        </a:p>
      </dgm:t>
    </dgm:pt>
    <dgm:pt modelId="{AB4C293E-DBB3-4878-9B83-0498574818AF}" type="parTrans" cxnId="{2130F8F0-FE14-4B9D-9870-BFF395C997BE}">
      <dgm:prSet/>
      <dgm:spPr/>
      <dgm:t>
        <a:bodyPr/>
        <a:lstStyle/>
        <a:p>
          <a:endParaRPr lang="en-US"/>
        </a:p>
      </dgm:t>
    </dgm:pt>
    <dgm:pt modelId="{8322AB1C-1AF2-427F-AA78-B1FA085EACF6}" type="sibTrans" cxnId="{2130F8F0-FE14-4B9D-9870-BFF395C997BE}">
      <dgm:prSet/>
      <dgm:spPr/>
      <dgm:t>
        <a:bodyPr/>
        <a:lstStyle/>
        <a:p>
          <a:endParaRPr lang="en-US"/>
        </a:p>
      </dgm:t>
    </dgm:pt>
    <dgm:pt modelId="{585D5673-A5BE-43B3-B887-013D26871914}">
      <dgm:prSet phldrT="[Text]" custT="1"/>
      <dgm:spPr/>
      <dgm:t>
        <a:bodyPr/>
        <a:lstStyle/>
        <a:p>
          <a:pPr algn="just"/>
          <a:r>
            <a:rPr lang="id-ID" sz="2400" dirty="0" smtClean="0"/>
            <a:t>Mengembangkan </a:t>
          </a:r>
          <a:r>
            <a:rPr lang="id-ID" sz="2400" dirty="0"/>
            <a:t>sebuah aplikasi berbasis android yang dapat membantu mencari </a:t>
          </a:r>
          <a:r>
            <a:rPr lang="id-ID" sz="2400" dirty="0" smtClean="0"/>
            <a:t>jalur </a:t>
          </a:r>
          <a:r>
            <a:rPr lang="id-ID" sz="2400" dirty="0"/>
            <a:t>terpendek </a:t>
          </a:r>
          <a:r>
            <a:rPr lang="id-ID" sz="2400" dirty="0" smtClean="0"/>
            <a:t>menuju </a:t>
          </a:r>
          <a:r>
            <a:rPr lang="id-ID" sz="2400" dirty="0"/>
            <a:t>lokasi </a:t>
          </a:r>
          <a:r>
            <a:rPr lang="id-ID" sz="2400" dirty="0" smtClean="0"/>
            <a:t>fasilitas kesehatan di </a:t>
          </a:r>
          <a:r>
            <a:rPr lang="id-ID" sz="2400" dirty="0"/>
            <a:t>kota malang.</a:t>
          </a:r>
          <a:endParaRPr lang="en-US" sz="2400" dirty="0"/>
        </a:p>
      </dgm:t>
    </dgm:pt>
    <dgm:pt modelId="{D6301434-B03C-405D-9310-0131E36669A7}" type="parTrans" cxnId="{F664BE4E-8D2A-4A33-B411-ADCEF00FFCD8}">
      <dgm:prSet/>
      <dgm:spPr/>
      <dgm:t>
        <a:bodyPr/>
        <a:lstStyle/>
        <a:p>
          <a:endParaRPr lang="en-US"/>
        </a:p>
      </dgm:t>
    </dgm:pt>
    <dgm:pt modelId="{B2B6B096-5D35-40F0-B7DA-438F48650DB0}" type="sibTrans" cxnId="{F664BE4E-8D2A-4A33-B411-ADCEF00FFCD8}">
      <dgm:prSet/>
      <dgm:spPr/>
      <dgm:t>
        <a:bodyPr/>
        <a:lstStyle/>
        <a:p>
          <a:endParaRPr lang="en-US"/>
        </a:p>
      </dgm:t>
    </dgm:pt>
    <dgm:pt modelId="{01C35F36-108F-41FD-A15D-04C93C1B644B}" type="pres">
      <dgm:prSet presAssocID="{1505AD6E-BEA7-436C-96A8-6D85346A42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84AE12B-82F4-4427-9B63-7F0EEA25D724}" type="pres">
      <dgm:prSet presAssocID="{87037E33-3DAE-43DF-9F9C-3A54C358A1F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C46425E-83EE-46BE-AE5D-E1AF804BDA17}" type="pres">
      <dgm:prSet presAssocID="{8322AB1C-1AF2-427F-AA78-B1FA085EACF6}" presName="spacer" presStyleCnt="0"/>
      <dgm:spPr/>
    </dgm:pt>
    <dgm:pt modelId="{DD1F707A-9716-4D2D-9BF6-9F50D5EA0AF1}" type="pres">
      <dgm:prSet presAssocID="{585D5673-A5BE-43B3-B887-013D268719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8640EDD-14EC-46E2-881A-837D33C4397B}" type="presOf" srcId="{1505AD6E-BEA7-436C-96A8-6D85346A42A0}" destId="{01C35F36-108F-41FD-A15D-04C93C1B644B}" srcOrd="0" destOrd="0" presId="urn:microsoft.com/office/officeart/2005/8/layout/vList2"/>
    <dgm:cxn modelId="{2130F8F0-FE14-4B9D-9870-BFF395C997BE}" srcId="{1505AD6E-BEA7-436C-96A8-6D85346A42A0}" destId="{87037E33-3DAE-43DF-9F9C-3A54C358A1F9}" srcOrd="0" destOrd="0" parTransId="{AB4C293E-DBB3-4878-9B83-0498574818AF}" sibTransId="{8322AB1C-1AF2-427F-AA78-B1FA085EACF6}"/>
    <dgm:cxn modelId="{F664BE4E-8D2A-4A33-B411-ADCEF00FFCD8}" srcId="{1505AD6E-BEA7-436C-96A8-6D85346A42A0}" destId="{585D5673-A5BE-43B3-B887-013D26871914}" srcOrd="1" destOrd="0" parTransId="{D6301434-B03C-405D-9310-0131E36669A7}" sibTransId="{B2B6B096-5D35-40F0-B7DA-438F48650DB0}"/>
    <dgm:cxn modelId="{1083CFFF-5E78-4F7C-9987-8B632D678259}" type="presOf" srcId="{585D5673-A5BE-43B3-B887-013D26871914}" destId="{DD1F707A-9716-4D2D-9BF6-9F50D5EA0AF1}" srcOrd="0" destOrd="0" presId="urn:microsoft.com/office/officeart/2005/8/layout/vList2"/>
    <dgm:cxn modelId="{01B13C6F-2C98-40C0-943F-95902E2DE14B}" type="presOf" srcId="{87037E33-3DAE-43DF-9F9C-3A54C358A1F9}" destId="{484AE12B-82F4-4427-9B63-7F0EEA25D724}" srcOrd="0" destOrd="0" presId="urn:microsoft.com/office/officeart/2005/8/layout/vList2"/>
    <dgm:cxn modelId="{BDFEE0F2-9DC3-4822-8FD3-31839521115E}" type="presParOf" srcId="{01C35F36-108F-41FD-A15D-04C93C1B644B}" destId="{484AE12B-82F4-4427-9B63-7F0EEA25D724}" srcOrd="0" destOrd="0" presId="urn:microsoft.com/office/officeart/2005/8/layout/vList2"/>
    <dgm:cxn modelId="{CF07ED88-DED3-4C42-AF89-7C13B5DFBB66}" type="presParOf" srcId="{01C35F36-108F-41FD-A15D-04C93C1B644B}" destId="{EC46425E-83EE-46BE-AE5D-E1AF804BDA17}" srcOrd="1" destOrd="0" presId="urn:microsoft.com/office/officeart/2005/8/layout/vList2"/>
    <dgm:cxn modelId="{F1ABE224-4E95-4AAB-A1ED-2D11EF860996}" type="presParOf" srcId="{01C35F36-108F-41FD-A15D-04C93C1B644B}" destId="{DD1F707A-9716-4D2D-9BF6-9F50D5EA0A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912097-CF88-4738-AD82-0811ACEDBA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8FE8006-92FB-43C5-AD1D-25FF794FA4F7}">
      <dgm:prSet phldrT="[Text]" phldr="1"/>
      <dgm:spPr/>
      <dgm:t>
        <a:bodyPr/>
        <a:lstStyle/>
        <a:p>
          <a:endParaRPr lang="en-US"/>
        </a:p>
      </dgm:t>
    </dgm:pt>
    <dgm:pt modelId="{2EBB26CC-9D45-406F-A4A4-EE8116F78C23}" type="parTrans" cxnId="{5F0A4B4C-3C9A-4D93-8F25-821C8AFA9468}">
      <dgm:prSet/>
      <dgm:spPr/>
      <dgm:t>
        <a:bodyPr/>
        <a:lstStyle/>
        <a:p>
          <a:endParaRPr lang="en-US"/>
        </a:p>
      </dgm:t>
    </dgm:pt>
    <dgm:pt modelId="{D6DC2D63-2B97-4C2D-9792-B537B3F7CDD7}" type="sibTrans" cxnId="{5F0A4B4C-3C9A-4D93-8F25-821C8AFA9468}">
      <dgm:prSet/>
      <dgm:spPr/>
      <dgm:t>
        <a:bodyPr/>
        <a:lstStyle/>
        <a:p>
          <a:endParaRPr lang="en-US"/>
        </a:p>
      </dgm:t>
    </dgm:pt>
    <dgm:pt modelId="{3ECCF66F-E919-43C7-90B9-CA2296F73ABE}">
      <dgm:prSet phldrT="[Text]" phldr="1"/>
      <dgm:spPr/>
      <dgm:t>
        <a:bodyPr/>
        <a:lstStyle/>
        <a:p>
          <a:endParaRPr lang="en-US"/>
        </a:p>
      </dgm:t>
    </dgm:pt>
    <dgm:pt modelId="{91AEB1C0-F631-4DA2-9E18-4FF2ACD4D236}" type="parTrans" cxnId="{41EE7C13-3295-48AD-A8A6-649EFEB73EF3}">
      <dgm:prSet/>
      <dgm:spPr/>
      <dgm:t>
        <a:bodyPr/>
        <a:lstStyle/>
        <a:p>
          <a:endParaRPr lang="en-US"/>
        </a:p>
      </dgm:t>
    </dgm:pt>
    <dgm:pt modelId="{950980A2-1936-4ABD-83C8-9D2DFF65A59C}" type="sibTrans" cxnId="{41EE7C13-3295-48AD-A8A6-649EFEB73EF3}">
      <dgm:prSet/>
      <dgm:spPr/>
      <dgm:t>
        <a:bodyPr/>
        <a:lstStyle/>
        <a:p>
          <a:endParaRPr lang="en-US"/>
        </a:p>
      </dgm:t>
    </dgm:pt>
    <dgm:pt modelId="{90598994-3888-4F61-BCB6-AADCC4C11333}">
      <dgm:prSet phldrT="[Text]" phldr="1"/>
      <dgm:spPr/>
      <dgm:t>
        <a:bodyPr/>
        <a:lstStyle/>
        <a:p>
          <a:endParaRPr lang="en-US"/>
        </a:p>
      </dgm:t>
    </dgm:pt>
    <dgm:pt modelId="{DA256608-39F1-4035-8998-622390E38704}" type="parTrans" cxnId="{EEBC5D8D-1E9B-4E2E-8D1E-FF43E4A3A189}">
      <dgm:prSet/>
      <dgm:spPr/>
      <dgm:t>
        <a:bodyPr/>
        <a:lstStyle/>
        <a:p>
          <a:endParaRPr lang="en-US"/>
        </a:p>
      </dgm:t>
    </dgm:pt>
    <dgm:pt modelId="{64DAE872-5D8C-49E4-9E4F-DDEB42A05A5F}" type="sibTrans" cxnId="{EEBC5D8D-1E9B-4E2E-8D1E-FF43E4A3A189}">
      <dgm:prSet/>
      <dgm:spPr/>
      <dgm:t>
        <a:bodyPr/>
        <a:lstStyle/>
        <a:p>
          <a:endParaRPr lang="en-US"/>
        </a:p>
      </dgm:t>
    </dgm:pt>
    <dgm:pt modelId="{DB7BB852-AF05-4EAC-B537-061D700CE79A}" type="pres">
      <dgm:prSet presAssocID="{2B912097-CF88-4738-AD82-0811ACEDBA0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134CCF3-B539-4FF3-9672-C5068D90943E}" type="pres">
      <dgm:prSet presAssocID="{88FE8006-92FB-43C5-AD1D-25FF794FA4F7}" presName="parentLin" presStyleCnt="0"/>
      <dgm:spPr/>
    </dgm:pt>
    <dgm:pt modelId="{9ACB884A-9737-4CDA-9787-6369CC3DA5F3}" type="pres">
      <dgm:prSet presAssocID="{88FE8006-92FB-43C5-AD1D-25FF794FA4F7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C339F6C4-4CD5-4EBB-92AA-443B3F3CFEB1}" type="pres">
      <dgm:prSet presAssocID="{88FE8006-92FB-43C5-AD1D-25FF794FA4F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4662D6A-527D-4E73-A430-72AC313F5D45}" type="pres">
      <dgm:prSet presAssocID="{88FE8006-92FB-43C5-AD1D-25FF794FA4F7}" presName="negativeSpace" presStyleCnt="0"/>
      <dgm:spPr/>
    </dgm:pt>
    <dgm:pt modelId="{E032EFF8-6D9F-48A0-850E-54E3594E602F}" type="pres">
      <dgm:prSet presAssocID="{88FE8006-92FB-43C5-AD1D-25FF794FA4F7}" presName="childText" presStyleLbl="conFgAcc1" presStyleIdx="0" presStyleCnt="3">
        <dgm:presLayoutVars>
          <dgm:bulletEnabled val="1"/>
        </dgm:presLayoutVars>
      </dgm:prSet>
      <dgm:spPr/>
    </dgm:pt>
    <dgm:pt modelId="{7E0A1551-F288-47C6-A26E-2CAF46849466}" type="pres">
      <dgm:prSet presAssocID="{D6DC2D63-2B97-4C2D-9792-B537B3F7CDD7}" presName="spaceBetweenRectangles" presStyleCnt="0"/>
      <dgm:spPr/>
    </dgm:pt>
    <dgm:pt modelId="{647B1BA5-541E-49F6-A88B-8F82FA55EBC7}" type="pres">
      <dgm:prSet presAssocID="{3ECCF66F-E919-43C7-90B9-CA2296F73ABE}" presName="parentLin" presStyleCnt="0"/>
      <dgm:spPr/>
    </dgm:pt>
    <dgm:pt modelId="{B35C124D-45F1-46D5-A6C7-4AAA6AECD97C}" type="pres">
      <dgm:prSet presAssocID="{3ECCF66F-E919-43C7-90B9-CA2296F73ABE}" presName="parentLeftMargin" presStyleLbl="node1" presStyleIdx="0" presStyleCnt="3"/>
      <dgm:spPr/>
      <dgm:t>
        <a:bodyPr/>
        <a:lstStyle/>
        <a:p>
          <a:endParaRPr lang="id-ID"/>
        </a:p>
      </dgm:t>
    </dgm:pt>
    <dgm:pt modelId="{5ADFEEB5-AAC3-40D3-AD5D-B4D1F08F3A6D}" type="pres">
      <dgm:prSet presAssocID="{3ECCF66F-E919-43C7-90B9-CA2296F73A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34AA1C5-AB60-4A67-BB43-A66FDEBAD527}" type="pres">
      <dgm:prSet presAssocID="{3ECCF66F-E919-43C7-90B9-CA2296F73ABE}" presName="negativeSpace" presStyleCnt="0"/>
      <dgm:spPr/>
    </dgm:pt>
    <dgm:pt modelId="{1EE32BA1-ABF5-493A-8401-E4363BDC6775}" type="pres">
      <dgm:prSet presAssocID="{3ECCF66F-E919-43C7-90B9-CA2296F73ABE}" presName="childText" presStyleLbl="conFgAcc1" presStyleIdx="1" presStyleCnt="3">
        <dgm:presLayoutVars>
          <dgm:bulletEnabled val="1"/>
        </dgm:presLayoutVars>
      </dgm:prSet>
      <dgm:spPr/>
    </dgm:pt>
    <dgm:pt modelId="{76425297-152A-4AF7-B296-FB9DE2C0FFAC}" type="pres">
      <dgm:prSet presAssocID="{950980A2-1936-4ABD-83C8-9D2DFF65A59C}" presName="spaceBetweenRectangles" presStyleCnt="0"/>
      <dgm:spPr/>
    </dgm:pt>
    <dgm:pt modelId="{267065B6-06E5-4FB9-B317-BB1C576CA742}" type="pres">
      <dgm:prSet presAssocID="{90598994-3888-4F61-BCB6-AADCC4C11333}" presName="parentLin" presStyleCnt="0"/>
      <dgm:spPr/>
    </dgm:pt>
    <dgm:pt modelId="{8E90AEC3-89B1-4A94-A4C8-1AE5160CE19D}" type="pres">
      <dgm:prSet presAssocID="{90598994-3888-4F61-BCB6-AADCC4C11333}" presName="parentLeftMargin" presStyleLbl="node1" presStyleIdx="1" presStyleCnt="3"/>
      <dgm:spPr/>
      <dgm:t>
        <a:bodyPr/>
        <a:lstStyle/>
        <a:p>
          <a:endParaRPr lang="id-ID"/>
        </a:p>
      </dgm:t>
    </dgm:pt>
    <dgm:pt modelId="{94F59A94-7693-4C75-BB25-F1A769DC764D}" type="pres">
      <dgm:prSet presAssocID="{90598994-3888-4F61-BCB6-AADCC4C113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560BB3-9478-4D29-8E20-2F652916BA87}" type="pres">
      <dgm:prSet presAssocID="{90598994-3888-4F61-BCB6-AADCC4C11333}" presName="negativeSpace" presStyleCnt="0"/>
      <dgm:spPr/>
    </dgm:pt>
    <dgm:pt modelId="{C835D60E-905E-43EE-8055-DC7E506927D0}" type="pres">
      <dgm:prSet presAssocID="{90598994-3888-4F61-BCB6-AADCC4C113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0483B5-D5FD-4CBF-B2D1-593F068BA9F0}" type="presOf" srcId="{2B912097-CF88-4738-AD82-0811ACEDBA0C}" destId="{DB7BB852-AF05-4EAC-B537-061D700CE79A}" srcOrd="0" destOrd="0" presId="urn:microsoft.com/office/officeart/2005/8/layout/list1"/>
    <dgm:cxn modelId="{37386890-811F-4783-82F8-58151EE530AC}" type="presOf" srcId="{88FE8006-92FB-43C5-AD1D-25FF794FA4F7}" destId="{9ACB884A-9737-4CDA-9787-6369CC3DA5F3}" srcOrd="0" destOrd="0" presId="urn:microsoft.com/office/officeart/2005/8/layout/list1"/>
    <dgm:cxn modelId="{DE1B18F3-9FE9-479D-9699-203681025363}" type="presOf" srcId="{3ECCF66F-E919-43C7-90B9-CA2296F73ABE}" destId="{B35C124D-45F1-46D5-A6C7-4AAA6AECD97C}" srcOrd="0" destOrd="0" presId="urn:microsoft.com/office/officeart/2005/8/layout/list1"/>
    <dgm:cxn modelId="{5F0A4B4C-3C9A-4D93-8F25-821C8AFA9468}" srcId="{2B912097-CF88-4738-AD82-0811ACEDBA0C}" destId="{88FE8006-92FB-43C5-AD1D-25FF794FA4F7}" srcOrd="0" destOrd="0" parTransId="{2EBB26CC-9D45-406F-A4A4-EE8116F78C23}" sibTransId="{D6DC2D63-2B97-4C2D-9792-B537B3F7CDD7}"/>
    <dgm:cxn modelId="{385455C2-685D-4AB8-97B5-6F11311A11CC}" type="presOf" srcId="{90598994-3888-4F61-BCB6-AADCC4C11333}" destId="{94F59A94-7693-4C75-BB25-F1A769DC764D}" srcOrd="1" destOrd="0" presId="urn:microsoft.com/office/officeart/2005/8/layout/list1"/>
    <dgm:cxn modelId="{B154871E-ACF8-4E14-80D9-ACFC0C24DE2D}" type="presOf" srcId="{3ECCF66F-E919-43C7-90B9-CA2296F73ABE}" destId="{5ADFEEB5-AAC3-40D3-AD5D-B4D1F08F3A6D}" srcOrd="1" destOrd="0" presId="urn:microsoft.com/office/officeart/2005/8/layout/list1"/>
    <dgm:cxn modelId="{EEBC5D8D-1E9B-4E2E-8D1E-FF43E4A3A189}" srcId="{2B912097-CF88-4738-AD82-0811ACEDBA0C}" destId="{90598994-3888-4F61-BCB6-AADCC4C11333}" srcOrd="2" destOrd="0" parTransId="{DA256608-39F1-4035-8998-622390E38704}" sibTransId="{64DAE872-5D8C-49E4-9E4F-DDEB42A05A5F}"/>
    <dgm:cxn modelId="{A7F9E3CC-15CC-4228-B562-31DD592F2093}" type="presOf" srcId="{90598994-3888-4F61-BCB6-AADCC4C11333}" destId="{8E90AEC3-89B1-4A94-A4C8-1AE5160CE19D}" srcOrd="0" destOrd="0" presId="urn:microsoft.com/office/officeart/2005/8/layout/list1"/>
    <dgm:cxn modelId="{A663B767-A782-4E40-B290-46BFF59D2BC5}" type="presOf" srcId="{88FE8006-92FB-43C5-AD1D-25FF794FA4F7}" destId="{C339F6C4-4CD5-4EBB-92AA-443B3F3CFEB1}" srcOrd="1" destOrd="0" presId="urn:microsoft.com/office/officeart/2005/8/layout/list1"/>
    <dgm:cxn modelId="{41EE7C13-3295-48AD-A8A6-649EFEB73EF3}" srcId="{2B912097-CF88-4738-AD82-0811ACEDBA0C}" destId="{3ECCF66F-E919-43C7-90B9-CA2296F73ABE}" srcOrd="1" destOrd="0" parTransId="{91AEB1C0-F631-4DA2-9E18-4FF2ACD4D236}" sibTransId="{950980A2-1936-4ABD-83C8-9D2DFF65A59C}"/>
    <dgm:cxn modelId="{6195DFC2-DC09-4F56-ADA7-DB3AB516E96A}" type="presParOf" srcId="{DB7BB852-AF05-4EAC-B537-061D700CE79A}" destId="{A134CCF3-B539-4FF3-9672-C5068D90943E}" srcOrd="0" destOrd="0" presId="urn:microsoft.com/office/officeart/2005/8/layout/list1"/>
    <dgm:cxn modelId="{9E1A9B22-0C51-4127-9A09-FBDCD1BFE109}" type="presParOf" srcId="{A134CCF3-B539-4FF3-9672-C5068D90943E}" destId="{9ACB884A-9737-4CDA-9787-6369CC3DA5F3}" srcOrd="0" destOrd="0" presId="urn:microsoft.com/office/officeart/2005/8/layout/list1"/>
    <dgm:cxn modelId="{C7D6EA8A-9E51-446D-801F-B79B0C4AA3E9}" type="presParOf" srcId="{A134CCF3-B539-4FF3-9672-C5068D90943E}" destId="{C339F6C4-4CD5-4EBB-92AA-443B3F3CFEB1}" srcOrd="1" destOrd="0" presId="urn:microsoft.com/office/officeart/2005/8/layout/list1"/>
    <dgm:cxn modelId="{2EC092AC-244B-4704-80CF-1F086068AC00}" type="presParOf" srcId="{DB7BB852-AF05-4EAC-B537-061D700CE79A}" destId="{B4662D6A-527D-4E73-A430-72AC313F5D45}" srcOrd="1" destOrd="0" presId="urn:microsoft.com/office/officeart/2005/8/layout/list1"/>
    <dgm:cxn modelId="{FAAADC33-3429-4863-8DD6-AEE25764F3B4}" type="presParOf" srcId="{DB7BB852-AF05-4EAC-B537-061D700CE79A}" destId="{E032EFF8-6D9F-48A0-850E-54E3594E602F}" srcOrd="2" destOrd="0" presId="urn:microsoft.com/office/officeart/2005/8/layout/list1"/>
    <dgm:cxn modelId="{32E1FB71-A7AC-47E7-99D9-4F3C4DB21660}" type="presParOf" srcId="{DB7BB852-AF05-4EAC-B537-061D700CE79A}" destId="{7E0A1551-F288-47C6-A26E-2CAF46849466}" srcOrd="3" destOrd="0" presId="urn:microsoft.com/office/officeart/2005/8/layout/list1"/>
    <dgm:cxn modelId="{6ECB695A-68AF-4CFE-8C6F-0FFE12A0E913}" type="presParOf" srcId="{DB7BB852-AF05-4EAC-B537-061D700CE79A}" destId="{647B1BA5-541E-49F6-A88B-8F82FA55EBC7}" srcOrd="4" destOrd="0" presId="urn:microsoft.com/office/officeart/2005/8/layout/list1"/>
    <dgm:cxn modelId="{5B717864-1133-45FD-B773-8CBAD3E8F8EF}" type="presParOf" srcId="{647B1BA5-541E-49F6-A88B-8F82FA55EBC7}" destId="{B35C124D-45F1-46D5-A6C7-4AAA6AECD97C}" srcOrd="0" destOrd="0" presId="urn:microsoft.com/office/officeart/2005/8/layout/list1"/>
    <dgm:cxn modelId="{CC0401D0-7F4E-4342-AE03-356AF0B34C6A}" type="presParOf" srcId="{647B1BA5-541E-49F6-A88B-8F82FA55EBC7}" destId="{5ADFEEB5-AAC3-40D3-AD5D-B4D1F08F3A6D}" srcOrd="1" destOrd="0" presId="urn:microsoft.com/office/officeart/2005/8/layout/list1"/>
    <dgm:cxn modelId="{5DDD2560-CEA6-476F-ACC3-D4D312B7E95F}" type="presParOf" srcId="{DB7BB852-AF05-4EAC-B537-061D700CE79A}" destId="{C34AA1C5-AB60-4A67-BB43-A66FDEBAD527}" srcOrd="5" destOrd="0" presId="urn:microsoft.com/office/officeart/2005/8/layout/list1"/>
    <dgm:cxn modelId="{488A71D1-1B95-473E-9AB9-6412149494EA}" type="presParOf" srcId="{DB7BB852-AF05-4EAC-B537-061D700CE79A}" destId="{1EE32BA1-ABF5-493A-8401-E4363BDC6775}" srcOrd="6" destOrd="0" presId="urn:microsoft.com/office/officeart/2005/8/layout/list1"/>
    <dgm:cxn modelId="{B5BF2BB2-0407-441F-8074-E89B6D838750}" type="presParOf" srcId="{DB7BB852-AF05-4EAC-B537-061D700CE79A}" destId="{76425297-152A-4AF7-B296-FB9DE2C0FFAC}" srcOrd="7" destOrd="0" presId="urn:microsoft.com/office/officeart/2005/8/layout/list1"/>
    <dgm:cxn modelId="{87A3EB79-B2DD-432E-B99F-95B1C6A422ED}" type="presParOf" srcId="{DB7BB852-AF05-4EAC-B537-061D700CE79A}" destId="{267065B6-06E5-4FB9-B317-BB1C576CA742}" srcOrd="8" destOrd="0" presId="urn:microsoft.com/office/officeart/2005/8/layout/list1"/>
    <dgm:cxn modelId="{FC882942-EB87-491D-8F78-E486430234D5}" type="presParOf" srcId="{267065B6-06E5-4FB9-B317-BB1C576CA742}" destId="{8E90AEC3-89B1-4A94-A4C8-1AE5160CE19D}" srcOrd="0" destOrd="0" presId="urn:microsoft.com/office/officeart/2005/8/layout/list1"/>
    <dgm:cxn modelId="{12D26443-52E0-4CB7-A74F-868425AF2134}" type="presParOf" srcId="{267065B6-06E5-4FB9-B317-BB1C576CA742}" destId="{94F59A94-7693-4C75-BB25-F1A769DC764D}" srcOrd="1" destOrd="0" presId="urn:microsoft.com/office/officeart/2005/8/layout/list1"/>
    <dgm:cxn modelId="{0F711829-1D81-4906-8509-55AF4520CF08}" type="presParOf" srcId="{DB7BB852-AF05-4EAC-B537-061D700CE79A}" destId="{3E560BB3-9478-4D29-8E20-2F652916BA87}" srcOrd="9" destOrd="0" presId="urn:microsoft.com/office/officeart/2005/8/layout/list1"/>
    <dgm:cxn modelId="{A8E14F55-036F-494D-9E3B-F1AE6F65C729}" type="presParOf" srcId="{DB7BB852-AF05-4EAC-B537-061D700CE79A}" destId="{C835D60E-905E-43EE-8055-DC7E506927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AAF965-0343-4211-9598-8A9C1F753A8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EBFFB-AC42-491F-A873-573C8445B85F}">
      <dgm:prSet phldrT="[Text]"/>
      <dgm:spPr/>
      <dgm:t>
        <a:bodyPr/>
        <a:lstStyle/>
        <a:p>
          <a:r>
            <a:rPr lang="id-ID" dirty="0"/>
            <a:t>1</a:t>
          </a:r>
          <a:endParaRPr lang="en-US" dirty="0"/>
        </a:p>
      </dgm:t>
    </dgm:pt>
    <dgm:pt modelId="{F0D92768-6A7E-40D7-B29A-37639D98E13C}" type="parTrans" cxnId="{8C02150B-95BB-45A1-8939-ADC8356E8143}">
      <dgm:prSet/>
      <dgm:spPr/>
      <dgm:t>
        <a:bodyPr/>
        <a:lstStyle/>
        <a:p>
          <a:endParaRPr lang="en-US"/>
        </a:p>
      </dgm:t>
    </dgm:pt>
    <dgm:pt modelId="{71BBE626-FDB2-4487-A3C1-626FD8B3B4A2}" type="sibTrans" cxnId="{8C02150B-95BB-45A1-8939-ADC8356E8143}">
      <dgm:prSet/>
      <dgm:spPr/>
      <dgm:t>
        <a:bodyPr/>
        <a:lstStyle/>
        <a:p>
          <a:endParaRPr lang="en-US"/>
        </a:p>
      </dgm:t>
    </dgm:pt>
    <dgm:pt modelId="{09A8FEB8-5DB0-46DC-8138-D7DF1B76D0CE}">
      <dgm:prSet phldrT="[Text]" custT="1"/>
      <dgm:spPr/>
      <dgm:t>
        <a:bodyPr/>
        <a:lstStyle/>
        <a:p>
          <a:pPr algn="just"/>
          <a:r>
            <a:rPr lang="id-ID" sz="1800" dirty="0"/>
            <a:t>Data </a:t>
          </a:r>
          <a:r>
            <a:rPr lang="id-ID" sz="1800" dirty="0" smtClean="0"/>
            <a:t>fasilitas kesehatan </a:t>
          </a:r>
          <a:r>
            <a:rPr lang="id-ID" sz="1800" dirty="0"/>
            <a:t>yang digunakan adalah data </a:t>
          </a:r>
          <a:r>
            <a:rPr lang="id-ID" sz="1800" dirty="0" smtClean="0"/>
            <a:t>Fasilitas Kesehatan BPJS di Kota Malang meliputi puskesmas, optik, rumah sakit, klinik, klinik TNI atau POLRI dan apotek</a:t>
          </a:r>
          <a:endParaRPr lang="en-US" sz="1800" dirty="0"/>
        </a:p>
      </dgm:t>
    </dgm:pt>
    <dgm:pt modelId="{1289DD4D-7449-45EF-BDF0-F2B21EFCE4E9}" type="parTrans" cxnId="{3FCFD388-4D0B-40E6-A123-EAA88D758555}">
      <dgm:prSet/>
      <dgm:spPr/>
      <dgm:t>
        <a:bodyPr/>
        <a:lstStyle/>
        <a:p>
          <a:endParaRPr lang="en-US"/>
        </a:p>
      </dgm:t>
    </dgm:pt>
    <dgm:pt modelId="{2B9CA2AB-C4A1-43A7-82DF-59CB1DA43D75}" type="sibTrans" cxnId="{3FCFD388-4D0B-40E6-A123-EAA88D758555}">
      <dgm:prSet/>
      <dgm:spPr/>
      <dgm:t>
        <a:bodyPr/>
        <a:lstStyle/>
        <a:p>
          <a:endParaRPr lang="en-US"/>
        </a:p>
      </dgm:t>
    </dgm:pt>
    <dgm:pt modelId="{5BDCBC4F-1009-4E24-8F1C-89A494251F3A}">
      <dgm:prSet phldrT="[Text]"/>
      <dgm:spPr/>
      <dgm:t>
        <a:bodyPr/>
        <a:lstStyle/>
        <a:p>
          <a:r>
            <a:rPr lang="id-ID" dirty="0"/>
            <a:t>2</a:t>
          </a:r>
          <a:endParaRPr lang="en-US" dirty="0"/>
        </a:p>
      </dgm:t>
    </dgm:pt>
    <dgm:pt modelId="{DB9DC202-6EE3-42FA-8459-37F93F849C6D}" type="parTrans" cxnId="{F4DFCA1B-36F1-4027-9E87-6859740C713E}">
      <dgm:prSet/>
      <dgm:spPr/>
      <dgm:t>
        <a:bodyPr/>
        <a:lstStyle/>
        <a:p>
          <a:endParaRPr lang="en-US"/>
        </a:p>
      </dgm:t>
    </dgm:pt>
    <dgm:pt modelId="{246DDF51-FD67-4195-9CB4-97B4750D62C2}" type="sibTrans" cxnId="{F4DFCA1B-36F1-4027-9E87-6859740C713E}">
      <dgm:prSet/>
      <dgm:spPr/>
      <dgm:t>
        <a:bodyPr/>
        <a:lstStyle/>
        <a:p>
          <a:endParaRPr lang="en-US"/>
        </a:p>
      </dgm:t>
    </dgm:pt>
    <dgm:pt modelId="{B460B1CB-C050-4BD9-BC16-AB5D97F8E8D2}">
      <dgm:prSet phldrT="[Text]" custT="1"/>
      <dgm:spPr/>
      <dgm:t>
        <a:bodyPr/>
        <a:lstStyle/>
        <a:p>
          <a:r>
            <a:rPr lang="id-ID" sz="1800" dirty="0"/>
            <a:t>Aplikasi yang di bangun dijalankan pada </a:t>
          </a:r>
          <a:r>
            <a:rPr lang="id-ID" sz="1800" i="1" dirty="0"/>
            <a:t>platform mobile.</a:t>
          </a:r>
          <a:endParaRPr lang="en-US" sz="1800" dirty="0"/>
        </a:p>
      </dgm:t>
    </dgm:pt>
    <dgm:pt modelId="{7EBF69C1-DE39-4D0C-ACAA-187201754849}" type="parTrans" cxnId="{92FB71AE-ED80-40BF-8699-D6C3D100B80A}">
      <dgm:prSet/>
      <dgm:spPr/>
      <dgm:t>
        <a:bodyPr/>
        <a:lstStyle/>
        <a:p>
          <a:endParaRPr lang="en-US"/>
        </a:p>
      </dgm:t>
    </dgm:pt>
    <dgm:pt modelId="{21EA743A-C863-4A22-A256-AE996A69E67C}" type="sibTrans" cxnId="{92FB71AE-ED80-40BF-8699-D6C3D100B80A}">
      <dgm:prSet/>
      <dgm:spPr/>
      <dgm:t>
        <a:bodyPr/>
        <a:lstStyle/>
        <a:p>
          <a:endParaRPr lang="en-US"/>
        </a:p>
      </dgm:t>
    </dgm:pt>
    <dgm:pt modelId="{6CBF4FA7-F5C3-4C21-B966-791CBC321898}">
      <dgm:prSet phldrT="[Text]"/>
      <dgm:spPr/>
      <dgm:t>
        <a:bodyPr/>
        <a:lstStyle/>
        <a:p>
          <a:r>
            <a:rPr lang="id-ID" dirty="0"/>
            <a:t>3</a:t>
          </a:r>
          <a:endParaRPr lang="en-US" dirty="0"/>
        </a:p>
      </dgm:t>
    </dgm:pt>
    <dgm:pt modelId="{A14470A9-3C66-4A44-ADDF-BF13F8A5C053}" type="parTrans" cxnId="{4D0EB4C8-9E3B-4C42-923C-76811E09FE0F}">
      <dgm:prSet/>
      <dgm:spPr/>
      <dgm:t>
        <a:bodyPr/>
        <a:lstStyle/>
        <a:p>
          <a:endParaRPr lang="en-US"/>
        </a:p>
      </dgm:t>
    </dgm:pt>
    <dgm:pt modelId="{032E5E5E-7FA3-4E7A-BFC0-C136AD85CA0D}" type="sibTrans" cxnId="{4D0EB4C8-9E3B-4C42-923C-76811E09FE0F}">
      <dgm:prSet/>
      <dgm:spPr/>
      <dgm:t>
        <a:bodyPr/>
        <a:lstStyle/>
        <a:p>
          <a:endParaRPr lang="en-US"/>
        </a:p>
      </dgm:t>
    </dgm:pt>
    <dgm:pt modelId="{46595B50-E22A-415F-A957-AA3C2579AC09}">
      <dgm:prSet phldrT="[Text]" custT="1"/>
      <dgm:spPr/>
      <dgm:t>
        <a:bodyPr/>
        <a:lstStyle/>
        <a:p>
          <a:r>
            <a:rPr lang="id-ID" sz="1800" dirty="0"/>
            <a:t>Aplikasi membutuhkan koneksi internet untuk mengakses </a:t>
          </a:r>
          <a:r>
            <a:rPr lang="id-ID" sz="1800" dirty="0" smtClean="0"/>
            <a:t>GPS</a:t>
          </a:r>
          <a:r>
            <a:rPr lang="id-ID" sz="1800" i="1" dirty="0" smtClean="0"/>
            <a:t>,</a:t>
          </a:r>
          <a:r>
            <a:rPr lang="id-ID" sz="1800" i="0" dirty="0" smtClean="0"/>
            <a:t> </a:t>
          </a:r>
          <a:r>
            <a:rPr lang="id-ID" sz="1800" i="0" dirty="0"/>
            <a:t>dan mengambil data dari server.</a:t>
          </a:r>
          <a:endParaRPr lang="en-US" sz="1800" dirty="0"/>
        </a:p>
      </dgm:t>
    </dgm:pt>
    <dgm:pt modelId="{0749A173-1BBA-4CF7-81BF-3022880D8CD6}" type="parTrans" cxnId="{5D673B18-B7A6-4EC5-90D5-1B4DC004107B}">
      <dgm:prSet/>
      <dgm:spPr/>
      <dgm:t>
        <a:bodyPr/>
        <a:lstStyle/>
        <a:p>
          <a:endParaRPr lang="en-US"/>
        </a:p>
      </dgm:t>
    </dgm:pt>
    <dgm:pt modelId="{3909B7E2-D162-4F68-AAA0-48E413A5115C}" type="sibTrans" cxnId="{5D673B18-B7A6-4EC5-90D5-1B4DC004107B}">
      <dgm:prSet/>
      <dgm:spPr/>
      <dgm:t>
        <a:bodyPr/>
        <a:lstStyle/>
        <a:p>
          <a:endParaRPr lang="en-US"/>
        </a:p>
      </dgm:t>
    </dgm:pt>
    <dgm:pt modelId="{03DA026F-3F18-4BC3-9B8F-53457CEA6D0F}" type="pres">
      <dgm:prSet presAssocID="{8BAAF965-0343-4211-9598-8A9C1F753A8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FA63A48-A3DE-4FB1-99DE-E63231E95790}" type="pres">
      <dgm:prSet presAssocID="{B42EBFFB-AC42-491F-A873-573C8445B85F}" presName="composite" presStyleCnt="0"/>
      <dgm:spPr/>
    </dgm:pt>
    <dgm:pt modelId="{32FD5263-1925-4806-B46D-4E71A32958D1}" type="pres">
      <dgm:prSet presAssocID="{B42EBFFB-AC42-491F-A873-573C8445B85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773FEF4-73F4-4A2A-A038-890CB631F9E7}" type="pres">
      <dgm:prSet presAssocID="{B42EBFFB-AC42-491F-A873-573C8445B85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A751FD-52A8-4A65-884E-4580F847C63F}" type="pres">
      <dgm:prSet presAssocID="{71BBE626-FDB2-4487-A3C1-626FD8B3B4A2}" presName="sp" presStyleCnt="0"/>
      <dgm:spPr/>
    </dgm:pt>
    <dgm:pt modelId="{DB27CC52-E409-4DDA-A6F1-CDB75B1C05C7}" type="pres">
      <dgm:prSet presAssocID="{5BDCBC4F-1009-4E24-8F1C-89A494251F3A}" presName="composite" presStyleCnt="0"/>
      <dgm:spPr/>
    </dgm:pt>
    <dgm:pt modelId="{83C9FE3E-F90D-4274-AA42-D312D0210F59}" type="pres">
      <dgm:prSet presAssocID="{5BDCBC4F-1009-4E24-8F1C-89A494251F3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330B736-B967-4DB8-874C-5F0730D2A337}" type="pres">
      <dgm:prSet presAssocID="{5BDCBC4F-1009-4E24-8F1C-89A494251F3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D152E4-9B35-4826-84A3-673BA97579CC}" type="pres">
      <dgm:prSet presAssocID="{246DDF51-FD67-4195-9CB4-97B4750D62C2}" presName="sp" presStyleCnt="0"/>
      <dgm:spPr/>
    </dgm:pt>
    <dgm:pt modelId="{2A6EB296-3D85-4596-B53E-4439771C2FF5}" type="pres">
      <dgm:prSet presAssocID="{6CBF4FA7-F5C3-4C21-B966-791CBC321898}" presName="composite" presStyleCnt="0"/>
      <dgm:spPr/>
    </dgm:pt>
    <dgm:pt modelId="{9C256E5F-C377-4758-8204-D16E73A0DC7D}" type="pres">
      <dgm:prSet presAssocID="{6CBF4FA7-F5C3-4C21-B966-791CBC32189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991677-A0D2-49EF-8198-F7AF9AC6EA4C}" type="pres">
      <dgm:prSet presAssocID="{6CBF4FA7-F5C3-4C21-B966-791CBC32189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F59D4B6-90A1-4EAA-A871-858127A80E73}" type="presOf" srcId="{09A8FEB8-5DB0-46DC-8138-D7DF1B76D0CE}" destId="{F773FEF4-73F4-4A2A-A038-890CB631F9E7}" srcOrd="0" destOrd="0" presId="urn:microsoft.com/office/officeart/2005/8/layout/chevron2"/>
    <dgm:cxn modelId="{5D673B18-B7A6-4EC5-90D5-1B4DC004107B}" srcId="{6CBF4FA7-F5C3-4C21-B966-791CBC321898}" destId="{46595B50-E22A-415F-A957-AA3C2579AC09}" srcOrd="0" destOrd="0" parTransId="{0749A173-1BBA-4CF7-81BF-3022880D8CD6}" sibTransId="{3909B7E2-D162-4F68-AAA0-48E413A5115C}"/>
    <dgm:cxn modelId="{CF81AD77-F86A-473A-BA56-E7AA33EE4E99}" type="presOf" srcId="{B42EBFFB-AC42-491F-A873-573C8445B85F}" destId="{32FD5263-1925-4806-B46D-4E71A32958D1}" srcOrd="0" destOrd="0" presId="urn:microsoft.com/office/officeart/2005/8/layout/chevron2"/>
    <dgm:cxn modelId="{4D0EB4C8-9E3B-4C42-923C-76811E09FE0F}" srcId="{8BAAF965-0343-4211-9598-8A9C1F753A88}" destId="{6CBF4FA7-F5C3-4C21-B966-791CBC321898}" srcOrd="2" destOrd="0" parTransId="{A14470A9-3C66-4A44-ADDF-BF13F8A5C053}" sibTransId="{032E5E5E-7FA3-4E7A-BFC0-C136AD85CA0D}"/>
    <dgm:cxn modelId="{251EEE12-2B92-4DBF-BFD3-A057D5A7C1AD}" type="presOf" srcId="{5BDCBC4F-1009-4E24-8F1C-89A494251F3A}" destId="{83C9FE3E-F90D-4274-AA42-D312D0210F59}" srcOrd="0" destOrd="0" presId="urn:microsoft.com/office/officeart/2005/8/layout/chevron2"/>
    <dgm:cxn modelId="{5963F85D-796D-4A21-9AA5-9974AF54670E}" type="presOf" srcId="{B460B1CB-C050-4BD9-BC16-AB5D97F8E8D2}" destId="{4330B736-B967-4DB8-874C-5F0730D2A337}" srcOrd="0" destOrd="0" presId="urn:microsoft.com/office/officeart/2005/8/layout/chevron2"/>
    <dgm:cxn modelId="{CB09A3D1-5B33-4D7B-81C0-2F7556061356}" type="presOf" srcId="{8BAAF965-0343-4211-9598-8A9C1F753A88}" destId="{03DA026F-3F18-4BC3-9B8F-53457CEA6D0F}" srcOrd="0" destOrd="0" presId="urn:microsoft.com/office/officeart/2005/8/layout/chevron2"/>
    <dgm:cxn modelId="{8C02150B-95BB-45A1-8939-ADC8356E8143}" srcId="{8BAAF965-0343-4211-9598-8A9C1F753A88}" destId="{B42EBFFB-AC42-491F-A873-573C8445B85F}" srcOrd="0" destOrd="0" parTransId="{F0D92768-6A7E-40D7-B29A-37639D98E13C}" sibTransId="{71BBE626-FDB2-4487-A3C1-626FD8B3B4A2}"/>
    <dgm:cxn modelId="{F4DFCA1B-36F1-4027-9E87-6859740C713E}" srcId="{8BAAF965-0343-4211-9598-8A9C1F753A88}" destId="{5BDCBC4F-1009-4E24-8F1C-89A494251F3A}" srcOrd="1" destOrd="0" parTransId="{DB9DC202-6EE3-42FA-8459-37F93F849C6D}" sibTransId="{246DDF51-FD67-4195-9CB4-97B4750D62C2}"/>
    <dgm:cxn modelId="{5E06441E-A6F7-4DE6-AF36-24A0F9C43972}" type="presOf" srcId="{6CBF4FA7-F5C3-4C21-B966-791CBC321898}" destId="{9C256E5F-C377-4758-8204-D16E73A0DC7D}" srcOrd="0" destOrd="0" presId="urn:microsoft.com/office/officeart/2005/8/layout/chevron2"/>
    <dgm:cxn modelId="{E47866F8-F0D0-42BB-8191-C8856874E333}" type="presOf" srcId="{46595B50-E22A-415F-A957-AA3C2579AC09}" destId="{D2991677-A0D2-49EF-8198-F7AF9AC6EA4C}" srcOrd="0" destOrd="0" presId="urn:microsoft.com/office/officeart/2005/8/layout/chevron2"/>
    <dgm:cxn modelId="{3FCFD388-4D0B-40E6-A123-EAA88D758555}" srcId="{B42EBFFB-AC42-491F-A873-573C8445B85F}" destId="{09A8FEB8-5DB0-46DC-8138-D7DF1B76D0CE}" srcOrd="0" destOrd="0" parTransId="{1289DD4D-7449-45EF-BDF0-F2B21EFCE4E9}" sibTransId="{2B9CA2AB-C4A1-43A7-82DF-59CB1DA43D75}"/>
    <dgm:cxn modelId="{92FB71AE-ED80-40BF-8699-D6C3D100B80A}" srcId="{5BDCBC4F-1009-4E24-8F1C-89A494251F3A}" destId="{B460B1CB-C050-4BD9-BC16-AB5D97F8E8D2}" srcOrd="0" destOrd="0" parTransId="{7EBF69C1-DE39-4D0C-ACAA-187201754849}" sibTransId="{21EA743A-C863-4A22-A256-AE996A69E67C}"/>
    <dgm:cxn modelId="{A36A39A9-08B7-4868-B5D4-AAE325097F2E}" type="presParOf" srcId="{03DA026F-3F18-4BC3-9B8F-53457CEA6D0F}" destId="{9FA63A48-A3DE-4FB1-99DE-E63231E95790}" srcOrd="0" destOrd="0" presId="urn:microsoft.com/office/officeart/2005/8/layout/chevron2"/>
    <dgm:cxn modelId="{040530D0-D2C9-4C18-9BC5-CD52196075E0}" type="presParOf" srcId="{9FA63A48-A3DE-4FB1-99DE-E63231E95790}" destId="{32FD5263-1925-4806-B46D-4E71A32958D1}" srcOrd="0" destOrd="0" presId="urn:microsoft.com/office/officeart/2005/8/layout/chevron2"/>
    <dgm:cxn modelId="{4DDBA174-FE06-4416-9DB6-8E3C61C60ED3}" type="presParOf" srcId="{9FA63A48-A3DE-4FB1-99DE-E63231E95790}" destId="{F773FEF4-73F4-4A2A-A038-890CB631F9E7}" srcOrd="1" destOrd="0" presId="urn:microsoft.com/office/officeart/2005/8/layout/chevron2"/>
    <dgm:cxn modelId="{2AD29E09-A786-4ABA-88D0-E6792E379B31}" type="presParOf" srcId="{03DA026F-3F18-4BC3-9B8F-53457CEA6D0F}" destId="{03A751FD-52A8-4A65-884E-4580F847C63F}" srcOrd="1" destOrd="0" presId="urn:microsoft.com/office/officeart/2005/8/layout/chevron2"/>
    <dgm:cxn modelId="{3C1F4076-986E-4F48-97D2-D4F8E7B02AE1}" type="presParOf" srcId="{03DA026F-3F18-4BC3-9B8F-53457CEA6D0F}" destId="{DB27CC52-E409-4DDA-A6F1-CDB75B1C05C7}" srcOrd="2" destOrd="0" presId="urn:microsoft.com/office/officeart/2005/8/layout/chevron2"/>
    <dgm:cxn modelId="{9B24CE86-870B-4B68-8E78-DC5F2A37D32F}" type="presParOf" srcId="{DB27CC52-E409-4DDA-A6F1-CDB75B1C05C7}" destId="{83C9FE3E-F90D-4274-AA42-D312D0210F59}" srcOrd="0" destOrd="0" presId="urn:microsoft.com/office/officeart/2005/8/layout/chevron2"/>
    <dgm:cxn modelId="{DA70B7B6-B1CF-4085-AC1B-DC41DEFF200F}" type="presParOf" srcId="{DB27CC52-E409-4DDA-A6F1-CDB75B1C05C7}" destId="{4330B736-B967-4DB8-874C-5F0730D2A337}" srcOrd="1" destOrd="0" presId="urn:microsoft.com/office/officeart/2005/8/layout/chevron2"/>
    <dgm:cxn modelId="{AA5A7BEE-7702-4454-95BA-392CFD4E047E}" type="presParOf" srcId="{03DA026F-3F18-4BC3-9B8F-53457CEA6D0F}" destId="{1FD152E4-9B35-4826-84A3-673BA97579CC}" srcOrd="3" destOrd="0" presId="urn:microsoft.com/office/officeart/2005/8/layout/chevron2"/>
    <dgm:cxn modelId="{A3362B29-8D8A-43E2-B795-156FE66C8CC4}" type="presParOf" srcId="{03DA026F-3F18-4BC3-9B8F-53457CEA6D0F}" destId="{2A6EB296-3D85-4596-B53E-4439771C2FF5}" srcOrd="4" destOrd="0" presId="urn:microsoft.com/office/officeart/2005/8/layout/chevron2"/>
    <dgm:cxn modelId="{141B48FF-E767-4096-B2F1-8A2E313593C1}" type="presParOf" srcId="{2A6EB296-3D85-4596-B53E-4439771C2FF5}" destId="{9C256E5F-C377-4758-8204-D16E73A0DC7D}" srcOrd="0" destOrd="0" presId="urn:microsoft.com/office/officeart/2005/8/layout/chevron2"/>
    <dgm:cxn modelId="{DD23A57E-7E62-43ED-B7B8-24AD90725A7B}" type="presParOf" srcId="{2A6EB296-3D85-4596-B53E-4439771C2FF5}" destId="{D2991677-A0D2-49EF-8198-F7AF9AC6EA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2EFF8-6D9F-48A0-850E-54E3594E602F}">
      <dsp:nvSpPr>
        <dsp:cNvPr id="0" name=""/>
        <dsp:cNvSpPr/>
      </dsp:nvSpPr>
      <dsp:spPr>
        <a:xfrm>
          <a:off x="0" y="58801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9F6C4-4CD5-4EBB-92AA-443B3F3CFEB1}">
      <dsp:nvSpPr>
        <dsp:cNvPr id="0" name=""/>
        <dsp:cNvSpPr/>
      </dsp:nvSpPr>
      <dsp:spPr>
        <a:xfrm>
          <a:off x="365760" y="1237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68578"/>
        <a:ext cx="5008238" cy="1038878"/>
      </dsp:txXfrm>
    </dsp:sp>
    <dsp:sp modelId="{1EE32BA1-ABF5-493A-8401-E4363BDC6775}">
      <dsp:nvSpPr>
        <dsp:cNvPr id="0" name=""/>
        <dsp:cNvSpPr/>
      </dsp:nvSpPr>
      <dsp:spPr>
        <a:xfrm>
          <a:off x="0" y="235705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FEEB5-AAC3-40D3-AD5D-B4D1F08F3A6D}">
      <dsp:nvSpPr>
        <dsp:cNvPr id="0" name=""/>
        <dsp:cNvSpPr/>
      </dsp:nvSpPr>
      <dsp:spPr>
        <a:xfrm>
          <a:off x="365760" y="178141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1837618"/>
        <a:ext cx="5008238" cy="1038878"/>
      </dsp:txXfrm>
    </dsp:sp>
    <dsp:sp modelId="{C835D60E-905E-43EE-8055-DC7E506927D0}">
      <dsp:nvSpPr>
        <dsp:cNvPr id="0" name=""/>
        <dsp:cNvSpPr/>
      </dsp:nvSpPr>
      <dsp:spPr>
        <a:xfrm>
          <a:off x="0" y="412609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59A94-7693-4C75-BB25-F1A769DC764D}">
      <dsp:nvSpPr>
        <dsp:cNvPr id="0" name=""/>
        <dsp:cNvSpPr/>
      </dsp:nvSpPr>
      <dsp:spPr>
        <a:xfrm>
          <a:off x="365760" y="355045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3606658"/>
        <a:ext cx="5008238" cy="103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2EFF8-6D9F-48A0-850E-54E3594E602F}">
      <dsp:nvSpPr>
        <dsp:cNvPr id="0" name=""/>
        <dsp:cNvSpPr/>
      </dsp:nvSpPr>
      <dsp:spPr>
        <a:xfrm>
          <a:off x="0" y="58801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9F6C4-4CD5-4EBB-92AA-443B3F3CFEB1}">
      <dsp:nvSpPr>
        <dsp:cNvPr id="0" name=""/>
        <dsp:cNvSpPr/>
      </dsp:nvSpPr>
      <dsp:spPr>
        <a:xfrm>
          <a:off x="365760" y="1237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68578"/>
        <a:ext cx="5008238" cy="1038878"/>
      </dsp:txXfrm>
    </dsp:sp>
    <dsp:sp modelId="{1EE32BA1-ABF5-493A-8401-E4363BDC6775}">
      <dsp:nvSpPr>
        <dsp:cNvPr id="0" name=""/>
        <dsp:cNvSpPr/>
      </dsp:nvSpPr>
      <dsp:spPr>
        <a:xfrm>
          <a:off x="0" y="235705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FEEB5-AAC3-40D3-AD5D-B4D1F08F3A6D}">
      <dsp:nvSpPr>
        <dsp:cNvPr id="0" name=""/>
        <dsp:cNvSpPr/>
      </dsp:nvSpPr>
      <dsp:spPr>
        <a:xfrm>
          <a:off x="365760" y="178141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1837618"/>
        <a:ext cx="5008238" cy="1038878"/>
      </dsp:txXfrm>
    </dsp:sp>
    <dsp:sp modelId="{C835D60E-905E-43EE-8055-DC7E506927D0}">
      <dsp:nvSpPr>
        <dsp:cNvPr id="0" name=""/>
        <dsp:cNvSpPr/>
      </dsp:nvSpPr>
      <dsp:spPr>
        <a:xfrm>
          <a:off x="0" y="412609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59A94-7693-4C75-BB25-F1A769DC764D}">
      <dsp:nvSpPr>
        <dsp:cNvPr id="0" name=""/>
        <dsp:cNvSpPr/>
      </dsp:nvSpPr>
      <dsp:spPr>
        <a:xfrm>
          <a:off x="365760" y="355045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3606658"/>
        <a:ext cx="5008238" cy="1038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AE12B-82F4-4427-9B63-7F0EEA25D724}">
      <dsp:nvSpPr>
        <dsp:cNvPr id="0" name=""/>
        <dsp:cNvSpPr/>
      </dsp:nvSpPr>
      <dsp:spPr>
        <a:xfrm>
          <a:off x="0" y="790679"/>
          <a:ext cx="6989704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Mengembangkan </a:t>
          </a:r>
          <a:r>
            <a:rPr lang="id-ID" sz="2400" kern="1200" dirty="0"/>
            <a:t>sebuah aplikasi berbasis android yang dapat menampilkan informasi </a:t>
          </a:r>
          <a:r>
            <a:rPr lang="id-ID" sz="2400" kern="1200" dirty="0" smtClean="0"/>
            <a:t>fasilitas kesehatan </a:t>
          </a:r>
          <a:r>
            <a:rPr lang="id-ID" sz="2400" kern="1200" dirty="0"/>
            <a:t>di kota malang.</a:t>
          </a:r>
          <a:endParaRPr lang="en-US" sz="2400" kern="1200" dirty="0"/>
        </a:p>
      </dsp:txBody>
      <dsp:txXfrm>
        <a:off x="64968" y="855647"/>
        <a:ext cx="6859768" cy="1200939"/>
      </dsp:txXfrm>
    </dsp:sp>
    <dsp:sp modelId="{DD1F707A-9716-4D2D-9BF6-9F50D5EA0AF1}">
      <dsp:nvSpPr>
        <dsp:cNvPr id="0" name=""/>
        <dsp:cNvSpPr/>
      </dsp:nvSpPr>
      <dsp:spPr>
        <a:xfrm>
          <a:off x="0" y="2308754"/>
          <a:ext cx="6989704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Mengembangkan </a:t>
          </a:r>
          <a:r>
            <a:rPr lang="id-ID" sz="2400" kern="1200" dirty="0"/>
            <a:t>sebuah aplikasi berbasis android yang dapat membantu mencari </a:t>
          </a:r>
          <a:r>
            <a:rPr lang="id-ID" sz="2400" kern="1200" dirty="0" smtClean="0"/>
            <a:t>jalur </a:t>
          </a:r>
          <a:r>
            <a:rPr lang="id-ID" sz="2400" kern="1200" dirty="0"/>
            <a:t>terpendek </a:t>
          </a:r>
          <a:r>
            <a:rPr lang="id-ID" sz="2400" kern="1200" dirty="0" smtClean="0"/>
            <a:t>menuju </a:t>
          </a:r>
          <a:r>
            <a:rPr lang="id-ID" sz="2400" kern="1200" dirty="0"/>
            <a:t>lokasi </a:t>
          </a:r>
          <a:r>
            <a:rPr lang="id-ID" sz="2400" kern="1200" dirty="0" smtClean="0"/>
            <a:t>fasilitas kesehatan di </a:t>
          </a:r>
          <a:r>
            <a:rPr lang="id-ID" sz="2400" kern="1200" dirty="0"/>
            <a:t>kota malang.</a:t>
          </a:r>
          <a:endParaRPr lang="en-US" sz="2400" kern="1200" dirty="0"/>
        </a:p>
      </dsp:txBody>
      <dsp:txXfrm>
        <a:off x="64968" y="2373722"/>
        <a:ext cx="6859768" cy="1200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2EFF8-6D9F-48A0-850E-54E3594E602F}">
      <dsp:nvSpPr>
        <dsp:cNvPr id="0" name=""/>
        <dsp:cNvSpPr/>
      </dsp:nvSpPr>
      <dsp:spPr>
        <a:xfrm>
          <a:off x="0" y="58801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9F6C4-4CD5-4EBB-92AA-443B3F3CFEB1}">
      <dsp:nvSpPr>
        <dsp:cNvPr id="0" name=""/>
        <dsp:cNvSpPr/>
      </dsp:nvSpPr>
      <dsp:spPr>
        <a:xfrm>
          <a:off x="365760" y="1237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68578"/>
        <a:ext cx="5008238" cy="1038878"/>
      </dsp:txXfrm>
    </dsp:sp>
    <dsp:sp modelId="{1EE32BA1-ABF5-493A-8401-E4363BDC6775}">
      <dsp:nvSpPr>
        <dsp:cNvPr id="0" name=""/>
        <dsp:cNvSpPr/>
      </dsp:nvSpPr>
      <dsp:spPr>
        <a:xfrm>
          <a:off x="0" y="235705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FEEB5-AAC3-40D3-AD5D-B4D1F08F3A6D}">
      <dsp:nvSpPr>
        <dsp:cNvPr id="0" name=""/>
        <dsp:cNvSpPr/>
      </dsp:nvSpPr>
      <dsp:spPr>
        <a:xfrm>
          <a:off x="365760" y="178141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1837618"/>
        <a:ext cx="5008238" cy="1038878"/>
      </dsp:txXfrm>
    </dsp:sp>
    <dsp:sp modelId="{C835D60E-905E-43EE-8055-DC7E506927D0}">
      <dsp:nvSpPr>
        <dsp:cNvPr id="0" name=""/>
        <dsp:cNvSpPr/>
      </dsp:nvSpPr>
      <dsp:spPr>
        <a:xfrm>
          <a:off x="0" y="4126097"/>
          <a:ext cx="7315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59A94-7693-4C75-BB25-F1A769DC764D}">
      <dsp:nvSpPr>
        <dsp:cNvPr id="0" name=""/>
        <dsp:cNvSpPr/>
      </dsp:nvSpPr>
      <dsp:spPr>
        <a:xfrm>
          <a:off x="365760" y="3550457"/>
          <a:ext cx="512064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21961" y="3606658"/>
        <a:ext cx="5008238" cy="1038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D5263-1925-4806-B46D-4E71A32958D1}">
      <dsp:nvSpPr>
        <dsp:cNvPr id="0" name=""/>
        <dsp:cNvSpPr/>
      </dsp:nvSpPr>
      <dsp:spPr>
        <a:xfrm rot="5400000">
          <a:off x="-227552" y="229492"/>
          <a:ext cx="1517017" cy="106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/>
            <a:t>1</a:t>
          </a:r>
          <a:endParaRPr lang="en-US" sz="2900" kern="1200" dirty="0"/>
        </a:p>
      </dsp:txBody>
      <dsp:txXfrm rot="-5400000">
        <a:off x="1" y="532895"/>
        <a:ext cx="1061912" cy="455105"/>
      </dsp:txXfrm>
    </dsp:sp>
    <dsp:sp modelId="{F773FEF4-73F4-4A2A-A038-890CB631F9E7}">
      <dsp:nvSpPr>
        <dsp:cNvPr id="0" name=""/>
        <dsp:cNvSpPr/>
      </dsp:nvSpPr>
      <dsp:spPr>
        <a:xfrm rot="5400000">
          <a:off x="3695525" y="-2631673"/>
          <a:ext cx="986061" cy="6253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/>
            <a:t>Data </a:t>
          </a:r>
          <a:r>
            <a:rPr lang="id-ID" sz="1800" kern="1200" dirty="0" smtClean="0"/>
            <a:t>fasilitas kesehatan </a:t>
          </a:r>
          <a:r>
            <a:rPr lang="id-ID" sz="1800" kern="1200" dirty="0"/>
            <a:t>yang digunakan adalah data </a:t>
          </a:r>
          <a:r>
            <a:rPr lang="id-ID" sz="1800" kern="1200" dirty="0" smtClean="0"/>
            <a:t>Fasilitas Kesehatan BPJS di Kota Malang meliputi puskesmas, optik, rumah sakit, klinik, klinik TNI atau POLRI dan apotek</a:t>
          </a:r>
          <a:endParaRPr lang="en-US" sz="1800" kern="1200" dirty="0"/>
        </a:p>
      </dsp:txBody>
      <dsp:txXfrm rot="-5400000">
        <a:off x="1061912" y="50076"/>
        <a:ext cx="6205151" cy="889789"/>
      </dsp:txXfrm>
    </dsp:sp>
    <dsp:sp modelId="{83C9FE3E-F90D-4274-AA42-D312D0210F59}">
      <dsp:nvSpPr>
        <dsp:cNvPr id="0" name=""/>
        <dsp:cNvSpPr/>
      </dsp:nvSpPr>
      <dsp:spPr>
        <a:xfrm rot="5400000">
          <a:off x="-227552" y="1551383"/>
          <a:ext cx="1517017" cy="106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/>
            <a:t>2</a:t>
          </a:r>
          <a:endParaRPr lang="en-US" sz="2900" kern="1200" dirty="0"/>
        </a:p>
      </dsp:txBody>
      <dsp:txXfrm rot="-5400000">
        <a:off x="1" y="1854786"/>
        <a:ext cx="1061912" cy="455105"/>
      </dsp:txXfrm>
    </dsp:sp>
    <dsp:sp modelId="{4330B736-B967-4DB8-874C-5F0730D2A337}">
      <dsp:nvSpPr>
        <dsp:cNvPr id="0" name=""/>
        <dsp:cNvSpPr/>
      </dsp:nvSpPr>
      <dsp:spPr>
        <a:xfrm rot="5400000">
          <a:off x="3695525" y="-1309781"/>
          <a:ext cx="986061" cy="6253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/>
            <a:t>Aplikasi yang di bangun dijalankan pada </a:t>
          </a:r>
          <a:r>
            <a:rPr lang="id-ID" sz="1800" i="1" kern="1200" dirty="0"/>
            <a:t>platform mobile.</a:t>
          </a:r>
          <a:endParaRPr lang="en-US" sz="1800" kern="1200" dirty="0"/>
        </a:p>
      </dsp:txBody>
      <dsp:txXfrm rot="-5400000">
        <a:off x="1061912" y="1371968"/>
        <a:ext cx="6205151" cy="889789"/>
      </dsp:txXfrm>
    </dsp:sp>
    <dsp:sp modelId="{9C256E5F-C377-4758-8204-D16E73A0DC7D}">
      <dsp:nvSpPr>
        <dsp:cNvPr id="0" name=""/>
        <dsp:cNvSpPr/>
      </dsp:nvSpPr>
      <dsp:spPr>
        <a:xfrm rot="5400000">
          <a:off x="-227552" y="2873275"/>
          <a:ext cx="1517017" cy="106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/>
            <a:t>3</a:t>
          </a:r>
          <a:endParaRPr lang="en-US" sz="2900" kern="1200" dirty="0"/>
        </a:p>
      </dsp:txBody>
      <dsp:txXfrm rot="-5400000">
        <a:off x="1" y="3176678"/>
        <a:ext cx="1061912" cy="455105"/>
      </dsp:txXfrm>
    </dsp:sp>
    <dsp:sp modelId="{D2991677-A0D2-49EF-8198-F7AF9AC6EA4C}">
      <dsp:nvSpPr>
        <dsp:cNvPr id="0" name=""/>
        <dsp:cNvSpPr/>
      </dsp:nvSpPr>
      <dsp:spPr>
        <a:xfrm rot="5400000">
          <a:off x="3695525" y="12109"/>
          <a:ext cx="986061" cy="6253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/>
            <a:t>Aplikasi membutuhkan koneksi internet untuk mengakses </a:t>
          </a:r>
          <a:r>
            <a:rPr lang="id-ID" sz="1800" kern="1200" dirty="0" smtClean="0"/>
            <a:t>GPS</a:t>
          </a:r>
          <a:r>
            <a:rPr lang="id-ID" sz="1800" i="1" kern="1200" dirty="0" smtClean="0"/>
            <a:t>,</a:t>
          </a:r>
          <a:r>
            <a:rPr lang="id-ID" sz="1800" i="0" kern="1200" dirty="0" smtClean="0"/>
            <a:t> </a:t>
          </a:r>
          <a:r>
            <a:rPr lang="id-ID" sz="1800" i="0" kern="1200" dirty="0"/>
            <a:t>dan mengambil data dari server.</a:t>
          </a:r>
          <a:endParaRPr lang="en-US" sz="1800" kern="1200" dirty="0"/>
        </a:p>
      </dsp:txBody>
      <dsp:txXfrm rot="-5400000">
        <a:off x="1061912" y="2693858"/>
        <a:ext cx="6205151" cy="88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QuickStyle" Target="../diagrams/quickStyle5.xml"/><Relationship Id="rId5" Type="http://schemas.openxmlformats.org/officeDocument/2006/relationships/diagramColors" Target="../diagrams/colors4.xml"/><Relationship Id="rId10" Type="http://schemas.openxmlformats.org/officeDocument/2006/relationships/diagramLayout" Target="../diagrams/layout5.xml"/><Relationship Id="rId4" Type="http://schemas.openxmlformats.org/officeDocument/2006/relationships/diagramQuickStyle" Target="../diagrams/quickStyle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 untuk puskes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88" y="0"/>
            <a:ext cx="2943111" cy="235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puskes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6" y="90153"/>
            <a:ext cx="1311848" cy="15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00614" y="1183341"/>
            <a:ext cx="7315200" cy="1881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id-ID" sz="2800" b="1" dirty="0" smtClean="0"/>
              <a:t>Pengembangan Aplikasi </a:t>
            </a:r>
            <a:r>
              <a:rPr lang="id-ID" sz="2800" b="1" dirty="0"/>
              <a:t>Pencarian Jalur  Terpendek </a:t>
            </a:r>
            <a:r>
              <a:rPr lang="id-ID" sz="2800" b="1" dirty="0" smtClean="0"/>
              <a:t>Menuju Lokasi Fasilitas Kesehatan  </a:t>
            </a:r>
          </a:p>
          <a:p>
            <a:pPr algn="ctr">
              <a:lnSpc>
                <a:spcPct val="150000"/>
              </a:lnSpc>
            </a:pPr>
            <a:r>
              <a:rPr lang="id-ID" sz="2800" b="1" dirty="0" smtClean="0"/>
              <a:t>di Kota  </a:t>
            </a:r>
            <a:r>
              <a:rPr lang="id-ID" sz="2800" b="1" dirty="0"/>
              <a:t>Malang Berbasis Android</a:t>
            </a:r>
            <a:endParaRPr lang="id-ID" sz="2800" dirty="0"/>
          </a:p>
        </p:txBody>
      </p:sp>
      <p:sp>
        <p:nvSpPr>
          <p:cNvPr id="7" name="Rectangle: Single Corner Snipped 6"/>
          <p:cNvSpPr/>
          <p:nvPr/>
        </p:nvSpPr>
        <p:spPr>
          <a:xfrm>
            <a:off x="125115" y="3206839"/>
            <a:ext cx="7438229" cy="274320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: Single Corner Snipped 7"/>
          <p:cNvSpPr/>
          <p:nvPr/>
        </p:nvSpPr>
        <p:spPr>
          <a:xfrm>
            <a:off x="386366" y="4008553"/>
            <a:ext cx="6673340" cy="178694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id-ID" dirty="0">
                <a:solidFill>
                  <a:schemeClr val="accent1"/>
                </a:solidFill>
              </a:rPr>
              <a:t>		Nama		:	Mochamad Imron Rofi</a:t>
            </a:r>
          </a:p>
          <a:p>
            <a:pPr lvl="1">
              <a:lnSpc>
                <a:spcPct val="200000"/>
              </a:lnSpc>
            </a:pPr>
            <a:r>
              <a:rPr lang="id-ID" dirty="0">
                <a:solidFill>
                  <a:schemeClr val="accent1"/>
                </a:solidFill>
              </a:rPr>
              <a:t>		Nim			:	1341180005</a:t>
            </a:r>
          </a:p>
          <a:p>
            <a:pPr lvl="1">
              <a:lnSpc>
                <a:spcPct val="200000"/>
              </a:lnSpc>
            </a:pPr>
            <a:r>
              <a:rPr lang="id-ID" dirty="0">
                <a:solidFill>
                  <a:schemeClr val="accent1"/>
                </a:solidFill>
              </a:rPr>
              <a:t>		No. Skripsi	:	126</a:t>
            </a:r>
          </a:p>
          <a:p>
            <a:pPr algn="ctr"/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386366" y="3378560"/>
            <a:ext cx="6673340" cy="496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1"/>
                </a:solidFill>
              </a:rPr>
              <a:t>PROFIL </a:t>
            </a:r>
          </a:p>
        </p:txBody>
      </p:sp>
      <p:pic>
        <p:nvPicPr>
          <p:cNvPr id="10" name="Picture 16" descr="User red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41" y="4150222"/>
            <a:ext cx="350785" cy="3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User red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41" y="4746945"/>
            <a:ext cx="350785" cy="3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User red icon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41" y="5255658"/>
            <a:ext cx="350785" cy="3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pita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86" y="1977154"/>
            <a:ext cx="3946888" cy="40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lthcare Ambulanc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07" y="0"/>
            <a:ext cx="676740" cy="67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485" y="136081"/>
            <a:ext cx="6381801" cy="443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Fasilitas Kesehatan </a:t>
            </a:r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 Malang</a:t>
            </a:r>
          </a:p>
        </p:txBody>
      </p:sp>
    </p:spTree>
    <p:extLst>
      <p:ext uri="{BB962C8B-B14F-4D97-AF65-F5344CB8AC3E}">
        <p14:creationId xmlns:p14="http://schemas.microsoft.com/office/powerpoint/2010/main" val="38535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 animBg="1"/>
      <p:bldP spid="9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9305" y="1123837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 smtClean="0"/>
          </a:p>
          <a:p>
            <a:pPr lvl="0">
              <a:lnSpc>
                <a:spcPct val="150000"/>
              </a:lnSpc>
            </a:pPr>
            <a:endParaRPr lang="id-ID" dirty="0"/>
          </a:p>
          <a:p>
            <a:pPr lvl="0">
              <a:lnSpc>
                <a:spcPct val="150000"/>
              </a:lnSpc>
            </a:pPr>
            <a:endParaRPr lang="id-ID" dirty="0" smtClean="0"/>
          </a:p>
          <a:p>
            <a:pPr lvl="0">
              <a:lnSpc>
                <a:spcPct val="150000"/>
              </a:lnSpc>
            </a:pPr>
            <a:endParaRPr lang="id-ID" dirty="0" smtClean="0"/>
          </a:p>
          <a:p>
            <a:pPr lvl="0">
              <a:lnSpc>
                <a:spcPct val="150000"/>
              </a:lnSpc>
            </a:pPr>
            <a:endParaRPr lang="id-ID" dirty="0" smtClean="0"/>
          </a:p>
          <a:p>
            <a:pPr lvl="0">
              <a:lnSpc>
                <a:spcPct val="150000"/>
              </a:lnSpc>
            </a:pPr>
            <a:endParaRPr lang="id-ID" dirty="0"/>
          </a:p>
          <a:p>
            <a:pPr lvl="0">
              <a:lnSpc>
                <a:spcPct val="150000"/>
              </a:lnSpc>
            </a:pPr>
            <a:endParaRPr lang="id-ID" dirty="0" smtClean="0"/>
          </a:p>
          <a:p>
            <a:pPr lvl="0">
              <a:lnSpc>
                <a:spcPct val="150000"/>
              </a:lnSpc>
            </a:pPr>
            <a:endParaRPr lang="id-ID" dirty="0" smtClean="0"/>
          </a:p>
          <a:p>
            <a:pPr lvl="0">
              <a:lnSpc>
                <a:spcPct val="150000"/>
              </a:lnSpc>
            </a:pPr>
            <a:endParaRPr lang="id-ID" dirty="0"/>
          </a:p>
          <a:p>
            <a:pPr lvl="0" algn="just">
              <a:lnSpc>
                <a:spcPct val="150000"/>
              </a:lnSpc>
            </a:pPr>
            <a:r>
              <a:rPr lang="id-ID" dirty="0" smtClean="0"/>
              <a:t>	Berdasarkan </a:t>
            </a:r>
            <a:r>
              <a:rPr lang="id-ID" dirty="0"/>
              <a:t>hasil dari perhitungan yang telah </a:t>
            </a:r>
            <a:r>
              <a:rPr lang="id-ID" dirty="0" smtClean="0"/>
              <a:t>dilakukan di tabel sebelumnya  maka </a:t>
            </a:r>
            <a:r>
              <a:rPr lang="id-ID" dirty="0"/>
              <a:t>di dapat jalur terpendek menuju lokasi fasilitas kesehatan yaitu </a:t>
            </a:r>
            <a:r>
              <a:rPr lang="id-ID" dirty="0" smtClean="0"/>
              <a:t>pada </a:t>
            </a:r>
            <a:r>
              <a:rPr lang="id-ID" dirty="0"/>
              <a:t>jalur </a:t>
            </a:r>
            <a:r>
              <a:rPr lang="id-ID" dirty="0" smtClean="0"/>
              <a:t>“A </a:t>
            </a:r>
            <a:r>
              <a:rPr lang="id-ID" dirty="0"/>
              <a:t>– B – E – F – G </a:t>
            </a:r>
            <a:r>
              <a:rPr lang="id-ID" b="1" dirty="0" smtClean="0"/>
              <a:t>– </a:t>
            </a:r>
            <a:r>
              <a:rPr lang="id-ID" dirty="0" smtClean="0"/>
              <a:t>K”</a:t>
            </a: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Perhitungan </a:t>
            </a:r>
            <a:r>
              <a:rPr lang="id-ID" sz="2800" b="1" dirty="0" smtClean="0"/>
              <a:t>Algoritma </a:t>
            </a:r>
            <a:r>
              <a:rPr lang="id-ID" sz="2800" b="1" dirty="0"/>
              <a:t>A* ( A Star )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pic>
        <p:nvPicPr>
          <p:cNvPr id="8" name="Picture 7" descr="C:\Users\RG 7\Pictures\hasil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02" y="2666677"/>
            <a:ext cx="3710064" cy="22543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83716"/>
              </p:ext>
            </p:extLst>
          </p:nvPr>
        </p:nvGraphicFramePr>
        <p:xfrm>
          <a:off x="4340783" y="1160443"/>
          <a:ext cx="6540501" cy="14631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37309"/>
                <a:gridCol w="1503499"/>
                <a:gridCol w="1435992"/>
                <a:gridCol w="1663701"/>
              </a:tblGrid>
              <a:tr h="160040">
                <a:tc gridSpan="4">
                  <a:txBody>
                    <a:bodyPr/>
                    <a:lstStyle/>
                    <a:p>
                      <a:pPr marL="342900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Wingdings"/>
                        <a:buChar char=""/>
                      </a:pPr>
                      <a:r>
                        <a:rPr lang="id-ID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G menuju node F / K</a:t>
                      </a:r>
                    </a:p>
                  </a:txBody>
                  <a:tcPr marL="40010" marR="4001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00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F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G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</a:t>
                      </a:r>
                      <a:endParaRPr lang="id-ID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endParaRPr lang="id-ID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Node F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 Meter</a:t>
                      </a:r>
                      <a:endParaRPr lang="id-ID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251 Meter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411 Meter</a:t>
                      </a:r>
                    </a:p>
                  </a:txBody>
                  <a:tcPr marL="68580" marR="6858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Node K</a:t>
                      </a:r>
                      <a:endParaRPr lang="id-ID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18 Meter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 Meter</a:t>
                      </a:r>
                      <a:endParaRPr lang="id-ID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128 Meter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40">
                <a:tc gridSpan="4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Node yang dipilih node K</a:t>
                      </a:r>
                      <a:endParaRPr lang="id-ID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4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859306" y="1123836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Latar Belakang</a:t>
            </a:r>
          </a:p>
        </p:txBody>
      </p:sp>
      <p:pic>
        <p:nvPicPr>
          <p:cNvPr id="2052" name="Picture 4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3" y="1681353"/>
            <a:ext cx="1465729" cy="146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95482" y="4272915"/>
            <a:ext cx="6817660" cy="1452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d-ID" b="1" dirty="0" smtClean="0">
                <a:solidFill>
                  <a:schemeClr val="accent1"/>
                </a:solidFill>
              </a:rPr>
              <a:t>Pengembangan Aplikasi </a:t>
            </a:r>
            <a:r>
              <a:rPr lang="id-ID" b="1" dirty="0">
                <a:solidFill>
                  <a:schemeClr val="accent1"/>
                </a:solidFill>
              </a:rPr>
              <a:t>Pencarian Jalur  Terpendek </a:t>
            </a:r>
            <a:r>
              <a:rPr lang="id-ID" b="1" dirty="0" smtClean="0">
                <a:solidFill>
                  <a:schemeClr val="accent1"/>
                </a:solidFill>
              </a:rPr>
              <a:t>Menuju </a:t>
            </a:r>
            <a:r>
              <a:rPr lang="id-ID" b="1" dirty="0">
                <a:solidFill>
                  <a:schemeClr val="accent1"/>
                </a:solidFill>
              </a:rPr>
              <a:t>Lokasi </a:t>
            </a:r>
            <a:r>
              <a:rPr lang="id-ID" b="1" dirty="0" smtClean="0">
                <a:solidFill>
                  <a:schemeClr val="accent1"/>
                </a:solidFill>
              </a:rPr>
              <a:t>Fasilitas Kesehatan di Kota </a:t>
            </a:r>
            <a:r>
              <a:rPr lang="id-ID" b="1" dirty="0">
                <a:solidFill>
                  <a:schemeClr val="accent1"/>
                </a:solidFill>
              </a:rPr>
              <a:t>Malang Berbasis Android</a:t>
            </a:r>
            <a:endParaRPr lang="id-ID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endCxn id="14" idx="0"/>
          </p:cNvCxnSpPr>
          <p:nvPr/>
        </p:nvCxnSpPr>
        <p:spPr>
          <a:xfrm>
            <a:off x="7604312" y="3192097"/>
            <a:ext cx="0" cy="108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298141" y="3102537"/>
            <a:ext cx="0" cy="117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52" idx="2"/>
          </p:cNvCxnSpPr>
          <p:nvPr/>
        </p:nvCxnSpPr>
        <p:spPr>
          <a:xfrm flipH="1">
            <a:off x="9905037" y="3147082"/>
            <a:ext cx="1" cy="112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12879"/>
            <a:ext cx="3527779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smartphone g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86" y="1587694"/>
            <a:ext cx="1568110" cy="15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pic>
        <p:nvPicPr>
          <p:cNvPr id="1026" name="Picture 2" descr="Hasil gambar untuk icon fasilitas kesehat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44" y="1594126"/>
            <a:ext cx="1640182" cy="16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0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8125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59306" y="1123836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Rumusan Masalah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/>
          <p:cNvSpPr/>
          <p:nvPr/>
        </p:nvSpPr>
        <p:spPr>
          <a:xfrm>
            <a:off x="4370293" y="1636218"/>
            <a:ext cx="6481482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b="1" dirty="0"/>
              <a:t>Bagaimana </a:t>
            </a:r>
            <a:r>
              <a:rPr lang="id-ID" sz="2000" b="1" dirty="0" smtClean="0"/>
              <a:t>mengembangkan </a:t>
            </a:r>
            <a:r>
              <a:rPr lang="id-ID" sz="2000" b="1" dirty="0"/>
              <a:t>sebuah aplikasi berbasis android yang dapat menampilkan informasi </a:t>
            </a:r>
            <a:r>
              <a:rPr lang="id-ID" sz="2000" b="1" dirty="0" smtClean="0"/>
              <a:t>fasilitas kesehatan </a:t>
            </a:r>
            <a:r>
              <a:rPr lang="id-ID" sz="2000" b="1" dirty="0"/>
              <a:t>di kota Malang ?</a:t>
            </a:r>
            <a:endParaRPr lang="id-ID" sz="200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4370293" y="3724376"/>
            <a:ext cx="6481482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b="1" dirty="0"/>
              <a:t>Bagaimana </a:t>
            </a:r>
            <a:r>
              <a:rPr lang="id-ID" sz="2000" b="1" dirty="0" smtClean="0"/>
              <a:t>mengembangkan </a:t>
            </a:r>
            <a:r>
              <a:rPr lang="id-ID" sz="2000" b="1" dirty="0"/>
              <a:t>sebuah aplikasi berbasis android yang dapat membantu mencari </a:t>
            </a:r>
            <a:r>
              <a:rPr lang="id-ID" sz="2000" b="1" dirty="0" smtClean="0"/>
              <a:t>jalur terpendek </a:t>
            </a:r>
            <a:r>
              <a:rPr lang="id-ID" sz="2000" b="1" dirty="0"/>
              <a:t>menuju lokasi </a:t>
            </a:r>
            <a:r>
              <a:rPr lang="id-ID" sz="2000" b="1" dirty="0" smtClean="0"/>
              <a:t>fasilitas kesehatan </a:t>
            </a:r>
            <a:r>
              <a:rPr lang="id-ID" sz="2000" b="1" dirty="0"/>
              <a:t>di kota malang 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</p:spTree>
    <p:extLst>
      <p:ext uri="{BB962C8B-B14F-4D97-AF65-F5344CB8AC3E}">
        <p14:creationId xmlns:p14="http://schemas.microsoft.com/office/powerpoint/2010/main" val="278484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59306" y="1123836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Tujuan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83851075"/>
              </p:ext>
            </p:extLst>
          </p:nvPr>
        </p:nvGraphicFramePr>
        <p:xfrm>
          <a:off x="4116182" y="1448845"/>
          <a:ext cx="6989704" cy="443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Rectangle 7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</p:spTree>
    <p:extLst>
      <p:ext uri="{BB962C8B-B14F-4D97-AF65-F5344CB8AC3E}">
        <p14:creationId xmlns:p14="http://schemas.microsoft.com/office/powerpoint/2010/main" val="40870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4AE12B-82F4-4427-9B63-7F0EEA25D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graphicEl>
                                              <a:dgm id="{484AE12B-82F4-4427-9B63-7F0EEA25D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1F707A-9716-4D2D-9BF6-9F50D5EA0A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graphicEl>
                                              <a:dgm id="{DD1F707A-9716-4D2D-9BF6-9F50D5EA0A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59306" y="1123836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Batasan Masalah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685848"/>
              </p:ext>
            </p:extLst>
          </p:nvPr>
        </p:nvGraphicFramePr>
        <p:xfrm>
          <a:off x="3953434" y="1667381"/>
          <a:ext cx="7315200" cy="416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Rectangle 7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</p:spTree>
    <p:extLst>
      <p:ext uri="{BB962C8B-B14F-4D97-AF65-F5344CB8AC3E}">
        <p14:creationId xmlns:p14="http://schemas.microsoft.com/office/powerpoint/2010/main" val="267787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FD5263-1925-4806-B46D-4E71A3295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32FD5263-1925-4806-B46D-4E71A3295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C9FE3E-F90D-4274-AA42-D312D0210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83C9FE3E-F90D-4274-AA42-D312D0210F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256E5F-C377-4758-8204-D16E73A0D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9C256E5F-C377-4758-8204-D16E73A0D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73FEF4-73F4-4A2A-A038-890CB631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F773FEF4-73F4-4A2A-A038-890CB631F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30B736-B967-4DB8-874C-5F0730D2A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4330B736-B967-4DB8-874C-5F0730D2A3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991677-A0D2-49EF-8198-F7AF9AC6E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D2991677-A0D2-49EF-8198-F7AF9AC6E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859306" y="1123836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Alur System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pic>
        <p:nvPicPr>
          <p:cNvPr id="1026" name="Picture 2" descr="Customer servic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48" y="45673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wifi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48" y="3124151"/>
            <a:ext cx="940158" cy="9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00" y="1620050"/>
            <a:ext cx="840762" cy="84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ministrato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882" y="46186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sil gambar untuk web servi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82" y="2666677"/>
            <a:ext cx="868899" cy="8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306096" y="2279561"/>
            <a:ext cx="669304" cy="9755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0"/>
            <a:endCxn id="1028" idx="2"/>
          </p:cNvCxnSpPr>
          <p:nvPr/>
        </p:nvCxnSpPr>
        <p:spPr>
          <a:xfrm flipV="1">
            <a:off x="4939048" y="4064309"/>
            <a:ext cx="12879" cy="5030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42199" y="549320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Admin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67025" y="5550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Client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7457841" y="2305884"/>
            <a:ext cx="13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Web Service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8996" y="126104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Database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1890" y="2762219"/>
            <a:ext cx="96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Website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799648" y="2268089"/>
            <a:ext cx="901334" cy="591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6" name="Picture 12" descr="smartphone wifi 2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969" y="3490085"/>
            <a:ext cx="590226" cy="67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349630" y="308156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Smartphone</a:t>
            </a:r>
          </a:p>
        </p:txBody>
      </p:sp>
      <p:cxnSp>
        <p:nvCxnSpPr>
          <p:cNvPr id="17" name="Straight Arrow Connector 16"/>
          <p:cNvCxnSpPr>
            <a:cxnSpLocks/>
            <a:endCxn id="1036" idx="1"/>
          </p:cNvCxnSpPr>
          <p:nvPr/>
        </p:nvCxnSpPr>
        <p:spPr>
          <a:xfrm>
            <a:off x="8569881" y="3255109"/>
            <a:ext cx="1174088" cy="5734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32" idx="0"/>
            <a:endCxn id="1036" idx="2"/>
          </p:cNvCxnSpPr>
          <p:nvPr/>
        </p:nvCxnSpPr>
        <p:spPr>
          <a:xfrm flipV="1">
            <a:off x="10039082" y="4166990"/>
            <a:ext cx="0" cy="4516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1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9305" y="1123837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id-ID" dirty="0" smtClean="0"/>
              <a:t>	</a:t>
            </a:r>
          </a:p>
          <a:p>
            <a:pPr lvl="0" algn="just">
              <a:lnSpc>
                <a:spcPct val="150000"/>
              </a:lnSpc>
            </a:pPr>
            <a:endParaRPr lang="id-ID" dirty="0"/>
          </a:p>
          <a:p>
            <a:pPr algn="just">
              <a:lnSpc>
                <a:spcPct val="150000"/>
              </a:lnSpc>
            </a:pPr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Algoritma ini pertama kali ditemukan pada tahun 1968 oleh Peter Hart, Nils Nilsson dan Bertram Raphael</a:t>
            </a:r>
            <a:r>
              <a:rPr lang="id-ID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id-ID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menghitung jarak atau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id-ID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id-ID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 </a:t>
            </a:r>
            <a:r>
              <a:rPr lang="id-ID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perhitungan Algoritma A*  (A Star</a:t>
            </a:r>
            <a:r>
              <a:rPr lang="id-ID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>
              <a:lnSpc>
                <a:spcPct val="150000"/>
              </a:lnSpc>
            </a:pPr>
            <a:endParaRPr lang="id-ID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id-ID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id-ID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jumlah dari g(n) dan </a:t>
            </a:r>
            <a:r>
              <a:rPr lang="id-ID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h(n).</a:t>
            </a: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id-ID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d-ID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Cost,</a:t>
            </a:r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jarak yang didapat dari node awal ke node 	sekarang.</a:t>
            </a:r>
          </a:p>
          <a:p>
            <a:pPr lvl="0" algn="just">
              <a:lnSpc>
                <a:spcPct val="150000"/>
              </a:lnSpc>
            </a:pPr>
            <a:r>
              <a:rPr lang="id-ID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  = </a:t>
            </a:r>
            <a:r>
              <a:rPr lang="id-ID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Cost</a:t>
            </a:r>
            <a:r>
              <a:rPr lang="id-ID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d-ID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perkiraan jarak dari node sekarang ( yang sedang dikunjungi ) ke node tujuan.</a:t>
            </a: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Algoritma A* ( A Star )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8150810" y="3505330"/>
            <a:ext cx="2697480" cy="6629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i="1" dirty="0">
                <a:solidFill>
                  <a:schemeClr val="accent1">
                    <a:lumMod val="75000"/>
                  </a:schemeClr>
                </a:solidFill>
              </a:rPr>
              <a:t>f(n) = g(n) + h(n</a:t>
            </a:r>
            <a:r>
              <a:rPr lang="id-ID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344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9305" y="1123837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/>
              <a:t>Algoritma A* ( A Star )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pic>
        <p:nvPicPr>
          <p:cNvPr id="8" name="Picture 7" descr="C:\Users\RG 7\Pictures\a star ku 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10" y="1123837"/>
            <a:ext cx="4478247" cy="2330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3249"/>
              </p:ext>
            </p:extLst>
          </p:nvPr>
        </p:nvGraphicFramePr>
        <p:xfrm>
          <a:off x="4111435" y="3484548"/>
          <a:ext cx="6999195" cy="254197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419308"/>
                <a:gridCol w="2277887"/>
                <a:gridCol w="1828800"/>
                <a:gridCol w="1473200"/>
              </a:tblGrid>
              <a:tr h="192836">
                <a:tc gridSpan="4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"/>
                      </a:pPr>
                      <a:r>
                        <a:rPr lang="id-ID" sz="1100" dirty="0">
                          <a:effectLst/>
                        </a:rPr>
                        <a:t>Node A menuju Node B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283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F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G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Total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867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Node B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34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251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285 Meter</a:t>
                      </a:r>
                      <a:endParaRPr lang="id-ID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2836">
                <a:tc gridSpan="4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Node yang dipilih node B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2836">
                <a:tc gridSpan="4">
                  <a:txBody>
                    <a:bodyPr/>
                    <a:lstStyle/>
                    <a:p>
                      <a:pPr marL="342900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"/>
                      </a:pPr>
                      <a:r>
                        <a:rPr lang="id-ID" sz="1100" kern="1200" dirty="0">
                          <a:solidFill>
                            <a:schemeClr val="bg1"/>
                          </a:solidFill>
                          <a:effectLst/>
                        </a:rPr>
                        <a:t>Node B menuju node A  / C / E</a:t>
                      </a:r>
                      <a:endParaRPr lang="id-ID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9283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F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G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H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Total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Node A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34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255 Meter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289 Meter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Node C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38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250 Meter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288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Node E</a:t>
                      </a:r>
                      <a:endParaRPr lang="id-ID" sz="1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160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98 Meter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</a:rPr>
                        <a:t>258 Meter</a:t>
                      </a:r>
                      <a:endParaRPr lang="id-ID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836">
                <a:tc gridSpan="4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Node yang dipilih node E</a:t>
                      </a:r>
                      <a:endParaRPr lang="id-ID" sz="1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8" marR="6096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835650" y="1441450"/>
            <a:ext cx="2698750" cy="1568450"/>
          </a:xfrm>
          <a:prstGeom prst="line">
            <a:avLst/>
          </a:prstGeom>
          <a:ln w="38100">
            <a:solidFill>
              <a:srgbClr val="00B050">
                <a:alpha val="50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8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9305" y="1123837"/>
            <a:ext cx="7503459" cy="4940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id-ID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/>
          <p:cNvSpPr/>
          <p:nvPr/>
        </p:nvSpPr>
        <p:spPr>
          <a:xfrm>
            <a:off x="3859305" y="272964"/>
            <a:ext cx="7503459" cy="8508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Perhitungan Algoritma </a:t>
            </a:r>
            <a:r>
              <a:rPr lang="id-ID" sz="2800" b="1" dirty="0"/>
              <a:t>A* ( A Star )</a:t>
            </a:r>
          </a:p>
        </p:txBody>
      </p:sp>
      <p:pic>
        <p:nvPicPr>
          <p:cNvPr id="26" name="Picture 6" descr="hospita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7" y="2666677"/>
            <a:ext cx="3120825" cy="32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asil gambar untuk puskes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1" y="0"/>
            <a:ext cx="3531905" cy="24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52" y="6255281"/>
            <a:ext cx="11945552" cy="443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Politeknik Negeri Malang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6684"/>
              </p:ext>
            </p:extLst>
          </p:nvPr>
        </p:nvGraphicFramePr>
        <p:xfrm>
          <a:off x="4251883" y="3177142"/>
          <a:ext cx="6718300" cy="29720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549400"/>
                <a:gridCol w="1511300"/>
                <a:gridCol w="1314991"/>
                <a:gridCol w="2342609"/>
              </a:tblGrid>
              <a:tr h="160040">
                <a:tc gridSpan="4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Wingdings"/>
                        <a:buChar char=""/>
                      </a:pPr>
                      <a:r>
                        <a:rPr lang="id-ID" sz="1000" dirty="0">
                          <a:effectLst/>
                        </a:rPr>
                        <a:t>Node E menuju node B / F</a:t>
                      </a:r>
                      <a:endParaRPr lang="id-ID" sz="1000" dirty="0">
                        <a:noFill/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00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F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G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H</a:t>
                      </a:r>
                      <a:endParaRPr lang="id-ID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Total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Node B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160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251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411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Node F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36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92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effectLst/>
                        </a:rPr>
                        <a:t>128 Meter</a:t>
                      </a:r>
                      <a:endParaRPr lang="id-ID" sz="1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160040">
                <a:tc gridSpan="4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Node yang dipilih node F</a:t>
                      </a:r>
                      <a:endParaRPr lang="id-ID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0040">
                <a:tc gridSpan="4">
                  <a:txBody>
                    <a:bodyPr/>
                    <a:lstStyle/>
                    <a:p>
                      <a:pPr marL="342900" lvl="0" indent="-3429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Wingdings"/>
                        <a:buChar char=""/>
                      </a:pPr>
                      <a:r>
                        <a:rPr lang="id-ID" sz="1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F menuju node C / G / E</a:t>
                      </a:r>
                    </a:p>
                  </a:txBody>
                  <a:tcPr marL="40010" marR="4001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004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F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G</a:t>
                      </a:r>
                      <a:endParaRPr lang="id-ID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H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Total</a:t>
                      </a:r>
                      <a:endParaRPr lang="id-ID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Node C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159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250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409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Node G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80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18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b="1" dirty="0">
                          <a:effectLst/>
                        </a:rPr>
                        <a:t>98 Meter</a:t>
                      </a:r>
                      <a:endParaRPr lang="id-ID" sz="1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32008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Node E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36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98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134 Meter</a:t>
                      </a:r>
                      <a:endParaRPr lang="id-ID" sz="1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/>
                </a:tc>
              </a:tr>
              <a:tr h="160040">
                <a:tc gridSpan="4"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Node yang dipilih node G</a:t>
                      </a:r>
                      <a:endParaRPr lang="id-ID" sz="1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0010" marR="40010" marT="0" marB="0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C:\Users\RG 7\Pictures\a star ku 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89" y="1123837"/>
            <a:ext cx="3949890" cy="203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902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3210</TotalTime>
  <Words>412</Words>
  <Application>Microsoft Office PowerPoint</Application>
  <PresentationFormat>Custom</PresentationFormat>
  <Paragraphs>156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Rofi</dc:creator>
  <cp:lastModifiedBy>RG 7</cp:lastModifiedBy>
  <cp:revision>101</cp:revision>
  <dcterms:created xsi:type="dcterms:W3CDTF">2017-01-23T01:37:03Z</dcterms:created>
  <dcterms:modified xsi:type="dcterms:W3CDTF">2017-10-07T09:36:08Z</dcterms:modified>
</cp:coreProperties>
</file>