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1E25-ED3D-4C30-BCBB-102C4903CA34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D8F7-5974-48FB-814C-7C287879F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49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1E25-ED3D-4C30-BCBB-102C4903CA34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D8F7-5974-48FB-814C-7C287879F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92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1E25-ED3D-4C30-BCBB-102C4903CA34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D8F7-5974-48FB-814C-7C287879F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31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1E25-ED3D-4C30-BCBB-102C4903CA34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D8F7-5974-48FB-814C-7C287879F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8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1E25-ED3D-4C30-BCBB-102C4903CA34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D8F7-5974-48FB-814C-7C287879F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08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1E25-ED3D-4C30-BCBB-102C4903CA34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D8F7-5974-48FB-814C-7C287879F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1E25-ED3D-4C30-BCBB-102C4903CA34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D8F7-5974-48FB-814C-7C287879F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42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1E25-ED3D-4C30-BCBB-102C4903CA34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D8F7-5974-48FB-814C-7C287879F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9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1E25-ED3D-4C30-BCBB-102C4903CA34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D8F7-5974-48FB-814C-7C287879F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78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1E25-ED3D-4C30-BCBB-102C4903CA34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D8F7-5974-48FB-814C-7C287879F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20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1E25-ED3D-4C30-BCBB-102C4903CA34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D8F7-5974-48FB-814C-7C287879F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22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91E25-ED3D-4C30-BCBB-102C4903CA34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4D8F7-5974-48FB-814C-7C287879F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29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-606287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ymtext" panose="02000500000000000000" pitchFamily="2" charset="0"/>
              </a:rPr>
              <a:t>burning revenge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1176" y="3109737"/>
            <a:ext cx="19896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  <a:latin typeface="Symtext" panose="02000500000000000000" pitchFamily="2" charset="0"/>
              </a:rPr>
              <a:t>vs</a:t>
            </a:r>
            <a:endParaRPr lang="ru-RU" sz="9600" dirty="0">
              <a:solidFill>
                <a:schemeClr val="bg1"/>
              </a:solidFill>
            </a:endParaRPr>
          </a:p>
        </p:txBody>
      </p:sp>
      <p:pic>
        <p:nvPicPr>
          <p:cNvPr id="3" name="Picture 2" descr="https://cdn.discordapp.com/attachments/899626359008141392/904348008525725736/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296" y="1764477"/>
            <a:ext cx="3562670" cy="291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cdn.discordapp.com/attachments/899626359008141392/904347445469786132/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468" y="1764477"/>
            <a:ext cx="1623012" cy="315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22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4913" y="-537472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ymtext" panose="02000500000000000000" pitchFamily="2" charset="0"/>
              </a:rPr>
              <a:t>The </a:t>
            </a:r>
            <a:r>
              <a:rPr lang="en-US" dirty="0" err="1" smtClean="0">
                <a:solidFill>
                  <a:schemeClr val="bg1"/>
                </a:solidFill>
                <a:latin typeface="Symtext" panose="02000500000000000000" pitchFamily="2" charset="0"/>
              </a:rPr>
              <a:t>LOre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826" y="1850128"/>
            <a:ext cx="9144000" cy="91295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400" dirty="0" smtClean="0">
                <a:solidFill>
                  <a:schemeClr val="bg1"/>
                </a:solidFill>
                <a:latin typeface="Symtext" panose="02000500000000000000" pitchFamily="2" charset="0"/>
              </a:rPr>
              <a:t>Our main hero is a necromancer who decided to reject his power and begin a</a:t>
            </a:r>
          </a:p>
          <a:p>
            <a:pPr algn="l"/>
            <a:r>
              <a:rPr lang="en-US" sz="1400" dirty="0" smtClean="0">
                <a:solidFill>
                  <a:schemeClr val="bg1"/>
                </a:solidFill>
                <a:latin typeface="Symtext" panose="02000500000000000000" pitchFamily="2" charset="0"/>
              </a:rPr>
              <a:t>Normal life, unlike his brother, who was also a necromancer and become even</a:t>
            </a:r>
          </a:p>
          <a:p>
            <a:pPr algn="l"/>
            <a:r>
              <a:rPr lang="en-US" sz="1400" dirty="0" smtClean="0">
                <a:solidFill>
                  <a:schemeClr val="bg1"/>
                </a:solidFill>
                <a:latin typeface="Symtext" panose="02000500000000000000" pitchFamily="2" charset="0"/>
              </a:rPr>
              <a:t>More evil.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32704" y="2763078"/>
            <a:ext cx="58592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ymtext" panose="02000500000000000000" pitchFamily="2" charset="0"/>
              </a:rPr>
              <a:t>He had lived quiet and calmly until his Brother 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Symtext" panose="02000500000000000000" pitchFamily="2" charset="0"/>
              </a:rPr>
              <a:t>became old. All necromancers Must take 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Symtext" panose="02000500000000000000" pitchFamily="2" charset="0"/>
              </a:rPr>
              <a:t>the soul of young necromancer and absorb their</a:t>
            </a:r>
          </a:p>
          <a:p>
            <a:r>
              <a:rPr lang="en-US" sz="1400" dirty="0">
                <a:solidFill>
                  <a:schemeClr val="bg1"/>
                </a:solidFill>
                <a:latin typeface="Symtext" panose="02000500000000000000" pitchFamily="2" charset="0"/>
              </a:rPr>
              <a:t>l</a:t>
            </a:r>
            <a:r>
              <a:rPr lang="en-US" sz="1400" dirty="0" smtClean="0">
                <a:solidFill>
                  <a:schemeClr val="bg1"/>
                </a:solidFill>
                <a:latin typeface="Symtext" panose="02000500000000000000" pitchFamily="2" charset="0"/>
              </a:rPr>
              <a:t>ife energy not to die.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826" y="3868396"/>
            <a:ext cx="47548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ymtext" panose="02000500000000000000" pitchFamily="2" charset="0"/>
              </a:rPr>
              <a:t>So he stole our main`s hero kids(3) and 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Symtext" panose="02000500000000000000" pitchFamily="2" charset="0"/>
              </a:rPr>
              <a:t>Our hero is trying to bring them back 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Symtext" panose="02000500000000000000" pitchFamily="2" charset="0"/>
              </a:rPr>
              <a:t>And stop his evil brother.  </a:t>
            </a:r>
            <a:endParaRPr lang="ru-RU" sz="1400" dirty="0">
              <a:solidFill>
                <a:schemeClr val="bg1"/>
              </a:solidFill>
            </a:endParaRPr>
          </a:p>
        </p:txBody>
      </p:sp>
      <p:pic>
        <p:nvPicPr>
          <p:cNvPr id="4098" name="Picture 2" descr="https://cdn.discordapp.com/attachments/899626359008141392/904314762282815508/image-removebg-preview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721" y="5951674"/>
            <a:ext cx="1191437" cy="93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cdn.discordapp.com/attachments/898703671762755606/904329980207583232/image-removebg-preview_1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120" y="5951675"/>
            <a:ext cx="1159706" cy="90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cdn.discordapp.com/attachments/898703671762755606/904329980207583232/image-removebg-preview_1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120" y="0"/>
            <a:ext cx="1159706" cy="90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cdn.discordapp.com/attachments/899626359008141392/904314762282815508/image-removebg-preview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721" y="-35102"/>
            <a:ext cx="1191437" cy="93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96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8383" y="-72197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ymtext" panose="02000500000000000000" pitchFamily="2" charset="0"/>
              </a:rPr>
              <a:t>Main mechanics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2278" y="1348546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  <a:latin typeface="Symtext" panose="02000500000000000000" pitchFamily="2" charset="0"/>
              </a:rPr>
              <a:t>Main hero</a:t>
            </a:r>
          </a:p>
          <a:p>
            <a:pPr marL="0" indent="0" algn="ctr">
              <a:buNone/>
            </a:pPr>
            <a:endParaRPr lang="en-US" sz="1600" dirty="0" smtClean="0">
              <a:solidFill>
                <a:schemeClr val="bg1"/>
              </a:solidFill>
              <a:latin typeface="Symtext" panose="02000500000000000000" pitchFamily="2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Symtext" panose="02000500000000000000" pitchFamily="2" charset="0"/>
              </a:rPr>
              <a:t>Shooting – our main hero will get the shotgun at the start of the game       (about it later)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Symtext" panose="02000500000000000000" pitchFamily="2" charset="0"/>
              </a:rPr>
              <a:t>Dash – our main hero is a mage in the past, so he has the special ability (he is Invulnerable while using)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Symtext" panose="02000500000000000000" pitchFamily="2" charset="0"/>
              </a:rPr>
              <a:t>Jump – jump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Symtext" panose="02000500000000000000" pitchFamily="2" charset="0"/>
              </a:rPr>
              <a:t>Death – become dead  </a:t>
            </a:r>
          </a:p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  <a:latin typeface="Symtext" panose="02000500000000000000" pitchFamily="2" charset="0"/>
              </a:rPr>
              <a:t>Default mob</a:t>
            </a:r>
          </a:p>
          <a:p>
            <a:pPr marL="0" indent="0" algn="ctr">
              <a:buNone/>
            </a:pPr>
            <a:endParaRPr lang="en-US" sz="1600" dirty="0">
              <a:solidFill>
                <a:schemeClr val="bg1"/>
              </a:solidFill>
              <a:latin typeface="Symtext" panose="02000500000000000000" pitchFamily="2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Symtext" panose="02000500000000000000" pitchFamily="2" charset="0"/>
              </a:rPr>
              <a:t>Chasing our hero on some distance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Symtext" panose="02000500000000000000" pitchFamily="2" charset="0"/>
              </a:rPr>
              <a:t>Sprinting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Symtext" panose="02000500000000000000" pitchFamily="2" charset="0"/>
              </a:rPr>
              <a:t>Hits with big blade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Symtext" panose="02000500000000000000" pitchFamily="2" charset="0"/>
              </a:rPr>
              <a:t>Death – fall to </a:t>
            </a:r>
            <a:r>
              <a:rPr lang="en-US" sz="1600" dirty="0" err="1" smtClean="0">
                <a:solidFill>
                  <a:schemeClr val="bg1"/>
                </a:solidFill>
                <a:latin typeface="Symtext" panose="02000500000000000000" pitchFamily="2" charset="0"/>
              </a:rPr>
              <a:t>piecies</a:t>
            </a:r>
            <a:endParaRPr lang="en-US" sz="1600" dirty="0" smtClean="0">
              <a:solidFill>
                <a:schemeClr val="bg1"/>
              </a:solidFill>
              <a:latin typeface="Symtext" panose="02000500000000000000" pitchFamily="2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Symtext" panose="02000500000000000000" pitchFamily="2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4" name="Стрелка вниз 3"/>
          <p:cNvSpPr/>
          <p:nvPr/>
        </p:nvSpPr>
        <p:spPr>
          <a:xfrm>
            <a:off x="5315778" y="1676537"/>
            <a:ext cx="228600" cy="3429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низ 4"/>
          <p:cNvSpPr/>
          <p:nvPr/>
        </p:nvSpPr>
        <p:spPr>
          <a:xfrm>
            <a:off x="5315778" y="4154694"/>
            <a:ext cx="228600" cy="3429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https://cdn.discordapp.com/attachments/899626359008141392/904314762282815508/image-removebg-preview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630" y="3101802"/>
            <a:ext cx="1786014" cy="139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cdn.discordapp.com/attachments/898703671762755606/904329980207583232/image-removebg-preview_1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120" y="5951675"/>
            <a:ext cx="1159706" cy="90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cdn.discordapp.com/attachments/898703671762755606/904329980207583232/image-removebg-preview_1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120" y="0"/>
            <a:ext cx="1159706" cy="90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cdn.discordapp.com/attachments/899626359008141392/904314762282815508/image-removebg-preview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721" y="5951674"/>
            <a:ext cx="1191437" cy="93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cdn.discordapp.com/attachments/899626359008141392/904314762282815508/image-removebg-preview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721" y="-24798"/>
            <a:ext cx="1191437" cy="93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.discordapp.com/attachments/899626359008141392/904348008525725736/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535" y="772903"/>
            <a:ext cx="1482204" cy="121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08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687" y="-161649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ymtext" panose="02000500000000000000" pitchFamily="2" charset="0"/>
              </a:rPr>
              <a:t>Main mechanics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0209" y="881407"/>
            <a:ext cx="10515600" cy="528085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  <a:latin typeface="Symtext" panose="02000500000000000000" pitchFamily="2" charset="0"/>
              </a:rPr>
              <a:t>First kid</a:t>
            </a:r>
            <a:r>
              <a:rPr lang="uk-UA" sz="1600" dirty="0" smtClean="0">
                <a:solidFill>
                  <a:schemeClr val="bg1"/>
                </a:solidFill>
                <a:latin typeface="Symtext" panose="02000500000000000000" pitchFamily="2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Symtext" panose="02000500000000000000" pitchFamily="2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Symtext" panose="02000500000000000000" pitchFamily="2" charset="0"/>
              </a:rPr>
              <a:t>miniboss</a:t>
            </a:r>
            <a:r>
              <a:rPr lang="en-US" sz="1600" dirty="0" smtClean="0">
                <a:solidFill>
                  <a:schemeClr val="bg1"/>
                </a:solidFill>
                <a:latin typeface="Symtext" panose="02000500000000000000" pitchFamily="2" charset="0"/>
              </a:rPr>
              <a:t> 1)</a:t>
            </a:r>
          </a:p>
          <a:p>
            <a:pPr marL="0" indent="0" algn="ctr">
              <a:buNone/>
            </a:pPr>
            <a:endParaRPr lang="uk-UA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Symtext" panose="02000500000000000000" pitchFamily="2" charset="0"/>
              </a:rPr>
              <a:t>Jumping at our main hero and hit him with a </a:t>
            </a:r>
            <a:r>
              <a:rPr lang="en-US" sz="1600" dirty="0" err="1" smtClean="0">
                <a:solidFill>
                  <a:schemeClr val="bg1"/>
                </a:solidFill>
                <a:latin typeface="Symtext" panose="02000500000000000000" pitchFamily="2" charset="0"/>
              </a:rPr>
              <a:t>dugger</a:t>
            </a:r>
            <a:endParaRPr lang="en-US" sz="1600" dirty="0" smtClean="0">
              <a:solidFill>
                <a:schemeClr val="bg1"/>
              </a:solidFill>
              <a:latin typeface="Symtext" panose="02000500000000000000" pitchFamily="2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Symtext" panose="02000500000000000000" pitchFamily="2" charset="0"/>
              </a:rPr>
              <a:t>(while close) teleport behind him and also hit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Symtext" panose="02000500000000000000" pitchFamily="2" charset="0"/>
              </a:rPr>
              <a:t>Becoming dead</a:t>
            </a:r>
          </a:p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  <a:latin typeface="Symtext" panose="02000500000000000000" pitchFamily="2" charset="0"/>
              </a:rPr>
              <a:t>Second Kid(</a:t>
            </a:r>
            <a:r>
              <a:rPr lang="en-US" sz="1600" dirty="0" err="1" smtClean="0">
                <a:solidFill>
                  <a:schemeClr val="bg1"/>
                </a:solidFill>
                <a:latin typeface="Symtext" panose="02000500000000000000" pitchFamily="2" charset="0"/>
              </a:rPr>
              <a:t>miniboss</a:t>
            </a:r>
            <a:r>
              <a:rPr lang="en-US" sz="1600" dirty="0" smtClean="0">
                <a:solidFill>
                  <a:schemeClr val="bg1"/>
                </a:solidFill>
                <a:latin typeface="Symtext" panose="02000500000000000000" pitchFamily="2" charset="0"/>
              </a:rPr>
              <a:t> 2)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Symtext" panose="02000500000000000000" pitchFamily="2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Symtext" panose="02000500000000000000" pitchFamily="2" charset="0"/>
              </a:rPr>
              <a:t>Throw </a:t>
            </a:r>
            <a:r>
              <a:rPr lang="en-US" sz="1600" dirty="0" smtClean="0">
                <a:solidFill>
                  <a:schemeClr val="bg1"/>
                </a:solidFill>
                <a:latin typeface="Symtext" panose="02000500000000000000" pitchFamily="2" charset="0"/>
              </a:rPr>
              <a:t>cursed cubes </a:t>
            </a:r>
            <a:r>
              <a:rPr lang="en-US" sz="1600" dirty="0" smtClean="0">
                <a:solidFill>
                  <a:schemeClr val="bg1"/>
                </a:solidFill>
                <a:latin typeface="Symtext" panose="02000500000000000000" pitchFamily="2" charset="0"/>
              </a:rPr>
              <a:t>(yeah he Is cool)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Symtext" panose="02000500000000000000" pitchFamily="2" charset="0"/>
              </a:rPr>
              <a:t>Becoming dead (not cool)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Symtext" panose="02000500000000000000" pitchFamily="2" charset="0"/>
            </a:endParaRPr>
          </a:p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  <a:latin typeface="Symtext" panose="02000500000000000000" pitchFamily="2" charset="0"/>
              </a:rPr>
              <a:t>Necromancer</a:t>
            </a:r>
          </a:p>
          <a:p>
            <a:pPr marL="0" indent="0" algn="ctr">
              <a:buNone/>
            </a:pPr>
            <a:endParaRPr lang="en-US" sz="1600" dirty="0">
              <a:solidFill>
                <a:schemeClr val="bg1"/>
              </a:solidFill>
              <a:latin typeface="Symtext" panose="02000500000000000000" pitchFamily="2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Symtext" panose="02000500000000000000" pitchFamily="2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Symtext" panose="02000500000000000000" pitchFamily="2" charset="0"/>
              </a:rPr>
              <a:t>Flying – without wings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Symtext" panose="02000500000000000000" pitchFamily="2" charset="0"/>
              </a:rPr>
              <a:t>Shooting laser – not random( aim to our hero)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Symtext" panose="02000500000000000000" pitchFamily="2" charset="0"/>
              </a:rPr>
              <a:t>Spawning default mobs – I don`t know where he is hiding them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Symtext" panose="02000500000000000000" pitchFamily="2" charset="0"/>
              </a:rPr>
              <a:t>Becoming dead 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4" name="Стрелка вниз 3"/>
          <p:cNvSpPr/>
          <p:nvPr/>
        </p:nvSpPr>
        <p:spPr>
          <a:xfrm>
            <a:off x="5539409" y="1145071"/>
            <a:ext cx="228600" cy="3429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низ 4"/>
          <p:cNvSpPr/>
          <p:nvPr/>
        </p:nvSpPr>
        <p:spPr>
          <a:xfrm>
            <a:off x="5539409" y="2677216"/>
            <a:ext cx="228600" cy="3429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низ 5"/>
          <p:cNvSpPr/>
          <p:nvPr/>
        </p:nvSpPr>
        <p:spPr>
          <a:xfrm>
            <a:off x="5547692" y="4209361"/>
            <a:ext cx="228600" cy="3429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Picture 4" descr="https://cdn.discordapp.com/attachments/898703671762755606/904329980207583232/image-removebg-preview_1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120" y="5951675"/>
            <a:ext cx="1159706" cy="90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cdn.discordapp.com/attachments/898703671762755606/904329980207583232/image-removebg-preview_1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120" y="-33545"/>
            <a:ext cx="1159706" cy="90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cdn.discordapp.com/attachments/899626359008141392/904314762282815508/image-removebg-preview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721" y="5951674"/>
            <a:ext cx="1191437" cy="93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cdn.discordapp.com/attachments/899626359008141392/904314762282815508/image-removebg-preview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383" y="0"/>
            <a:ext cx="1191437" cy="93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.discordapp.com/attachments/899626359008141392/904343750061477928/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544" y="679072"/>
            <a:ext cx="776243" cy="129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cdn.discordapp.com/attachments/899626359008141392/904347445469786132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544" y="3907278"/>
            <a:ext cx="663409" cy="128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cdn.discordapp.com/attachments/899626359008141392/904350807066025994/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151" y="2175149"/>
            <a:ext cx="1222757" cy="142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92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ymtext" panose="02000500000000000000" pitchFamily="2" charset="0"/>
              </a:rPr>
              <a:t>Easter eggs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Symtext" panose="02000500000000000000" pitchFamily="2" charset="0"/>
              </a:rPr>
              <a:t>So, our main hero gets the shotgun from the corpse of the doom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Symtext" panose="02000500000000000000" pitchFamily="2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Symtext" panose="02000500000000000000" pitchFamily="2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Symtext" panose="02000500000000000000" pitchFamily="2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Symtext" panose="02000500000000000000" pitchFamily="2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Symtext" panose="02000500000000000000" pitchFamily="2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Symtext" panose="02000500000000000000" pitchFamily="2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Symtext" panose="02000500000000000000" pitchFamily="2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Symtext" panose="02000500000000000000" pitchFamily="2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Symtext" panose="02000500000000000000" pitchFamily="2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912" y="2494722"/>
            <a:ext cx="5247861" cy="3394006"/>
          </a:xfrm>
          <a:prstGeom prst="rect">
            <a:avLst/>
          </a:prstGeom>
        </p:spPr>
      </p:pic>
      <p:pic>
        <p:nvPicPr>
          <p:cNvPr id="8" name="Picture 4" descr="https://cdn.discordapp.com/attachments/898703671762755606/904329980207583232/image-removebg-preview_1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120" y="5951675"/>
            <a:ext cx="1159706" cy="90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cdn.discordapp.com/attachments/898703671762755606/904329980207583232/image-removebg-preview_1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120" y="0"/>
            <a:ext cx="1159706" cy="90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cdn.discordapp.com/attachments/899626359008141392/904314762282815508/image-removebg-preview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721" y="5951674"/>
            <a:ext cx="1191437" cy="93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cdn.discordapp.com/attachments/899626359008141392/904314762282815508/image-removebg-preview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26" y="-24798"/>
            <a:ext cx="1191437" cy="93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36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8748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ymtext" panose="02000500000000000000" pitchFamily="2" charset="0"/>
              </a:rPr>
              <a:t>Easter eggs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791" y="1428060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  <a:latin typeface="Symtext" panose="02000500000000000000" pitchFamily="2" charset="0"/>
              </a:rPr>
              <a:t>The castle from the game “heroes of might and magic III”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223" y="1931925"/>
            <a:ext cx="8064759" cy="4536427"/>
          </a:xfrm>
          <a:prstGeom prst="rect">
            <a:avLst/>
          </a:prstGeom>
        </p:spPr>
      </p:pic>
      <p:pic>
        <p:nvPicPr>
          <p:cNvPr id="7" name="Picture 4" descr="https://cdn.discordapp.com/attachments/898703671762755606/904329980207583232/image-removebg-preview_1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120" y="5951675"/>
            <a:ext cx="1159706" cy="90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cdn.discordapp.com/attachments/898703671762755606/904329980207583232/image-removebg-preview_1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120" y="-51718"/>
            <a:ext cx="1159706" cy="90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cdn.discordapp.com/attachments/899626359008141392/904314762282815508/image-removebg-preview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721" y="5951674"/>
            <a:ext cx="1191437" cy="93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cdn.discordapp.com/attachments/899626359008141392/904314762282815508/image-removebg-preview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2497"/>
            <a:ext cx="1191437" cy="93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0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4066" y="-266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Symtext" panose="02000500000000000000" pitchFamily="2" charset="0"/>
            </a:endParaRP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  <a:latin typeface="Symtext" panose="02000500000000000000" pitchFamily="2" charset="0"/>
              </a:rPr>
              <a:t>It must be said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Symtext" panose="02000500000000000000" pitchFamily="2" charset="0"/>
              </a:rPr>
              <a:t> Pixel design (Textures are drawn by ourselves)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Symtext" panose="02000500000000000000" pitchFamily="2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Symtext" panose="02000500000000000000" pitchFamily="2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7172" name="Picture 4" descr="https://cdn.discordapp.com/attachments/898703671762755606/904329980207583232/image-removebg-preview_1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294" y="-1864"/>
            <a:ext cx="1159706" cy="90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cdn.discordapp.com/attachments/898703671762755606/904329980207583232/image-removebg-preview_1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120" y="5951675"/>
            <a:ext cx="1159706" cy="90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cdn.discordapp.com/attachments/899626359008141392/904314762282815508/image-removebg-preview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721" y="5951674"/>
            <a:ext cx="1191437" cy="93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cdn.discordapp.com/attachments/899626359008141392/904314762282815508/image-removebg-preview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662"/>
            <a:ext cx="1191437" cy="93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6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290</Words>
  <Application>Microsoft Office PowerPoint</Application>
  <PresentationFormat>Широкоэкранный</PresentationFormat>
  <Paragraphs>59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Symtext</vt:lpstr>
      <vt:lpstr>Тема Office</vt:lpstr>
      <vt:lpstr>burning revenge</vt:lpstr>
      <vt:lpstr>The LOre</vt:lpstr>
      <vt:lpstr>Main mechanics</vt:lpstr>
      <vt:lpstr>Main mechanics</vt:lpstr>
      <vt:lpstr>Easter eggs</vt:lpstr>
      <vt:lpstr>Easter eggs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Vasya Rusyn</dc:creator>
  <cp:lastModifiedBy>Vasya Rusyn</cp:lastModifiedBy>
  <cp:revision>17</cp:revision>
  <dcterms:created xsi:type="dcterms:W3CDTF">2021-10-31T09:46:36Z</dcterms:created>
  <dcterms:modified xsi:type="dcterms:W3CDTF">2021-10-31T12:47:53Z</dcterms:modified>
</cp:coreProperties>
</file>