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0267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7FCFFADF-CF41-4498-A88A-A7834609EDBA}">
          <p14:sldIdLst/>
        </p14:section>
        <p14:section name="Section 1" id="{DDADE9C1-11F7-4B97-B668-6BA2F7A8DDBC}">
          <p14:sldIdLst>
            <p14:sldId id="257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>
        <p:scale>
          <a:sx n="37" d="100"/>
          <a:sy n="37" d="100"/>
        </p:scale>
        <p:origin x="328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96" y="1122363"/>
            <a:ext cx="872775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494" y="3602038"/>
            <a:ext cx="77009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8002" y="365125"/>
            <a:ext cx="221402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922" y="365125"/>
            <a:ext cx="651373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574" y="1709740"/>
            <a:ext cx="8856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574" y="4589465"/>
            <a:ext cx="8856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921" y="1825625"/>
            <a:ext cx="436387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8150" y="1825625"/>
            <a:ext cx="436387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9" y="365127"/>
            <a:ext cx="88561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60" y="1681163"/>
            <a:ext cx="43438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60" y="2505075"/>
            <a:ext cx="43438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150" y="1681163"/>
            <a:ext cx="43652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8150" y="2505075"/>
            <a:ext cx="436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9" y="457200"/>
            <a:ext cx="33116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216" y="987427"/>
            <a:ext cx="5198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259" y="2057400"/>
            <a:ext cx="331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9" y="457200"/>
            <a:ext cx="33116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5216" y="987427"/>
            <a:ext cx="5198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259" y="2057400"/>
            <a:ext cx="331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922" y="365127"/>
            <a:ext cx="8856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922" y="1825625"/>
            <a:ext cx="8856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921" y="6356352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6E5A-E547-46A8-B531-AB47EFF29E9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1259" y="6356352"/>
            <a:ext cx="34654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1740" y="6356352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6B62-3EBA-42F9-A1C3-003C4453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2DB633-BD83-948F-8385-6731F03F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8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2AB66-300E-61D7-6AF9-D15B5C12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6286"/>
            <a:ext cx="22540711" cy="150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41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03635-6D72-CF51-C899-104CDAEC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85370"/>
            <a:ext cx="22447512" cy="149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5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8CC18-045F-1BD9-C61D-4E92FBCF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03714" y="-1179371"/>
            <a:ext cx="21971664" cy="1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8CC18-045F-1BD9-C61D-4E92FBCF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41715" y="-7711210"/>
            <a:ext cx="21809665" cy="145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9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8CC18-045F-1BD9-C61D-4E92FBCF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15089" y="0"/>
            <a:ext cx="22898128" cy="152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5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8CC18-045F-1BD9-C61D-4E92FBCF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01288" y="-9030265"/>
            <a:ext cx="31670525" cy="211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3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8CC18-045F-1BD9-C61D-4E92FBCF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02761" y="-13619313"/>
            <a:ext cx="30673472" cy="204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4B608-F859-69FC-33DD-D41B633B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8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7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Weng</dc:creator>
  <cp:lastModifiedBy>Anthony Weng</cp:lastModifiedBy>
  <cp:revision>2</cp:revision>
  <dcterms:created xsi:type="dcterms:W3CDTF">2023-06-03T19:30:43Z</dcterms:created>
  <dcterms:modified xsi:type="dcterms:W3CDTF">2023-06-03T20:26:09Z</dcterms:modified>
</cp:coreProperties>
</file>