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61" r:id="rId4"/>
    <p:sldId id="265" r:id="rId5"/>
    <p:sldId id="262" r:id="rId6"/>
    <p:sldId id="267" r:id="rId7"/>
    <p:sldId id="268" r:id="rId8"/>
    <p:sldId id="263" r:id="rId9"/>
    <p:sldId id="270" r:id="rId10"/>
    <p:sldId id="264" r:id="rId11"/>
    <p:sldId id="271" r:id="rId12"/>
    <p:sldId id="26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706" autoAdjust="0"/>
  </p:normalViewPr>
  <p:slideViewPr>
    <p:cSldViewPr>
      <p:cViewPr varScale="1">
        <p:scale>
          <a:sx n="110" d="100"/>
          <a:sy n="110" d="100"/>
        </p:scale>
        <p:origin x="570" y="114"/>
      </p:cViewPr>
      <p:guideLst>
        <p:guide pos="3840"/>
        <p:guide orient="horz" pos="2160"/>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ata3.xml.rels><?xml version="1.0" encoding="UTF-8" standalone="yes"?>
<Relationships xmlns="http://schemas.openxmlformats.org/package/2006/relationships"><Relationship Id="rId2" Type="http://schemas.openxmlformats.org/officeDocument/2006/relationships/image" Target="../media/image11.svg"/><Relationship Id="rId1" Type="http://schemas.openxmlformats.org/officeDocument/2006/relationships/image" Target="../media/image10.png"/></Relationships>
</file>

<file path=ppt/diagrams/_rels/data4.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ata5.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1.svg"/><Relationship Id="rId1"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rawing5.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27385-AC0F-4D27-B4E0-E48FF56EC035}"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ko-KP"/>
        </a:p>
      </dgm:t>
    </dgm:pt>
    <dgm:pt modelId="{2439FAE7-AF61-4753-8E3C-68CC7EFA5E3B}">
      <dgm:prSet phldrT="[텍스트]"/>
      <dgm:spPr/>
      <dgm:t>
        <a:bodyPr/>
        <a:lstStyle/>
        <a:p>
          <a:r>
            <a:rPr lang="ko-KR" altLang="en-US" dirty="0"/>
            <a:t>자전거</a:t>
          </a:r>
          <a:endParaRPr lang="ko-KP" dirty="0"/>
        </a:p>
      </dgm:t>
    </dgm:pt>
    <dgm:pt modelId="{F8F0FF82-A0E2-4ACD-93BF-4C2F901149AD}" type="parTrans" cxnId="{C04F4B23-EA90-4100-A9AA-591626309931}">
      <dgm:prSet/>
      <dgm:spPr/>
      <dgm:t>
        <a:bodyPr/>
        <a:lstStyle/>
        <a:p>
          <a:endParaRPr lang="ko-KP"/>
        </a:p>
      </dgm:t>
    </dgm:pt>
    <dgm:pt modelId="{5553E792-2359-43DC-A437-D7E2730024CB}" type="sibTrans" cxnId="{C04F4B23-EA90-4100-A9AA-591626309931}">
      <dgm:prSet/>
      <dgm:spPr/>
      <dgm:t>
        <a:bodyPr/>
        <a:lstStyle/>
        <a:p>
          <a:endParaRPr lang="ko-KP"/>
        </a:p>
      </dgm:t>
    </dgm:pt>
    <dgm:pt modelId="{BBB7283C-1128-4A7E-B8E2-722A5F5DDF2A}">
      <dgm:prSet phldrT="[텍스트]"/>
      <dgm:spPr/>
      <dgm:t>
        <a:bodyPr/>
        <a:lstStyle/>
        <a:p>
          <a:r>
            <a:rPr lang="en-US" dirty="0"/>
            <a:t>10</a:t>
          </a:r>
          <a:r>
            <a:rPr lang="ko-KR" altLang="en-US" dirty="0"/>
            <a:t>만원 이하</a:t>
          </a:r>
          <a:endParaRPr lang="ko-KP" dirty="0"/>
        </a:p>
      </dgm:t>
    </dgm:pt>
    <dgm:pt modelId="{0181B2AF-295D-45AB-A013-09763F7B31A9}" type="parTrans" cxnId="{44607766-AE0E-4E76-8F07-E1E9C0DB2224}">
      <dgm:prSet/>
      <dgm:spPr/>
      <dgm:t>
        <a:bodyPr/>
        <a:lstStyle/>
        <a:p>
          <a:endParaRPr lang="ko-KP"/>
        </a:p>
      </dgm:t>
    </dgm:pt>
    <dgm:pt modelId="{FBD9AA11-C2EA-43D7-909D-0E87401E10BC}" type="sibTrans" cxnId="{44607766-AE0E-4E76-8F07-E1E9C0DB2224}">
      <dgm:prSet/>
      <dgm:spPr/>
      <dgm:t>
        <a:bodyPr/>
        <a:lstStyle/>
        <a:p>
          <a:endParaRPr lang="ko-KP"/>
        </a:p>
      </dgm:t>
    </dgm:pt>
    <dgm:pt modelId="{E44641EB-19D8-4499-8131-2BC83A306A58}">
      <dgm:prSet phldrT="[텍스트]"/>
      <dgm:spPr/>
      <dgm:t>
        <a:bodyPr/>
        <a:lstStyle/>
        <a:p>
          <a:r>
            <a:rPr lang="ko-KR" altLang="en-US" dirty="0"/>
            <a:t>나들이용</a:t>
          </a:r>
          <a:endParaRPr lang="ko-KP" dirty="0"/>
        </a:p>
      </dgm:t>
    </dgm:pt>
    <dgm:pt modelId="{20FA7CE8-44C3-480F-A2A3-5B7015243511}" type="parTrans" cxnId="{7A5D6777-1DF3-47C3-9BAA-F235E421013E}">
      <dgm:prSet/>
      <dgm:spPr/>
      <dgm:t>
        <a:bodyPr/>
        <a:lstStyle/>
        <a:p>
          <a:endParaRPr lang="ko-KP"/>
        </a:p>
      </dgm:t>
    </dgm:pt>
    <dgm:pt modelId="{B10188BB-1ECC-490A-BA6D-86448A7896CC}" type="sibTrans" cxnId="{7A5D6777-1DF3-47C3-9BAA-F235E421013E}">
      <dgm:prSet/>
      <dgm:spPr/>
      <dgm:t>
        <a:bodyPr/>
        <a:lstStyle/>
        <a:p>
          <a:endParaRPr lang="ko-KP"/>
        </a:p>
      </dgm:t>
    </dgm:pt>
    <dgm:pt modelId="{C5E1F3A1-75E0-4BC4-B062-89CD47D4623E}" type="pres">
      <dgm:prSet presAssocID="{7E527385-AC0F-4D27-B4E0-E48FF56EC035}" presName="Name0" presStyleCnt="0">
        <dgm:presLayoutVars>
          <dgm:chMax val="7"/>
          <dgm:chPref val="7"/>
          <dgm:dir/>
          <dgm:animLvl val="lvl"/>
        </dgm:presLayoutVars>
      </dgm:prSet>
      <dgm:spPr/>
    </dgm:pt>
    <dgm:pt modelId="{D5AA5AF5-2ACB-4EB0-969A-59AAB2402D12}" type="pres">
      <dgm:prSet presAssocID="{2439FAE7-AF61-4753-8E3C-68CC7EFA5E3B}" presName="Accent1" presStyleCnt="0"/>
      <dgm:spPr/>
    </dgm:pt>
    <dgm:pt modelId="{3BE43E79-861C-4207-941B-EA09716C5D5F}" type="pres">
      <dgm:prSet presAssocID="{2439FAE7-AF61-4753-8E3C-68CC7EFA5E3B}" presName="Accent" presStyleLbl="node1" presStyleIdx="0" presStyleCnt="3"/>
      <dgm:spPr/>
    </dgm:pt>
    <dgm:pt modelId="{D9EC08D1-FE3A-45EE-B6C5-1D0E97F553DA}" type="pres">
      <dgm:prSet presAssocID="{2439FAE7-AF61-4753-8E3C-68CC7EFA5E3B}" presName="Parent1" presStyleLbl="revTx" presStyleIdx="0" presStyleCnt="3">
        <dgm:presLayoutVars>
          <dgm:chMax val="1"/>
          <dgm:chPref val="1"/>
          <dgm:bulletEnabled val="1"/>
        </dgm:presLayoutVars>
      </dgm:prSet>
      <dgm:spPr/>
    </dgm:pt>
    <dgm:pt modelId="{D16D1D31-1646-4978-BA50-3023B42B3F3F}" type="pres">
      <dgm:prSet presAssocID="{BBB7283C-1128-4A7E-B8E2-722A5F5DDF2A}" presName="Accent2" presStyleCnt="0"/>
      <dgm:spPr/>
    </dgm:pt>
    <dgm:pt modelId="{CCB63E8F-D8AF-4BD4-90D3-DBDD3F15F0C9}" type="pres">
      <dgm:prSet presAssocID="{BBB7283C-1128-4A7E-B8E2-722A5F5DDF2A}" presName="Accent" presStyleLbl="node1" presStyleIdx="1" presStyleCnt="3"/>
      <dgm:spPr/>
    </dgm:pt>
    <dgm:pt modelId="{25F20F7C-C6CA-47D2-803B-5B28F5A828DB}" type="pres">
      <dgm:prSet presAssocID="{BBB7283C-1128-4A7E-B8E2-722A5F5DDF2A}" presName="Parent2" presStyleLbl="revTx" presStyleIdx="1" presStyleCnt="3">
        <dgm:presLayoutVars>
          <dgm:chMax val="1"/>
          <dgm:chPref val="1"/>
          <dgm:bulletEnabled val="1"/>
        </dgm:presLayoutVars>
      </dgm:prSet>
      <dgm:spPr/>
    </dgm:pt>
    <dgm:pt modelId="{A9AE90DE-4DC8-4812-AB68-2DBFFA371670}" type="pres">
      <dgm:prSet presAssocID="{E44641EB-19D8-4499-8131-2BC83A306A58}" presName="Accent3" presStyleCnt="0"/>
      <dgm:spPr/>
    </dgm:pt>
    <dgm:pt modelId="{911DD3B1-6DF4-4007-9F92-F31F2B00AEBA}" type="pres">
      <dgm:prSet presAssocID="{E44641EB-19D8-4499-8131-2BC83A306A58}" presName="Accent" presStyleLbl="node1" presStyleIdx="2" presStyleCnt="3"/>
      <dgm:spPr/>
    </dgm:pt>
    <dgm:pt modelId="{53CF7E56-8944-41B2-96C7-34982106D794}" type="pres">
      <dgm:prSet presAssocID="{E44641EB-19D8-4499-8131-2BC83A306A58}" presName="Parent3" presStyleLbl="revTx" presStyleIdx="2" presStyleCnt="3">
        <dgm:presLayoutVars>
          <dgm:chMax val="1"/>
          <dgm:chPref val="1"/>
          <dgm:bulletEnabled val="1"/>
        </dgm:presLayoutVars>
      </dgm:prSet>
      <dgm:spPr/>
    </dgm:pt>
  </dgm:ptLst>
  <dgm:cxnLst>
    <dgm:cxn modelId="{C04F4B23-EA90-4100-A9AA-591626309931}" srcId="{7E527385-AC0F-4D27-B4E0-E48FF56EC035}" destId="{2439FAE7-AF61-4753-8E3C-68CC7EFA5E3B}" srcOrd="0" destOrd="0" parTransId="{F8F0FF82-A0E2-4ACD-93BF-4C2F901149AD}" sibTransId="{5553E792-2359-43DC-A437-D7E2730024CB}"/>
    <dgm:cxn modelId="{A1B42633-A277-40A2-ABE4-95CBAB7BFCDC}" type="presOf" srcId="{2439FAE7-AF61-4753-8E3C-68CC7EFA5E3B}" destId="{D9EC08D1-FE3A-45EE-B6C5-1D0E97F553DA}" srcOrd="0" destOrd="0" presId="urn:microsoft.com/office/officeart/2009/layout/CircleArrowProcess"/>
    <dgm:cxn modelId="{2178EE39-BC3C-4D73-B422-7D741208206D}" type="presOf" srcId="{BBB7283C-1128-4A7E-B8E2-722A5F5DDF2A}" destId="{25F20F7C-C6CA-47D2-803B-5B28F5A828DB}" srcOrd="0" destOrd="0" presId="urn:microsoft.com/office/officeart/2009/layout/CircleArrowProcess"/>
    <dgm:cxn modelId="{44607766-AE0E-4E76-8F07-E1E9C0DB2224}" srcId="{7E527385-AC0F-4D27-B4E0-E48FF56EC035}" destId="{BBB7283C-1128-4A7E-B8E2-722A5F5DDF2A}" srcOrd="1" destOrd="0" parTransId="{0181B2AF-295D-45AB-A013-09763F7B31A9}" sibTransId="{FBD9AA11-C2EA-43D7-909D-0E87401E10BC}"/>
    <dgm:cxn modelId="{3724BB76-960B-4D8A-B6B5-52CD61D1A2B1}" type="presOf" srcId="{7E527385-AC0F-4D27-B4E0-E48FF56EC035}" destId="{C5E1F3A1-75E0-4BC4-B062-89CD47D4623E}" srcOrd="0" destOrd="0" presId="urn:microsoft.com/office/officeart/2009/layout/CircleArrowProcess"/>
    <dgm:cxn modelId="{7A5D6777-1DF3-47C3-9BAA-F235E421013E}" srcId="{7E527385-AC0F-4D27-B4E0-E48FF56EC035}" destId="{E44641EB-19D8-4499-8131-2BC83A306A58}" srcOrd="2" destOrd="0" parTransId="{20FA7CE8-44C3-480F-A2A3-5B7015243511}" sibTransId="{B10188BB-1ECC-490A-BA6D-86448A7896CC}"/>
    <dgm:cxn modelId="{5C4C29ED-564F-46F3-9C3C-A3E06228BD4C}" type="presOf" srcId="{E44641EB-19D8-4499-8131-2BC83A306A58}" destId="{53CF7E56-8944-41B2-96C7-34982106D794}" srcOrd="0" destOrd="0" presId="urn:microsoft.com/office/officeart/2009/layout/CircleArrowProcess"/>
    <dgm:cxn modelId="{36739344-DFF0-4868-803D-7760DEFE77EF}" type="presParOf" srcId="{C5E1F3A1-75E0-4BC4-B062-89CD47D4623E}" destId="{D5AA5AF5-2ACB-4EB0-969A-59AAB2402D12}" srcOrd="0" destOrd="0" presId="urn:microsoft.com/office/officeart/2009/layout/CircleArrowProcess"/>
    <dgm:cxn modelId="{AE442A8C-B41A-4CBA-9BF8-F2235FA6EFC0}" type="presParOf" srcId="{D5AA5AF5-2ACB-4EB0-969A-59AAB2402D12}" destId="{3BE43E79-861C-4207-941B-EA09716C5D5F}" srcOrd="0" destOrd="0" presId="urn:microsoft.com/office/officeart/2009/layout/CircleArrowProcess"/>
    <dgm:cxn modelId="{AF8EDF53-0B2C-4BBC-88DE-99BABFC0C592}" type="presParOf" srcId="{C5E1F3A1-75E0-4BC4-B062-89CD47D4623E}" destId="{D9EC08D1-FE3A-45EE-B6C5-1D0E97F553DA}" srcOrd="1" destOrd="0" presId="urn:microsoft.com/office/officeart/2009/layout/CircleArrowProcess"/>
    <dgm:cxn modelId="{F5C634DF-2DD1-4F5E-B8D1-7D30418DCDC5}" type="presParOf" srcId="{C5E1F3A1-75E0-4BC4-B062-89CD47D4623E}" destId="{D16D1D31-1646-4978-BA50-3023B42B3F3F}" srcOrd="2" destOrd="0" presId="urn:microsoft.com/office/officeart/2009/layout/CircleArrowProcess"/>
    <dgm:cxn modelId="{AA6A7009-BC78-4781-AE14-D15172793B1A}" type="presParOf" srcId="{D16D1D31-1646-4978-BA50-3023B42B3F3F}" destId="{CCB63E8F-D8AF-4BD4-90D3-DBDD3F15F0C9}" srcOrd="0" destOrd="0" presId="urn:microsoft.com/office/officeart/2009/layout/CircleArrowProcess"/>
    <dgm:cxn modelId="{7FD17571-B71F-4137-BE63-E72964E7261D}" type="presParOf" srcId="{C5E1F3A1-75E0-4BC4-B062-89CD47D4623E}" destId="{25F20F7C-C6CA-47D2-803B-5B28F5A828DB}" srcOrd="3" destOrd="0" presId="urn:microsoft.com/office/officeart/2009/layout/CircleArrowProcess"/>
    <dgm:cxn modelId="{7C94C10F-2E81-452C-A791-3F576BAE0374}" type="presParOf" srcId="{C5E1F3A1-75E0-4BC4-B062-89CD47D4623E}" destId="{A9AE90DE-4DC8-4812-AB68-2DBFFA371670}" srcOrd="4" destOrd="0" presId="urn:microsoft.com/office/officeart/2009/layout/CircleArrowProcess"/>
    <dgm:cxn modelId="{A9063D61-4D71-4EA6-921B-7B79CF648C41}" type="presParOf" srcId="{A9AE90DE-4DC8-4812-AB68-2DBFFA371670}" destId="{911DD3B1-6DF4-4007-9F92-F31F2B00AEBA}" srcOrd="0" destOrd="0" presId="urn:microsoft.com/office/officeart/2009/layout/CircleArrowProcess"/>
    <dgm:cxn modelId="{E08E991E-1782-4372-91FE-87C2C85EF32D}" type="presParOf" srcId="{C5E1F3A1-75E0-4BC4-B062-89CD47D4623E}" destId="{53CF7E56-8944-41B2-96C7-34982106D794}"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E7E4F1-CD6B-4D86-8865-0CF9DA121855}"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ko-KP"/>
        </a:p>
      </dgm:t>
    </dgm:pt>
    <dgm:pt modelId="{34BD8FEA-26D0-48DF-BBA1-67131D4C174A}">
      <dgm:prSet phldrT="[텍스트]"/>
      <dgm:spPr/>
      <dgm:t>
        <a:bodyPr/>
        <a:lstStyle/>
        <a:p>
          <a:r>
            <a:rPr lang="en-US" altLang="ko-KR" b="1" dirty="0">
              <a:latin typeface="Noto Sans" panose="020B0502040504020204" pitchFamily="34" charset="0"/>
              <a:cs typeface="Noto Sans" panose="020B0502040504020204" pitchFamily="34" charset="0"/>
            </a:rPr>
            <a:t>Language</a:t>
          </a:r>
          <a:endParaRPr lang="ko-KP" b="1" dirty="0">
            <a:latin typeface="Noto Sans" panose="020B0502040504020204" pitchFamily="34" charset="0"/>
            <a:ea typeface="Noto Sans" panose="020B0502040504020204" pitchFamily="34" charset="0"/>
            <a:cs typeface="Noto Sans" panose="020B0502040504020204" pitchFamily="34" charset="0"/>
          </a:endParaRPr>
        </a:p>
      </dgm:t>
    </dgm:pt>
    <dgm:pt modelId="{7A9F1A0B-4381-41C9-9F3C-4C9A76389B52}" type="parTrans" cxnId="{F8B9F96A-1EB7-49ED-B898-59A51AB5CE61}">
      <dgm:prSet/>
      <dgm:spPr/>
      <dgm:t>
        <a:bodyPr/>
        <a:lstStyle/>
        <a:p>
          <a:endParaRPr lang="ko-KP"/>
        </a:p>
      </dgm:t>
    </dgm:pt>
    <dgm:pt modelId="{C6A8C0E3-E13A-41DB-889C-D7B6C13BCB2B}" type="sibTrans" cxnId="{F8B9F96A-1EB7-49ED-B898-59A51AB5CE61}">
      <dgm:prSet/>
      <dgm:spPr/>
      <dgm:t>
        <a:bodyPr/>
        <a:lstStyle/>
        <a:p>
          <a:endParaRPr lang="ko-KP"/>
        </a:p>
      </dgm:t>
    </dgm:pt>
    <dgm:pt modelId="{147FC661-EA8C-44FE-A16E-F6B119387C4A}">
      <dgm:prSet phldrT="[텍스트]"/>
      <dgm:spPr/>
      <dgm:t>
        <a:bodyPr/>
        <a:lstStyle/>
        <a:p>
          <a:r>
            <a:rPr lang="en-US" dirty="0">
              <a:latin typeface="Noto Sans" panose="020B0502040504020204" pitchFamily="34" charset="0"/>
              <a:ea typeface="Noto Sans" panose="020B0502040504020204" pitchFamily="34" charset="0"/>
              <a:cs typeface="Noto Sans" panose="020B0502040504020204" pitchFamily="34" charset="0"/>
            </a:rPr>
            <a:t>JSP</a:t>
          </a:r>
          <a:endParaRPr lang="ko-KP" dirty="0">
            <a:latin typeface="Noto Sans" panose="020B0502040504020204" pitchFamily="34" charset="0"/>
            <a:ea typeface="Noto Sans" panose="020B0502040504020204" pitchFamily="34" charset="0"/>
            <a:cs typeface="Noto Sans" panose="020B0502040504020204" pitchFamily="34" charset="0"/>
          </a:endParaRPr>
        </a:p>
      </dgm:t>
    </dgm:pt>
    <dgm:pt modelId="{6B82DEFC-A47F-4737-881A-20AD8F9ED6F1}" type="parTrans" cxnId="{9BD96526-C1E5-4D7D-BB84-A65659C2EB33}">
      <dgm:prSet/>
      <dgm:spPr/>
      <dgm:t>
        <a:bodyPr/>
        <a:lstStyle/>
        <a:p>
          <a:endParaRPr lang="ko-KP"/>
        </a:p>
      </dgm:t>
    </dgm:pt>
    <dgm:pt modelId="{2594CC99-E7A4-4855-BF40-EC7D389085A9}" type="sibTrans" cxnId="{9BD96526-C1E5-4D7D-BB84-A65659C2EB33}">
      <dgm:prSet/>
      <dgm:spPr/>
      <dgm:t>
        <a:bodyPr/>
        <a:lstStyle/>
        <a:p>
          <a:endParaRPr lang="ko-KP"/>
        </a:p>
      </dgm:t>
    </dgm:pt>
    <dgm:pt modelId="{DF968DA0-C9AA-4A50-B27E-51E184646506}">
      <dgm:prSet phldrT="[텍스트]"/>
      <dgm:spPr/>
      <dgm:t>
        <a:bodyPr/>
        <a:lstStyle/>
        <a:p>
          <a:r>
            <a:rPr lang="en-US" dirty="0">
              <a:latin typeface="Noto Sans" panose="020B0502040504020204" pitchFamily="34" charset="0"/>
              <a:ea typeface="Noto Sans" panose="020B0502040504020204" pitchFamily="34" charset="0"/>
              <a:cs typeface="Noto Sans" panose="020B0502040504020204" pitchFamily="34" charset="0"/>
            </a:rPr>
            <a:t>JavaScript</a:t>
          </a:r>
          <a:endParaRPr lang="ko-KP" dirty="0">
            <a:latin typeface="Noto Sans" panose="020B0502040504020204" pitchFamily="34" charset="0"/>
            <a:ea typeface="Noto Sans" panose="020B0502040504020204" pitchFamily="34" charset="0"/>
            <a:cs typeface="Noto Sans" panose="020B0502040504020204" pitchFamily="34" charset="0"/>
          </a:endParaRPr>
        </a:p>
      </dgm:t>
    </dgm:pt>
    <dgm:pt modelId="{4EFC9CF0-BBFF-47F4-86B6-1FE74CAFB720}" type="parTrans" cxnId="{66245D2F-1429-4F64-A5BA-86499598BB11}">
      <dgm:prSet/>
      <dgm:spPr/>
      <dgm:t>
        <a:bodyPr/>
        <a:lstStyle/>
        <a:p>
          <a:endParaRPr lang="ko-KP"/>
        </a:p>
      </dgm:t>
    </dgm:pt>
    <dgm:pt modelId="{C2645F7C-6A7C-431D-BA1D-CC40397FFEEB}" type="sibTrans" cxnId="{66245D2F-1429-4F64-A5BA-86499598BB11}">
      <dgm:prSet/>
      <dgm:spPr/>
      <dgm:t>
        <a:bodyPr/>
        <a:lstStyle/>
        <a:p>
          <a:endParaRPr lang="ko-KP"/>
        </a:p>
      </dgm:t>
    </dgm:pt>
    <dgm:pt modelId="{9779C1F1-4136-4A1B-8235-D2146290B613}">
      <dgm:prSet phldrT="[텍스트]"/>
      <dgm:spPr/>
      <dgm:t>
        <a:bodyPr/>
        <a:lstStyle/>
        <a:p>
          <a:r>
            <a:rPr lang="en-US" dirty="0">
              <a:latin typeface="Noto Sans" panose="020B0502040504020204" pitchFamily="34" charset="0"/>
              <a:ea typeface="Noto Sans" panose="020B0502040504020204" pitchFamily="34" charset="0"/>
              <a:cs typeface="Noto Sans" panose="020B0502040504020204" pitchFamily="34" charset="0"/>
            </a:rPr>
            <a:t>HTML</a:t>
          </a:r>
          <a:endParaRPr lang="ko-KP" dirty="0">
            <a:latin typeface="Noto Sans" panose="020B0502040504020204" pitchFamily="34" charset="0"/>
            <a:ea typeface="Noto Sans" panose="020B0502040504020204" pitchFamily="34" charset="0"/>
            <a:cs typeface="Noto Sans" panose="020B0502040504020204" pitchFamily="34" charset="0"/>
          </a:endParaRPr>
        </a:p>
      </dgm:t>
    </dgm:pt>
    <dgm:pt modelId="{CBC018BE-540D-4D9E-999C-E0CD9CA3975C}" type="parTrans" cxnId="{15EBE7BB-17F6-4235-8619-B4D1E5CD8104}">
      <dgm:prSet/>
      <dgm:spPr/>
      <dgm:t>
        <a:bodyPr/>
        <a:lstStyle/>
        <a:p>
          <a:endParaRPr lang="ko-KP"/>
        </a:p>
      </dgm:t>
    </dgm:pt>
    <dgm:pt modelId="{643DA9D1-DA16-4161-BE55-C375D2AABAF7}" type="sibTrans" cxnId="{15EBE7BB-17F6-4235-8619-B4D1E5CD8104}">
      <dgm:prSet/>
      <dgm:spPr/>
      <dgm:t>
        <a:bodyPr/>
        <a:lstStyle/>
        <a:p>
          <a:endParaRPr lang="ko-KP"/>
        </a:p>
      </dgm:t>
    </dgm:pt>
    <dgm:pt modelId="{38A2BB35-072D-45BF-8A16-D84E68D9116E}">
      <dgm:prSet phldrT="[텍스트]"/>
      <dgm:spPr/>
      <dgm:t>
        <a:bodyPr/>
        <a:lstStyle/>
        <a:p>
          <a:r>
            <a:rPr lang="en-US" dirty="0">
              <a:latin typeface="Noto Sans" panose="020B0502040504020204" pitchFamily="34" charset="0"/>
              <a:ea typeface="Noto Sans" panose="020B0502040504020204" pitchFamily="34" charset="0"/>
              <a:cs typeface="Noto Sans" panose="020B0502040504020204" pitchFamily="34" charset="0"/>
            </a:rPr>
            <a:t>CSS</a:t>
          </a:r>
          <a:endParaRPr lang="ko-KP" dirty="0">
            <a:latin typeface="Noto Sans" panose="020B0502040504020204" pitchFamily="34" charset="0"/>
            <a:ea typeface="Noto Sans" panose="020B0502040504020204" pitchFamily="34" charset="0"/>
            <a:cs typeface="Noto Sans" panose="020B0502040504020204" pitchFamily="34" charset="0"/>
          </a:endParaRPr>
        </a:p>
      </dgm:t>
    </dgm:pt>
    <dgm:pt modelId="{C8A002D5-6BA9-433A-B1D7-01BD98B80A74}" type="parTrans" cxnId="{8E81F25A-287A-4B2C-9B62-C72089A7E16B}">
      <dgm:prSet/>
      <dgm:spPr/>
      <dgm:t>
        <a:bodyPr/>
        <a:lstStyle/>
        <a:p>
          <a:endParaRPr lang="ko-KP"/>
        </a:p>
      </dgm:t>
    </dgm:pt>
    <dgm:pt modelId="{02F2717B-903B-4C25-B843-BB0C3D603BF4}" type="sibTrans" cxnId="{8E81F25A-287A-4B2C-9B62-C72089A7E16B}">
      <dgm:prSet/>
      <dgm:spPr/>
      <dgm:t>
        <a:bodyPr/>
        <a:lstStyle/>
        <a:p>
          <a:endParaRPr lang="ko-KP"/>
        </a:p>
      </dgm:t>
    </dgm:pt>
    <dgm:pt modelId="{F603BF11-4389-49FD-8813-A38A1A8330BB}">
      <dgm:prSet phldrT="[텍스트]"/>
      <dgm:spPr/>
      <dgm:t>
        <a:bodyPr/>
        <a:lstStyle/>
        <a:p>
          <a:r>
            <a:rPr lang="en-US" dirty="0" err="1">
              <a:latin typeface="Noto Sans" panose="020B0502040504020204" pitchFamily="34" charset="0"/>
              <a:ea typeface="Noto Sans" panose="020B0502040504020204" pitchFamily="34" charset="0"/>
              <a:cs typeface="Noto Sans" panose="020B0502040504020204" pitchFamily="34" charset="0"/>
            </a:rPr>
            <a:t>JQuery</a:t>
          </a:r>
          <a:endParaRPr lang="ko-KP" dirty="0">
            <a:latin typeface="Noto Sans" panose="020B0502040504020204" pitchFamily="34" charset="0"/>
            <a:ea typeface="Noto Sans" panose="020B0502040504020204" pitchFamily="34" charset="0"/>
            <a:cs typeface="Noto Sans" panose="020B0502040504020204" pitchFamily="34" charset="0"/>
          </a:endParaRPr>
        </a:p>
      </dgm:t>
    </dgm:pt>
    <dgm:pt modelId="{098893F2-565A-4AF5-9DA6-335E8177477F}" type="parTrans" cxnId="{08843956-A631-46D4-B083-C10F46E3F7C6}">
      <dgm:prSet/>
      <dgm:spPr/>
      <dgm:t>
        <a:bodyPr/>
        <a:lstStyle/>
        <a:p>
          <a:endParaRPr lang="ko-KP"/>
        </a:p>
      </dgm:t>
    </dgm:pt>
    <dgm:pt modelId="{A54A6EAD-FF72-45F1-99C7-10073931459C}" type="sibTrans" cxnId="{08843956-A631-46D4-B083-C10F46E3F7C6}">
      <dgm:prSet/>
      <dgm:spPr/>
      <dgm:t>
        <a:bodyPr/>
        <a:lstStyle/>
        <a:p>
          <a:endParaRPr lang="ko-KP"/>
        </a:p>
      </dgm:t>
    </dgm:pt>
    <dgm:pt modelId="{2F35B0FF-9F89-4C01-8078-91B8B44E0936}">
      <dgm:prSet phldrT="[텍스트]"/>
      <dgm:spPr/>
      <dgm:t>
        <a:bodyPr/>
        <a:lstStyle/>
        <a:p>
          <a:r>
            <a:rPr lang="en-US" dirty="0">
              <a:latin typeface="Noto Sans" panose="020B0502040504020204" pitchFamily="34" charset="0"/>
              <a:ea typeface="Noto Sans" panose="020B0502040504020204" pitchFamily="34" charset="0"/>
              <a:cs typeface="Noto Sans" panose="020B0502040504020204" pitchFamily="34" charset="0"/>
            </a:rPr>
            <a:t>Ajax</a:t>
          </a:r>
          <a:endParaRPr lang="ko-KP" dirty="0">
            <a:latin typeface="Noto Sans" panose="020B0502040504020204" pitchFamily="34" charset="0"/>
            <a:ea typeface="Noto Sans" panose="020B0502040504020204" pitchFamily="34" charset="0"/>
            <a:cs typeface="Noto Sans" panose="020B0502040504020204" pitchFamily="34" charset="0"/>
          </a:endParaRPr>
        </a:p>
      </dgm:t>
    </dgm:pt>
    <dgm:pt modelId="{C60F548C-0933-4758-AEB3-ED3EC2CBEEFD}" type="parTrans" cxnId="{61B763B2-4D39-4EEE-85EE-7AE68E35D309}">
      <dgm:prSet/>
      <dgm:spPr/>
      <dgm:t>
        <a:bodyPr/>
        <a:lstStyle/>
        <a:p>
          <a:endParaRPr lang="ko-KP"/>
        </a:p>
      </dgm:t>
    </dgm:pt>
    <dgm:pt modelId="{7906CBCD-D708-45FC-9C2D-C53DD7256CBE}" type="sibTrans" cxnId="{61B763B2-4D39-4EEE-85EE-7AE68E35D309}">
      <dgm:prSet/>
      <dgm:spPr/>
      <dgm:t>
        <a:bodyPr/>
        <a:lstStyle/>
        <a:p>
          <a:endParaRPr lang="ko-KP"/>
        </a:p>
      </dgm:t>
    </dgm:pt>
    <dgm:pt modelId="{0B9DCB4B-024F-42D5-AC87-0CDBA707C7E4}">
      <dgm:prSet phldrT="[텍스트]"/>
      <dgm:spPr/>
      <dgm:t>
        <a:bodyPr/>
        <a:lstStyle/>
        <a:p>
          <a:r>
            <a:rPr lang="en-US" dirty="0">
              <a:latin typeface="Noto Sans" panose="020B0502040504020204" pitchFamily="34" charset="0"/>
              <a:ea typeface="Noto Sans" panose="020B0502040504020204" pitchFamily="34" charset="0"/>
              <a:cs typeface="Noto Sans" panose="020B0502040504020204" pitchFamily="34" charset="0"/>
            </a:rPr>
            <a:t>JAVA</a:t>
          </a:r>
          <a:endParaRPr lang="ko-KP" dirty="0">
            <a:latin typeface="Noto Sans" panose="020B0502040504020204" pitchFamily="34" charset="0"/>
            <a:ea typeface="Noto Sans" panose="020B0502040504020204" pitchFamily="34" charset="0"/>
            <a:cs typeface="Noto Sans" panose="020B0502040504020204" pitchFamily="34" charset="0"/>
          </a:endParaRPr>
        </a:p>
      </dgm:t>
    </dgm:pt>
    <dgm:pt modelId="{F21D189E-87ED-4B6F-AF43-A84B97BDFD7F}" type="parTrans" cxnId="{03E73FB8-AD2E-4AC5-A129-F791F27FFCB0}">
      <dgm:prSet/>
      <dgm:spPr/>
      <dgm:t>
        <a:bodyPr/>
        <a:lstStyle/>
        <a:p>
          <a:endParaRPr lang="ko-KP"/>
        </a:p>
      </dgm:t>
    </dgm:pt>
    <dgm:pt modelId="{A0CFAF10-279A-42A0-AC08-A7B5458D2FEB}" type="sibTrans" cxnId="{03E73FB8-AD2E-4AC5-A129-F791F27FFCB0}">
      <dgm:prSet/>
      <dgm:spPr/>
      <dgm:t>
        <a:bodyPr/>
        <a:lstStyle/>
        <a:p>
          <a:endParaRPr lang="ko-KP"/>
        </a:p>
      </dgm:t>
    </dgm:pt>
    <dgm:pt modelId="{59709444-AD86-422C-A758-63843FB0BC83}" type="pres">
      <dgm:prSet presAssocID="{97E7E4F1-CD6B-4D86-8865-0CF9DA121855}" presName="diagram" presStyleCnt="0">
        <dgm:presLayoutVars>
          <dgm:dir/>
          <dgm:animLvl val="lvl"/>
          <dgm:resizeHandles val="exact"/>
        </dgm:presLayoutVars>
      </dgm:prSet>
      <dgm:spPr/>
    </dgm:pt>
    <dgm:pt modelId="{FA51DF16-4416-49F2-BD1E-3310288A034B}" type="pres">
      <dgm:prSet presAssocID="{34BD8FEA-26D0-48DF-BBA1-67131D4C174A}" presName="compNode" presStyleCnt="0"/>
      <dgm:spPr/>
    </dgm:pt>
    <dgm:pt modelId="{F50E2705-A100-4CB1-BC2C-5AFB9F7B2AB1}" type="pres">
      <dgm:prSet presAssocID="{34BD8FEA-26D0-48DF-BBA1-67131D4C174A}" presName="childRect" presStyleLbl="bgAcc1" presStyleIdx="0" presStyleCnt="1" custLinFactNeighborX="817" custLinFactNeighborY="-6211">
        <dgm:presLayoutVars>
          <dgm:bulletEnabled val="1"/>
        </dgm:presLayoutVars>
      </dgm:prSet>
      <dgm:spPr/>
    </dgm:pt>
    <dgm:pt modelId="{7573FEEC-2E0D-4DD9-A62A-D2A184B2D719}" type="pres">
      <dgm:prSet presAssocID="{34BD8FEA-26D0-48DF-BBA1-67131D4C174A}" presName="parentText" presStyleLbl="node1" presStyleIdx="0" presStyleCnt="0">
        <dgm:presLayoutVars>
          <dgm:chMax val="0"/>
          <dgm:bulletEnabled val="1"/>
        </dgm:presLayoutVars>
      </dgm:prSet>
      <dgm:spPr/>
    </dgm:pt>
    <dgm:pt modelId="{8DDB9F6D-81E2-4A58-B96B-0BF973680CA3}" type="pres">
      <dgm:prSet presAssocID="{34BD8FEA-26D0-48DF-BBA1-67131D4C174A}" presName="parentRect" presStyleLbl="alignNode1" presStyleIdx="0" presStyleCnt="1" custLinFactNeighborX="817" custLinFactNeighborY="-15845"/>
      <dgm:spPr/>
    </dgm:pt>
    <dgm:pt modelId="{857047F8-025B-470F-AF6C-C6D2D93F2EC2}" type="pres">
      <dgm:prSet presAssocID="{34BD8FEA-26D0-48DF-BBA1-67131D4C174A}" presName="adorn" presStyleLbl="fgAccFollowNode1" presStyleIdx="0" presStyleCnt="1" custScaleX="74713" custScaleY="69151" custLinFactNeighborX="-16345" custLinFactNeighborY="-3631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Lst>
  <dgm:cxnLst>
    <dgm:cxn modelId="{24419C0A-7B00-4E04-BBFF-FA2394286DD5}" type="presOf" srcId="{147FC661-EA8C-44FE-A16E-F6B119387C4A}" destId="{F50E2705-A100-4CB1-BC2C-5AFB9F7B2AB1}" srcOrd="0" destOrd="0" presId="urn:microsoft.com/office/officeart/2005/8/layout/bList2"/>
    <dgm:cxn modelId="{EFCDC30B-5E4A-4AFD-8521-0F6EED464F10}" type="presOf" srcId="{2F35B0FF-9F89-4C01-8078-91B8B44E0936}" destId="{F50E2705-A100-4CB1-BC2C-5AFB9F7B2AB1}" srcOrd="0" destOrd="5" presId="urn:microsoft.com/office/officeart/2005/8/layout/bList2"/>
    <dgm:cxn modelId="{9EF31822-49B8-4C4B-B5C7-AF74E0FAF7CA}" type="presOf" srcId="{34BD8FEA-26D0-48DF-BBA1-67131D4C174A}" destId="{7573FEEC-2E0D-4DD9-A62A-D2A184B2D719}" srcOrd="0" destOrd="0" presId="urn:microsoft.com/office/officeart/2005/8/layout/bList2"/>
    <dgm:cxn modelId="{9BD96526-C1E5-4D7D-BB84-A65659C2EB33}" srcId="{34BD8FEA-26D0-48DF-BBA1-67131D4C174A}" destId="{147FC661-EA8C-44FE-A16E-F6B119387C4A}" srcOrd="0" destOrd="0" parTransId="{6B82DEFC-A47F-4737-881A-20AD8F9ED6F1}" sibTransId="{2594CC99-E7A4-4855-BF40-EC7D389085A9}"/>
    <dgm:cxn modelId="{66245D2F-1429-4F64-A5BA-86499598BB11}" srcId="{34BD8FEA-26D0-48DF-BBA1-67131D4C174A}" destId="{DF968DA0-C9AA-4A50-B27E-51E184646506}" srcOrd="1" destOrd="0" parTransId="{4EFC9CF0-BBFF-47F4-86B6-1FE74CAFB720}" sibTransId="{C2645F7C-6A7C-431D-BA1D-CC40397FFEEB}"/>
    <dgm:cxn modelId="{F8B9F96A-1EB7-49ED-B898-59A51AB5CE61}" srcId="{97E7E4F1-CD6B-4D86-8865-0CF9DA121855}" destId="{34BD8FEA-26D0-48DF-BBA1-67131D4C174A}" srcOrd="0" destOrd="0" parTransId="{7A9F1A0B-4381-41C9-9F3C-4C9A76389B52}" sibTransId="{C6A8C0E3-E13A-41DB-889C-D7B6C13BCB2B}"/>
    <dgm:cxn modelId="{1DA1DC6F-B508-4BA5-AC1C-6DC07A457623}" type="presOf" srcId="{97E7E4F1-CD6B-4D86-8865-0CF9DA121855}" destId="{59709444-AD86-422C-A758-63843FB0BC83}" srcOrd="0" destOrd="0" presId="urn:microsoft.com/office/officeart/2005/8/layout/bList2"/>
    <dgm:cxn modelId="{F6A5FC51-04FE-4A59-A21F-DAE6B5C9389A}" type="presOf" srcId="{F603BF11-4389-49FD-8813-A38A1A8330BB}" destId="{F50E2705-A100-4CB1-BC2C-5AFB9F7B2AB1}" srcOrd="0" destOrd="4" presId="urn:microsoft.com/office/officeart/2005/8/layout/bList2"/>
    <dgm:cxn modelId="{08843956-A631-46D4-B083-C10F46E3F7C6}" srcId="{34BD8FEA-26D0-48DF-BBA1-67131D4C174A}" destId="{F603BF11-4389-49FD-8813-A38A1A8330BB}" srcOrd="4" destOrd="0" parTransId="{098893F2-565A-4AF5-9DA6-335E8177477F}" sibTransId="{A54A6EAD-FF72-45F1-99C7-10073931459C}"/>
    <dgm:cxn modelId="{8E81F25A-287A-4B2C-9B62-C72089A7E16B}" srcId="{34BD8FEA-26D0-48DF-BBA1-67131D4C174A}" destId="{38A2BB35-072D-45BF-8A16-D84E68D9116E}" srcOrd="3" destOrd="0" parTransId="{C8A002D5-6BA9-433A-B1D7-01BD98B80A74}" sibTransId="{02F2717B-903B-4C25-B843-BB0C3D603BF4}"/>
    <dgm:cxn modelId="{669D76A6-A6EE-46FA-94F4-A21D2B156B05}" type="presOf" srcId="{38A2BB35-072D-45BF-8A16-D84E68D9116E}" destId="{F50E2705-A100-4CB1-BC2C-5AFB9F7B2AB1}" srcOrd="0" destOrd="3" presId="urn:microsoft.com/office/officeart/2005/8/layout/bList2"/>
    <dgm:cxn modelId="{61B763B2-4D39-4EEE-85EE-7AE68E35D309}" srcId="{34BD8FEA-26D0-48DF-BBA1-67131D4C174A}" destId="{2F35B0FF-9F89-4C01-8078-91B8B44E0936}" srcOrd="5" destOrd="0" parTransId="{C60F548C-0933-4758-AEB3-ED3EC2CBEEFD}" sibTransId="{7906CBCD-D708-45FC-9C2D-C53DD7256CBE}"/>
    <dgm:cxn modelId="{03E73FB8-AD2E-4AC5-A129-F791F27FFCB0}" srcId="{34BD8FEA-26D0-48DF-BBA1-67131D4C174A}" destId="{0B9DCB4B-024F-42D5-AC87-0CDBA707C7E4}" srcOrd="6" destOrd="0" parTransId="{F21D189E-87ED-4B6F-AF43-A84B97BDFD7F}" sibTransId="{A0CFAF10-279A-42A0-AC08-A7B5458D2FEB}"/>
    <dgm:cxn modelId="{15EBE7BB-17F6-4235-8619-B4D1E5CD8104}" srcId="{34BD8FEA-26D0-48DF-BBA1-67131D4C174A}" destId="{9779C1F1-4136-4A1B-8235-D2146290B613}" srcOrd="2" destOrd="0" parTransId="{CBC018BE-540D-4D9E-999C-E0CD9CA3975C}" sibTransId="{643DA9D1-DA16-4161-BE55-C375D2AABAF7}"/>
    <dgm:cxn modelId="{600D84CB-6DFB-4449-A367-4DB55EC561BF}" type="presOf" srcId="{34BD8FEA-26D0-48DF-BBA1-67131D4C174A}" destId="{8DDB9F6D-81E2-4A58-B96B-0BF973680CA3}" srcOrd="1" destOrd="0" presId="urn:microsoft.com/office/officeart/2005/8/layout/bList2"/>
    <dgm:cxn modelId="{3CC9A0D1-D406-4820-A16E-0DD1AD42A438}" type="presOf" srcId="{DF968DA0-C9AA-4A50-B27E-51E184646506}" destId="{F50E2705-A100-4CB1-BC2C-5AFB9F7B2AB1}" srcOrd="0" destOrd="1" presId="urn:microsoft.com/office/officeart/2005/8/layout/bList2"/>
    <dgm:cxn modelId="{7DC0E8D3-9352-4149-8614-644491D54DA6}" type="presOf" srcId="{9779C1F1-4136-4A1B-8235-D2146290B613}" destId="{F50E2705-A100-4CB1-BC2C-5AFB9F7B2AB1}" srcOrd="0" destOrd="2" presId="urn:microsoft.com/office/officeart/2005/8/layout/bList2"/>
    <dgm:cxn modelId="{92CB8CE3-50D5-4450-9B7F-6516F9F1E0E4}" type="presOf" srcId="{0B9DCB4B-024F-42D5-AC87-0CDBA707C7E4}" destId="{F50E2705-A100-4CB1-BC2C-5AFB9F7B2AB1}" srcOrd="0" destOrd="6" presId="urn:microsoft.com/office/officeart/2005/8/layout/bList2"/>
    <dgm:cxn modelId="{FE625D3A-E8F6-407B-8021-091A43F1E867}" type="presParOf" srcId="{59709444-AD86-422C-A758-63843FB0BC83}" destId="{FA51DF16-4416-49F2-BD1E-3310288A034B}" srcOrd="0" destOrd="0" presId="urn:microsoft.com/office/officeart/2005/8/layout/bList2"/>
    <dgm:cxn modelId="{88019C56-74FA-4799-B84D-4B3A8E24DCB9}" type="presParOf" srcId="{FA51DF16-4416-49F2-BD1E-3310288A034B}" destId="{F50E2705-A100-4CB1-BC2C-5AFB9F7B2AB1}" srcOrd="0" destOrd="0" presId="urn:microsoft.com/office/officeart/2005/8/layout/bList2"/>
    <dgm:cxn modelId="{44E77C18-14D9-4DCC-814E-4A8D2427899B}" type="presParOf" srcId="{FA51DF16-4416-49F2-BD1E-3310288A034B}" destId="{7573FEEC-2E0D-4DD9-A62A-D2A184B2D719}" srcOrd="1" destOrd="0" presId="urn:microsoft.com/office/officeart/2005/8/layout/bList2"/>
    <dgm:cxn modelId="{23D4BF6E-1272-442B-A749-86055C70FCAC}" type="presParOf" srcId="{FA51DF16-4416-49F2-BD1E-3310288A034B}" destId="{8DDB9F6D-81E2-4A58-B96B-0BF973680CA3}" srcOrd="2" destOrd="0" presId="urn:microsoft.com/office/officeart/2005/8/layout/bList2"/>
    <dgm:cxn modelId="{C4C63055-CAFD-47F1-9A23-DDC60BAB41C9}" type="presParOf" srcId="{FA51DF16-4416-49F2-BD1E-3310288A034B}" destId="{857047F8-025B-470F-AF6C-C6D2D93F2EC2}"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E7E4F1-CD6B-4D86-8865-0CF9DA121855}"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ko-KP"/>
        </a:p>
      </dgm:t>
    </dgm:pt>
    <dgm:pt modelId="{34BD8FEA-26D0-48DF-BBA1-67131D4C174A}">
      <dgm:prSet phldrT="[텍스트]"/>
      <dgm:spPr/>
      <dgm:t>
        <a:bodyPr/>
        <a:lstStyle/>
        <a:p>
          <a:r>
            <a:rPr lang="en-US" b="1" dirty="0">
              <a:latin typeface="Noto Sans" panose="020B0502040504020204" pitchFamily="34" charset="0"/>
              <a:ea typeface="Noto Sans" panose="020B0502040504020204" pitchFamily="34" charset="0"/>
              <a:cs typeface="Noto Sans" panose="020B0502040504020204" pitchFamily="34" charset="0"/>
            </a:rPr>
            <a:t>Server</a:t>
          </a:r>
          <a:endParaRPr lang="ko-KP" b="1" dirty="0">
            <a:latin typeface="Noto Sans" panose="020B0502040504020204" pitchFamily="34" charset="0"/>
            <a:ea typeface="Noto Sans" panose="020B0502040504020204" pitchFamily="34" charset="0"/>
            <a:cs typeface="Noto Sans" panose="020B0502040504020204" pitchFamily="34" charset="0"/>
          </a:endParaRPr>
        </a:p>
      </dgm:t>
    </dgm:pt>
    <dgm:pt modelId="{7A9F1A0B-4381-41C9-9F3C-4C9A76389B52}" type="parTrans" cxnId="{F8B9F96A-1EB7-49ED-B898-59A51AB5CE61}">
      <dgm:prSet/>
      <dgm:spPr/>
      <dgm:t>
        <a:bodyPr/>
        <a:lstStyle/>
        <a:p>
          <a:endParaRPr lang="ko-KP"/>
        </a:p>
      </dgm:t>
    </dgm:pt>
    <dgm:pt modelId="{C6A8C0E3-E13A-41DB-889C-D7B6C13BCB2B}" type="sibTrans" cxnId="{F8B9F96A-1EB7-49ED-B898-59A51AB5CE61}">
      <dgm:prSet/>
      <dgm:spPr/>
      <dgm:t>
        <a:bodyPr/>
        <a:lstStyle/>
        <a:p>
          <a:endParaRPr lang="ko-KP"/>
        </a:p>
      </dgm:t>
    </dgm:pt>
    <dgm:pt modelId="{147FC661-EA8C-44FE-A16E-F6B119387C4A}">
      <dgm:prSet phldrT="[텍스트]" custT="1"/>
      <dgm:spPr/>
      <dgm:t>
        <a:bodyPr/>
        <a:lstStyle/>
        <a:p>
          <a:r>
            <a:rPr lang="en-US" sz="1500" dirty="0">
              <a:latin typeface="Noto Sans" panose="020B0502040504020204" pitchFamily="34" charset="0"/>
              <a:ea typeface="Noto Sans" panose="020B0502040504020204" pitchFamily="34" charset="0"/>
              <a:cs typeface="Noto Sans" panose="020B0502040504020204" pitchFamily="34" charset="0"/>
            </a:rPr>
            <a:t>Apache Tomcat 9.0</a:t>
          </a:r>
          <a:endParaRPr lang="ko-KP" sz="1500" dirty="0">
            <a:latin typeface="Noto Sans" panose="020B0502040504020204" pitchFamily="34" charset="0"/>
            <a:ea typeface="Noto Sans" panose="020B0502040504020204" pitchFamily="34" charset="0"/>
            <a:cs typeface="Noto Sans" panose="020B0502040504020204" pitchFamily="34" charset="0"/>
          </a:endParaRPr>
        </a:p>
      </dgm:t>
    </dgm:pt>
    <dgm:pt modelId="{6B82DEFC-A47F-4737-881A-20AD8F9ED6F1}" type="parTrans" cxnId="{9BD96526-C1E5-4D7D-BB84-A65659C2EB33}">
      <dgm:prSet/>
      <dgm:spPr/>
      <dgm:t>
        <a:bodyPr/>
        <a:lstStyle/>
        <a:p>
          <a:endParaRPr lang="ko-KP"/>
        </a:p>
      </dgm:t>
    </dgm:pt>
    <dgm:pt modelId="{2594CC99-E7A4-4855-BF40-EC7D389085A9}" type="sibTrans" cxnId="{9BD96526-C1E5-4D7D-BB84-A65659C2EB33}">
      <dgm:prSet/>
      <dgm:spPr/>
      <dgm:t>
        <a:bodyPr/>
        <a:lstStyle/>
        <a:p>
          <a:endParaRPr lang="ko-KP"/>
        </a:p>
      </dgm:t>
    </dgm:pt>
    <dgm:pt modelId="{8B551EC9-C8C2-446F-BB95-0C2E81F23D76}">
      <dgm:prSet phldrT="[텍스트]" custT="1"/>
      <dgm:spPr/>
      <dgm:t>
        <a:bodyPr/>
        <a:lstStyle/>
        <a:p>
          <a:endParaRPr lang="ko-KP" sz="1500" dirty="0"/>
        </a:p>
      </dgm:t>
    </dgm:pt>
    <dgm:pt modelId="{94271A33-8E2D-4C8D-B80A-3B7C9439774C}" type="parTrans" cxnId="{A83B0406-4C8E-4EDE-AB24-7E18814D68E4}">
      <dgm:prSet/>
      <dgm:spPr/>
      <dgm:t>
        <a:bodyPr/>
        <a:lstStyle/>
        <a:p>
          <a:endParaRPr lang="ko-KP"/>
        </a:p>
      </dgm:t>
    </dgm:pt>
    <dgm:pt modelId="{2F18342B-E30F-4D58-BBC8-90AAF80C9ED1}" type="sibTrans" cxnId="{A83B0406-4C8E-4EDE-AB24-7E18814D68E4}">
      <dgm:prSet/>
      <dgm:spPr/>
      <dgm:t>
        <a:bodyPr/>
        <a:lstStyle/>
        <a:p>
          <a:endParaRPr lang="ko-KP"/>
        </a:p>
      </dgm:t>
    </dgm:pt>
    <dgm:pt modelId="{1431D482-489A-46B2-AE2C-FE13227618F9}">
      <dgm:prSet phldrT="[텍스트]" custT="1"/>
      <dgm:spPr/>
      <dgm:t>
        <a:bodyPr/>
        <a:lstStyle/>
        <a:p>
          <a:endParaRPr lang="ko-KP" sz="1500" dirty="0"/>
        </a:p>
      </dgm:t>
    </dgm:pt>
    <dgm:pt modelId="{446D5FA3-07C6-4975-9EB5-24B8FDA8698F}" type="parTrans" cxnId="{844418E9-E883-4375-AD77-3320AFFC0686}">
      <dgm:prSet/>
      <dgm:spPr/>
      <dgm:t>
        <a:bodyPr/>
        <a:lstStyle/>
        <a:p>
          <a:endParaRPr lang="ko-KP"/>
        </a:p>
      </dgm:t>
    </dgm:pt>
    <dgm:pt modelId="{DF62E649-3BA5-4632-9F27-44D262E620E2}" type="sibTrans" cxnId="{844418E9-E883-4375-AD77-3320AFFC0686}">
      <dgm:prSet/>
      <dgm:spPr/>
      <dgm:t>
        <a:bodyPr/>
        <a:lstStyle/>
        <a:p>
          <a:endParaRPr lang="ko-KP"/>
        </a:p>
      </dgm:t>
    </dgm:pt>
    <dgm:pt modelId="{AC2C5DCE-07CD-48CC-8E0E-3FD177F9ABCB}">
      <dgm:prSet phldrT="[텍스트]" custT="1"/>
      <dgm:spPr/>
      <dgm:t>
        <a:bodyPr/>
        <a:lstStyle/>
        <a:p>
          <a:endParaRPr lang="ko-KP" sz="1500" dirty="0"/>
        </a:p>
      </dgm:t>
    </dgm:pt>
    <dgm:pt modelId="{238606A6-AD14-4E9C-9012-A3B7D33E3238}" type="parTrans" cxnId="{9A89A00E-F893-4C1F-AB83-B8BC205437B7}">
      <dgm:prSet/>
      <dgm:spPr/>
      <dgm:t>
        <a:bodyPr/>
        <a:lstStyle/>
        <a:p>
          <a:endParaRPr lang="ko-KP"/>
        </a:p>
      </dgm:t>
    </dgm:pt>
    <dgm:pt modelId="{D78A1277-C026-4403-AE2D-B4BEBB3C365A}" type="sibTrans" cxnId="{9A89A00E-F893-4C1F-AB83-B8BC205437B7}">
      <dgm:prSet/>
      <dgm:spPr/>
      <dgm:t>
        <a:bodyPr/>
        <a:lstStyle/>
        <a:p>
          <a:endParaRPr lang="ko-KP"/>
        </a:p>
      </dgm:t>
    </dgm:pt>
    <dgm:pt modelId="{99B9311D-E5D3-4B61-B7E4-9AC63D2D28F8}">
      <dgm:prSet phldrT="[텍스트]" custT="1"/>
      <dgm:spPr/>
      <dgm:t>
        <a:bodyPr/>
        <a:lstStyle/>
        <a:p>
          <a:endParaRPr lang="ko-KP" sz="1500" dirty="0"/>
        </a:p>
      </dgm:t>
    </dgm:pt>
    <dgm:pt modelId="{237D2E55-0039-4B7B-BBC3-56F6E74E8490}" type="parTrans" cxnId="{CECBB351-3F7F-456D-A26C-A1ACF0A57E51}">
      <dgm:prSet/>
      <dgm:spPr/>
      <dgm:t>
        <a:bodyPr/>
        <a:lstStyle/>
        <a:p>
          <a:endParaRPr lang="ko-KP"/>
        </a:p>
      </dgm:t>
    </dgm:pt>
    <dgm:pt modelId="{6EEC4F1D-809B-4878-8653-8D1AC40C3F50}" type="sibTrans" cxnId="{CECBB351-3F7F-456D-A26C-A1ACF0A57E51}">
      <dgm:prSet/>
      <dgm:spPr/>
      <dgm:t>
        <a:bodyPr/>
        <a:lstStyle/>
        <a:p>
          <a:endParaRPr lang="ko-KP"/>
        </a:p>
      </dgm:t>
    </dgm:pt>
    <dgm:pt modelId="{A68CD119-E27E-45C0-AFB1-CE22ADA26C8A}">
      <dgm:prSet phldrT="[텍스트]" custT="1"/>
      <dgm:spPr/>
      <dgm:t>
        <a:bodyPr/>
        <a:lstStyle/>
        <a:p>
          <a:endParaRPr lang="ko-KP" sz="1500" dirty="0"/>
        </a:p>
      </dgm:t>
    </dgm:pt>
    <dgm:pt modelId="{3CB45EB5-3130-464D-BB7B-5C7F3CCFDAD4}" type="parTrans" cxnId="{72125BC8-8994-45EA-BD0B-D78FB38E9EF5}">
      <dgm:prSet/>
      <dgm:spPr/>
      <dgm:t>
        <a:bodyPr/>
        <a:lstStyle/>
        <a:p>
          <a:endParaRPr lang="ko-KP"/>
        </a:p>
      </dgm:t>
    </dgm:pt>
    <dgm:pt modelId="{CFE100D6-9B33-4742-89B3-312AC8649098}" type="sibTrans" cxnId="{72125BC8-8994-45EA-BD0B-D78FB38E9EF5}">
      <dgm:prSet/>
      <dgm:spPr/>
      <dgm:t>
        <a:bodyPr/>
        <a:lstStyle/>
        <a:p>
          <a:endParaRPr lang="ko-KP"/>
        </a:p>
      </dgm:t>
    </dgm:pt>
    <dgm:pt modelId="{4AE2339E-698D-4482-A86A-9FDF77A57889}">
      <dgm:prSet phldrT="[텍스트]" custT="1"/>
      <dgm:spPr/>
      <dgm:t>
        <a:bodyPr/>
        <a:lstStyle/>
        <a:p>
          <a:endParaRPr lang="ko-KP" sz="1500" dirty="0"/>
        </a:p>
      </dgm:t>
    </dgm:pt>
    <dgm:pt modelId="{D1D379DE-9EF3-4A54-B1B3-DC7AD409226B}" type="parTrans" cxnId="{9D43297D-1426-4A0C-8ACB-E80803B0FBDC}">
      <dgm:prSet/>
      <dgm:spPr/>
      <dgm:t>
        <a:bodyPr/>
        <a:lstStyle/>
        <a:p>
          <a:endParaRPr lang="ko-KP"/>
        </a:p>
      </dgm:t>
    </dgm:pt>
    <dgm:pt modelId="{566254CF-2BE6-4EF0-88AE-6BED4243753D}" type="sibTrans" cxnId="{9D43297D-1426-4A0C-8ACB-E80803B0FBDC}">
      <dgm:prSet/>
      <dgm:spPr/>
      <dgm:t>
        <a:bodyPr/>
        <a:lstStyle/>
        <a:p>
          <a:endParaRPr lang="ko-KP"/>
        </a:p>
      </dgm:t>
    </dgm:pt>
    <dgm:pt modelId="{59709444-AD86-422C-A758-63843FB0BC83}" type="pres">
      <dgm:prSet presAssocID="{97E7E4F1-CD6B-4D86-8865-0CF9DA121855}" presName="diagram" presStyleCnt="0">
        <dgm:presLayoutVars>
          <dgm:dir/>
          <dgm:animLvl val="lvl"/>
          <dgm:resizeHandles val="exact"/>
        </dgm:presLayoutVars>
      </dgm:prSet>
      <dgm:spPr/>
    </dgm:pt>
    <dgm:pt modelId="{FA51DF16-4416-49F2-BD1E-3310288A034B}" type="pres">
      <dgm:prSet presAssocID="{34BD8FEA-26D0-48DF-BBA1-67131D4C174A}" presName="compNode" presStyleCnt="0"/>
      <dgm:spPr/>
    </dgm:pt>
    <dgm:pt modelId="{F50E2705-A100-4CB1-BC2C-5AFB9F7B2AB1}" type="pres">
      <dgm:prSet presAssocID="{34BD8FEA-26D0-48DF-BBA1-67131D4C174A}" presName="childRect" presStyleLbl="bgAcc1" presStyleIdx="0" presStyleCnt="1" custLinFactNeighborX="817" custLinFactNeighborY="-6211">
        <dgm:presLayoutVars>
          <dgm:bulletEnabled val="1"/>
        </dgm:presLayoutVars>
      </dgm:prSet>
      <dgm:spPr/>
    </dgm:pt>
    <dgm:pt modelId="{7573FEEC-2E0D-4DD9-A62A-D2A184B2D719}" type="pres">
      <dgm:prSet presAssocID="{34BD8FEA-26D0-48DF-BBA1-67131D4C174A}" presName="parentText" presStyleLbl="node1" presStyleIdx="0" presStyleCnt="0">
        <dgm:presLayoutVars>
          <dgm:chMax val="0"/>
          <dgm:bulletEnabled val="1"/>
        </dgm:presLayoutVars>
      </dgm:prSet>
      <dgm:spPr/>
    </dgm:pt>
    <dgm:pt modelId="{8DDB9F6D-81E2-4A58-B96B-0BF973680CA3}" type="pres">
      <dgm:prSet presAssocID="{34BD8FEA-26D0-48DF-BBA1-67131D4C174A}" presName="parentRect" presStyleLbl="alignNode1" presStyleIdx="0" presStyleCnt="1" custLinFactNeighborX="817" custLinFactNeighborY="-15845"/>
      <dgm:spPr/>
    </dgm:pt>
    <dgm:pt modelId="{857047F8-025B-470F-AF6C-C6D2D93F2EC2}" type="pres">
      <dgm:prSet presAssocID="{34BD8FEA-26D0-48DF-BBA1-67131D4C174A}" presName="adorn" presStyleLbl="fgAccFollowNode1" presStyleIdx="0" presStyleCnt="1" custScaleX="74713" custScaleY="69151" custLinFactNeighborX="-16345" custLinFactNeighborY="-3631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ptop"/>
        </a:ext>
      </dgm:extLst>
    </dgm:pt>
  </dgm:ptLst>
  <dgm:cxnLst>
    <dgm:cxn modelId="{A83B0406-4C8E-4EDE-AB24-7E18814D68E4}" srcId="{34BD8FEA-26D0-48DF-BBA1-67131D4C174A}" destId="{8B551EC9-C8C2-446F-BB95-0C2E81F23D76}" srcOrd="5" destOrd="0" parTransId="{94271A33-8E2D-4C8D-B80A-3B7C9439774C}" sibTransId="{2F18342B-E30F-4D58-BBC8-90AAF80C9ED1}"/>
    <dgm:cxn modelId="{85D56507-99BF-4C3F-A0B4-148A858293F4}" type="presOf" srcId="{1431D482-489A-46B2-AE2C-FE13227618F9}" destId="{F50E2705-A100-4CB1-BC2C-5AFB9F7B2AB1}" srcOrd="0" destOrd="4" presId="urn:microsoft.com/office/officeart/2005/8/layout/bList2"/>
    <dgm:cxn modelId="{67E9EC08-A731-40E5-96A0-459E45AA92AC}" type="presOf" srcId="{AC2C5DCE-07CD-48CC-8E0E-3FD177F9ABCB}" destId="{F50E2705-A100-4CB1-BC2C-5AFB9F7B2AB1}" srcOrd="0" destOrd="3" presId="urn:microsoft.com/office/officeart/2005/8/layout/bList2"/>
    <dgm:cxn modelId="{24419C0A-7B00-4E04-BBFF-FA2394286DD5}" type="presOf" srcId="{147FC661-EA8C-44FE-A16E-F6B119387C4A}" destId="{F50E2705-A100-4CB1-BC2C-5AFB9F7B2AB1}" srcOrd="0" destOrd="6" presId="urn:microsoft.com/office/officeart/2005/8/layout/bList2"/>
    <dgm:cxn modelId="{9A89A00E-F893-4C1F-AB83-B8BC205437B7}" srcId="{34BD8FEA-26D0-48DF-BBA1-67131D4C174A}" destId="{AC2C5DCE-07CD-48CC-8E0E-3FD177F9ABCB}" srcOrd="3" destOrd="0" parTransId="{238606A6-AD14-4E9C-9012-A3B7D33E3238}" sibTransId="{D78A1277-C026-4403-AE2D-B4BEBB3C365A}"/>
    <dgm:cxn modelId="{8BDA6D1F-5501-4ECC-945B-A5B9033405D4}" type="presOf" srcId="{8B551EC9-C8C2-446F-BB95-0C2E81F23D76}" destId="{F50E2705-A100-4CB1-BC2C-5AFB9F7B2AB1}" srcOrd="0" destOrd="5" presId="urn:microsoft.com/office/officeart/2005/8/layout/bList2"/>
    <dgm:cxn modelId="{9EF31822-49B8-4C4B-B5C7-AF74E0FAF7CA}" type="presOf" srcId="{34BD8FEA-26D0-48DF-BBA1-67131D4C174A}" destId="{7573FEEC-2E0D-4DD9-A62A-D2A184B2D719}" srcOrd="0" destOrd="0" presId="urn:microsoft.com/office/officeart/2005/8/layout/bList2"/>
    <dgm:cxn modelId="{9BD96526-C1E5-4D7D-BB84-A65659C2EB33}" srcId="{34BD8FEA-26D0-48DF-BBA1-67131D4C174A}" destId="{147FC661-EA8C-44FE-A16E-F6B119387C4A}" srcOrd="6" destOrd="0" parTransId="{6B82DEFC-A47F-4737-881A-20AD8F9ED6F1}" sibTransId="{2594CC99-E7A4-4855-BF40-EC7D389085A9}"/>
    <dgm:cxn modelId="{F8B9F96A-1EB7-49ED-B898-59A51AB5CE61}" srcId="{97E7E4F1-CD6B-4D86-8865-0CF9DA121855}" destId="{34BD8FEA-26D0-48DF-BBA1-67131D4C174A}" srcOrd="0" destOrd="0" parTransId="{7A9F1A0B-4381-41C9-9F3C-4C9A76389B52}" sibTransId="{C6A8C0E3-E13A-41DB-889C-D7B6C13BCB2B}"/>
    <dgm:cxn modelId="{1DA1DC6F-B508-4BA5-AC1C-6DC07A457623}" type="presOf" srcId="{97E7E4F1-CD6B-4D86-8865-0CF9DA121855}" destId="{59709444-AD86-422C-A758-63843FB0BC83}" srcOrd="0" destOrd="0" presId="urn:microsoft.com/office/officeart/2005/8/layout/bList2"/>
    <dgm:cxn modelId="{CECBB351-3F7F-456D-A26C-A1ACF0A57E51}" srcId="{34BD8FEA-26D0-48DF-BBA1-67131D4C174A}" destId="{99B9311D-E5D3-4B61-B7E4-9AC63D2D28F8}" srcOrd="2" destOrd="0" parTransId="{237D2E55-0039-4B7B-BBC3-56F6E74E8490}" sibTransId="{6EEC4F1D-809B-4878-8653-8D1AC40C3F50}"/>
    <dgm:cxn modelId="{9D43297D-1426-4A0C-8ACB-E80803B0FBDC}" srcId="{34BD8FEA-26D0-48DF-BBA1-67131D4C174A}" destId="{4AE2339E-698D-4482-A86A-9FDF77A57889}" srcOrd="0" destOrd="0" parTransId="{D1D379DE-9EF3-4A54-B1B3-DC7AD409226B}" sibTransId="{566254CF-2BE6-4EF0-88AE-6BED4243753D}"/>
    <dgm:cxn modelId="{F376E897-0DE5-4E68-93AF-B000A59B1E8B}" type="presOf" srcId="{99B9311D-E5D3-4B61-B7E4-9AC63D2D28F8}" destId="{F50E2705-A100-4CB1-BC2C-5AFB9F7B2AB1}" srcOrd="0" destOrd="2" presId="urn:microsoft.com/office/officeart/2005/8/layout/bList2"/>
    <dgm:cxn modelId="{36368698-0385-4BDA-AD62-C62826A7036A}" type="presOf" srcId="{4AE2339E-698D-4482-A86A-9FDF77A57889}" destId="{F50E2705-A100-4CB1-BC2C-5AFB9F7B2AB1}" srcOrd="0" destOrd="0" presId="urn:microsoft.com/office/officeart/2005/8/layout/bList2"/>
    <dgm:cxn modelId="{85C6B5B4-AF45-44A6-B155-6D82F1B7D0CA}" type="presOf" srcId="{A68CD119-E27E-45C0-AFB1-CE22ADA26C8A}" destId="{F50E2705-A100-4CB1-BC2C-5AFB9F7B2AB1}" srcOrd="0" destOrd="1" presId="urn:microsoft.com/office/officeart/2005/8/layout/bList2"/>
    <dgm:cxn modelId="{72125BC8-8994-45EA-BD0B-D78FB38E9EF5}" srcId="{34BD8FEA-26D0-48DF-BBA1-67131D4C174A}" destId="{A68CD119-E27E-45C0-AFB1-CE22ADA26C8A}" srcOrd="1" destOrd="0" parTransId="{3CB45EB5-3130-464D-BB7B-5C7F3CCFDAD4}" sibTransId="{CFE100D6-9B33-4742-89B3-312AC8649098}"/>
    <dgm:cxn modelId="{600D84CB-6DFB-4449-A367-4DB55EC561BF}" type="presOf" srcId="{34BD8FEA-26D0-48DF-BBA1-67131D4C174A}" destId="{8DDB9F6D-81E2-4A58-B96B-0BF973680CA3}" srcOrd="1" destOrd="0" presId="urn:microsoft.com/office/officeart/2005/8/layout/bList2"/>
    <dgm:cxn modelId="{844418E9-E883-4375-AD77-3320AFFC0686}" srcId="{34BD8FEA-26D0-48DF-BBA1-67131D4C174A}" destId="{1431D482-489A-46B2-AE2C-FE13227618F9}" srcOrd="4" destOrd="0" parTransId="{446D5FA3-07C6-4975-9EB5-24B8FDA8698F}" sibTransId="{DF62E649-3BA5-4632-9F27-44D262E620E2}"/>
    <dgm:cxn modelId="{FE625D3A-E8F6-407B-8021-091A43F1E867}" type="presParOf" srcId="{59709444-AD86-422C-A758-63843FB0BC83}" destId="{FA51DF16-4416-49F2-BD1E-3310288A034B}" srcOrd="0" destOrd="0" presId="urn:microsoft.com/office/officeart/2005/8/layout/bList2"/>
    <dgm:cxn modelId="{88019C56-74FA-4799-B84D-4B3A8E24DCB9}" type="presParOf" srcId="{FA51DF16-4416-49F2-BD1E-3310288A034B}" destId="{F50E2705-A100-4CB1-BC2C-5AFB9F7B2AB1}" srcOrd="0" destOrd="0" presId="urn:microsoft.com/office/officeart/2005/8/layout/bList2"/>
    <dgm:cxn modelId="{44E77C18-14D9-4DCC-814E-4A8D2427899B}" type="presParOf" srcId="{FA51DF16-4416-49F2-BD1E-3310288A034B}" destId="{7573FEEC-2E0D-4DD9-A62A-D2A184B2D719}" srcOrd="1" destOrd="0" presId="urn:microsoft.com/office/officeart/2005/8/layout/bList2"/>
    <dgm:cxn modelId="{23D4BF6E-1272-442B-A749-86055C70FCAC}" type="presParOf" srcId="{FA51DF16-4416-49F2-BD1E-3310288A034B}" destId="{8DDB9F6D-81E2-4A58-B96B-0BF973680CA3}" srcOrd="2" destOrd="0" presId="urn:microsoft.com/office/officeart/2005/8/layout/bList2"/>
    <dgm:cxn modelId="{C4C63055-CAFD-47F1-9A23-DDC60BAB41C9}" type="presParOf" srcId="{FA51DF16-4416-49F2-BD1E-3310288A034B}" destId="{857047F8-025B-470F-AF6C-C6D2D93F2EC2}" srcOrd="3" destOrd="0" presId="urn:microsoft.com/office/officeart/2005/8/layout/b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E7E4F1-CD6B-4D86-8865-0CF9DA121855}"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ko-KP"/>
        </a:p>
      </dgm:t>
    </dgm:pt>
    <dgm:pt modelId="{34BD8FEA-26D0-48DF-BBA1-67131D4C174A}">
      <dgm:prSet phldrT="[텍스트]"/>
      <dgm:spPr/>
      <dgm:t>
        <a:bodyPr/>
        <a:lstStyle/>
        <a:p>
          <a:r>
            <a:rPr lang="en-US" b="1" dirty="0">
              <a:latin typeface="Noto Sans" panose="020B0502040504020204" pitchFamily="34" charset="0"/>
              <a:ea typeface="Noto Sans" panose="020B0502040504020204" pitchFamily="34" charset="0"/>
              <a:cs typeface="Noto Sans" panose="020B0502040504020204" pitchFamily="34" charset="0"/>
            </a:rPr>
            <a:t>Framework</a:t>
          </a:r>
          <a:endParaRPr lang="ko-KP" b="1" dirty="0">
            <a:latin typeface="Noto Sans" panose="020B0502040504020204" pitchFamily="34" charset="0"/>
            <a:ea typeface="Noto Sans" panose="020B0502040504020204" pitchFamily="34" charset="0"/>
            <a:cs typeface="Noto Sans" panose="020B0502040504020204" pitchFamily="34" charset="0"/>
          </a:endParaRPr>
        </a:p>
      </dgm:t>
    </dgm:pt>
    <dgm:pt modelId="{7A9F1A0B-4381-41C9-9F3C-4C9A76389B52}" type="parTrans" cxnId="{F8B9F96A-1EB7-49ED-B898-59A51AB5CE61}">
      <dgm:prSet/>
      <dgm:spPr/>
      <dgm:t>
        <a:bodyPr/>
        <a:lstStyle/>
        <a:p>
          <a:endParaRPr lang="ko-KP"/>
        </a:p>
      </dgm:t>
    </dgm:pt>
    <dgm:pt modelId="{C6A8C0E3-E13A-41DB-889C-D7B6C13BCB2B}" type="sibTrans" cxnId="{F8B9F96A-1EB7-49ED-B898-59A51AB5CE61}">
      <dgm:prSet/>
      <dgm:spPr/>
      <dgm:t>
        <a:bodyPr/>
        <a:lstStyle/>
        <a:p>
          <a:endParaRPr lang="ko-KP"/>
        </a:p>
      </dgm:t>
    </dgm:pt>
    <dgm:pt modelId="{FC9046C6-679B-4583-A4C2-E3C42157A9F3}">
      <dgm:prSet phldrT="[텍스트]" custT="1"/>
      <dgm:spPr/>
      <dgm:t>
        <a:bodyPr/>
        <a:lstStyle/>
        <a:p>
          <a:r>
            <a:rPr lang="en-US" sz="1500" dirty="0" err="1">
              <a:latin typeface="Noto Sans" panose="020B0502040504020204" pitchFamily="34" charset="0"/>
              <a:ea typeface="Noto Sans" panose="020B0502040504020204" pitchFamily="34" charset="0"/>
              <a:cs typeface="Noto Sans" panose="020B0502040504020204" pitchFamily="34" charset="0"/>
            </a:rPr>
            <a:t>MyBatis</a:t>
          </a:r>
          <a:endParaRPr lang="ko-KP" sz="1500" dirty="0">
            <a:latin typeface="Noto Sans" panose="020B0502040504020204" pitchFamily="34" charset="0"/>
            <a:ea typeface="Noto Sans" panose="020B0502040504020204" pitchFamily="34" charset="0"/>
            <a:cs typeface="Noto Sans" panose="020B0502040504020204" pitchFamily="34" charset="0"/>
          </a:endParaRPr>
        </a:p>
      </dgm:t>
    </dgm:pt>
    <dgm:pt modelId="{FDB0AFDE-C9C5-441F-98B3-2A7F356895F8}" type="parTrans" cxnId="{60665187-5A65-4899-932E-29133DE98F23}">
      <dgm:prSet/>
      <dgm:spPr/>
      <dgm:t>
        <a:bodyPr/>
        <a:lstStyle/>
        <a:p>
          <a:endParaRPr lang="ko-KP"/>
        </a:p>
      </dgm:t>
    </dgm:pt>
    <dgm:pt modelId="{830C3BEC-D389-4C19-AD90-55FD84995471}" type="sibTrans" cxnId="{60665187-5A65-4899-932E-29133DE98F23}">
      <dgm:prSet/>
      <dgm:spPr/>
      <dgm:t>
        <a:bodyPr/>
        <a:lstStyle/>
        <a:p>
          <a:endParaRPr lang="ko-KP"/>
        </a:p>
      </dgm:t>
    </dgm:pt>
    <dgm:pt modelId="{D1352F2F-FF5A-4329-90F8-B1ED9A32B890}">
      <dgm:prSet phldrT="[텍스트]" custT="1"/>
      <dgm:spPr/>
      <dgm:t>
        <a:bodyPr/>
        <a:lstStyle/>
        <a:p>
          <a:r>
            <a:rPr lang="en-US" sz="1500" dirty="0">
              <a:latin typeface="Noto Sans" panose="020B0502040504020204" pitchFamily="34" charset="0"/>
              <a:ea typeface="Noto Sans" panose="020B0502040504020204" pitchFamily="34" charset="0"/>
              <a:cs typeface="Noto Sans" panose="020B0502040504020204" pitchFamily="34" charset="0"/>
            </a:rPr>
            <a:t>Spring MVC</a:t>
          </a:r>
          <a:endParaRPr lang="ko-KP" sz="1500" dirty="0">
            <a:latin typeface="Noto Sans" panose="020B0502040504020204" pitchFamily="34" charset="0"/>
            <a:ea typeface="Noto Sans" panose="020B0502040504020204" pitchFamily="34" charset="0"/>
            <a:cs typeface="Noto Sans" panose="020B0502040504020204" pitchFamily="34" charset="0"/>
          </a:endParaRPr>
        </a:p>
      </dgm:t>
    </dgm:pt>
    <dgm:pt modelId="{026ECCC0-6F55-41FF-B77A-F866503E59AB}" type="parTrans" cxnId="{FAFE1E05-76B3-4772-930E-D82401975B0B}">
      <dgm:prSet/>
      <dgm:spPr/>
      <dgm:t>
        <a:bodyPr/>
        <a:lstStyle/>
        <a:p>
          <a:endParaRPr lang="ko-KP"/>
        </a:p>
      </dgm:t>
    </dgm:pt>
    <dgm:pt modelId="{55753986-D052-49F0-AC78-309336AE3718}" type="sibTrans" cxnId="{FAFE1E05-76B3-4772-930E-D82401975B0B}">
      <dgm:prSet/>
      <dgm:spPr/>
      <dgm:t>
        <a:bodyPr/>
        <a:lstStyle/>
        <a:p>
          <a:endParaRPr lang="ko-KP"/>
        </a:p>
      </dgm:t>
    </dgm:pt>
    <dgm:pt modelId="{420E4AF7-2517-4891-B109-FC27567AC412}">
      <dgm:prSet phldrT="[텍스트]" custT="1"/>
      <dgm:spPr/>
      <dgm:t>
        <a:bodyPr/>
        <a:lstStyle/>
        <a:p>
          <a:endParaRPr lang="ko-KP" sz="1500" dirty="0"/>
        </a:p>
      </dgm:t>
    </dgm:pt>
    <dgm:pt modelId="{E1258A27-51A8-4CC2-AA84-97E1D55E88C9}" type="parTrans" cxnId="{BD05B455-DBDC-4B4A-B972-0BBB9F426510}">
      <dgm:prSet/>
      <dgm:spPr/>
      <dgm:t>
        <a:bodyPr/>
        <a:lstStyle/>
        <a:p>
          <a:endParaRPr lang="ko-KP"/>
        </a:p>
      </dgm:t>
    </dgm:pt>
    <dgm:pt modelId="{F967D9EF-1C85-4BFB-AF4B-B509DD712FFD}" type="sibTrans" cxnId="{BD05B455-DBDC-4B4A-B972-0BBB9F426510}">
      <dgm:prSet/>
      <dgm:spPr/>
      <dgm:t>
        <a:bodyPr/>
        <a:lstStyle/>
        <a:p>
          <a:endParaRPr lang="ko-KP"/>
        </a:p>
      </dgm:t>
    </dgm:pt>
    <dgm:pt modelId="{EE013668-73BE-4718-9AE2-9BBC2882861F}">
      <dgm:prSet phldrT="[텍스트]" custT="1"/>
      <dgm:spPr/>
      <dgm:t>
        <a:bodyPr/>
        <a:lstStyle/>
        <a:p>
          <a:endParaRPr lang="ko-KP" sz="1500" dirty="0"/>
        </a:p>
      </dgm:t>
    </dgm:pt>
    <dgm:pt modelId="{A4F7E99A-50EC-46D9-9276-07A85024262D}" type="parTrans" cxnId="{6AE73300-0F68-421C-A9FD-B3E365A170C5}">
      <dgm:prSet/>
      <dgm:spPr/>
      <dgm:t>
        <a:bodyPr/>
        <a:lstStyle/>
        <a:p>
          <a:endParaRPr lang="ko-KP"/>
        </a:p>
      </dgm:t>
    </dgm:pt>
    <dgm:pt modelId="{F20C89FA-CE58-415F-A023-F6E317E6C998}" type="sibTrans" cxnId="{6AE73300-0F68-421C-A9FD-B3E365A170C5}">
      <dgm:prSet/>
      <dgm:spPr/>
      <dgm:t>
        <a:bodyPr/>
        <a:lstStyle/>
        <a:p>
          <a:endParaRPr lang="ko-KP"/>
        </a:p>
      </dgm:t>
    </dgm:pt>
    <dgm:pt modelId="{1F9A4D0A-377B-46D9-A9B8-2A25C1D8D551}">
      <dgm:prSet phldrT="[텍스트]" custT="1"/>
      <dgm:spPr/>
      <dgm:t>
        <a:bodyPr/>
        <a:lstStyle/>
        <a:p>
          <a:endParaRPr lang="ko-KP" sz="1500" dirty="0"/>
        </a:p>
      </dgm:t>
    </dgm:pt>
    <dgm:pt modelId="{89F6FBEC-FCA3-45E9-A690-D4CFC26F3ACB}" type="parTrans" cxnId="{614617A2-0E82-4DCA-B72A-9D0DCD0AAC74}">
      <dgm:prSet/>
      <dgm:spPr/>
      <dgm:t>
        <a:bodyPr/>
        <a:lstStyle/>
        <a:p>
          <a:endParaRPr lang="ko-KP"/>
        </a:p>
      </dgm:t>
    </dgm:pt>
    <dgm:pt modelId="{89C1C2C4-0E83-4941-8A2C-3A8AEB3D5ED3}" type="sibTrans" cxnId="{614617A2-0E82-4DCA-B72A-9D0DCD0AAC74}">
      <dgm:prSet/>
      <dgm:spPr/>
      <dgm:t>
        <a:bodyPr/>
        <a:lstStyle/>
        <a:p>
          <a:endParaRPr lang="ko-KP"/>
        </a:p>
      </dgm:t>
    </dgm:pt>
    <dgm:pt modelId="{43CC4623-A58C-405C-B10D-EC968B050BF0}">
      <dgm:prSet phldrT="[텍스트]" custT="1"/>
      <dgm:spPr/>
      <dgm:t>
        <a:bodyPr/>
        <a:lstStyle/>
        <a:p>
          <a:endParaRPr lang="ko-KP" sz="1500" dirty="0"/>
        </a:p>
      </dgm:t>
    </dgm:pt>
    <dgm:pt modelId="{1BD3C100-0131-4710-B3EA-22E55B8DF3A1}" type="parTrans" cxnId="{E54D5C0C-7736-4C9B-84FE-008F7E084601}">
      <dgm:prSet/>
      <dgm:spPr/>
      <dgm:t>
        <a:bodyPr/>
        <a:lstStyle/>
        <a:p>
          <a:endParaRPr lang="ko-KP"/>
        </a:p>
      </dgm:t>
    </dgm:pt>
    <dgm:pt modelId="{5D15834E-D776-460D-95EA-B5230B35FAFD}" type="sibTrans" cxnId="{E54D5C0C-7736-4C9B-84FE-008F7E084601}">
      <dgm:prSet/>
      <dgm:spPr/>
      <dgm:t>
        <a:bodyPr/>
        <a:lstStyle/>
        <a:p>
          <a:endParaRPr lang="ko-KP"/>
        </a:p>
      </dgm:t>
    </dgm:pt>
    <dgm:pt modelId="{A388C88C-6658-498F-8091-621E2D1F424E}">
      <dgm:prSet phldrT="[텍스트]" custT="1"/>
      <dgm:spPr/>
      <dgm:t>
        <a:bodyPr/>
        <a:lstStyle/>
        <a:p>
          <a:endParaRPr lang="ko-KP" sz="1500" dirty="0"/>
        </a:p>
      </dgm:t>
    </dgm:pt>
    <dgm:pt modelId="{CB130257-C577-43C7-9728-1C5094C6F570}" type="parTrans" cxnId="{06FB5074-884A-4ECE-B9DD-30BA3BF9D9E7}">
      <dgm:prSet/>
      <dgm:spPr/>
      <dgm:t>
        <a:bodyPr/>
        <a:lstStyle/>
        <a:p>
          <a:endParaRPr lang="ko-KP"/>
        </a:p>
      </dgm:t>
    </dgm:pt>
    <dgm:pt modelId="{6CBF412C-524B-492F-8CCE-150ED8D94A3D}" type="sibTrans" cxnId="{06FB5074-884A-4ECE-B9DD-30BA3BF9D9E7}">
      <dgm:prSet/>
      <dgm:spPr/>
      <dgm:t>
        <a:bodyPr/>
        <a:lstStyle/>
        <a:p>
          <a:endParaRPr lang="ko-KP"/>
        </a:p>
      </dgm:t>
    </dgm:pt>
    <dgm:pt modelId="{59709444-AD86-422C-A758-63843FB0BC83}" type="pres">
      <dgm:prSet presAssocID="{97E7E4F1-CD6B-4D86-8865-0CF9DA121855}" presName="diagram" presStyleCnt="0">
        <dgm:presLayoutVars>
          <dgm:dir/>
          <dgm:animLvl val="lvl"/>
          <dgm:resizeHandles val="exact"/>
        </dgm:presLayoutVars>
      </dgm:prSet>
      <dgm:spPr/>
    </dgm:pt>
    <dgm:pt modelId="{FA51DF16-4416-49F2-BD1E-3310288A034B}" type="pres">
      <dgm:prSet presAssocID="{34BD8FEA-26D0-48DF-BBA1-67131D4C174A}" presName="compNode" presStyleCnt="0"/>
      <dgm:spPr/>
    </dgm:pt>
    <dgm:pt modelId="{F50E2705-A100-4CB1-BC2C-5AFB9F7B2AB1}" type="pres">
      <dgm:prSet presAssocID="{34BD8FEA-26D0-48DF-BBA1-67131D4C174A}" presName="childRect" presStyleLbl="bgAcc1" presStyleIdx="0" presStyleCnt="1" custLinFactNeighborX="817" custLinFactNeighborY="-6211">
        <dgm:presLayoutVars>
          <dgm:bulletEnabled val="1"/>
        </dgm:presLayoutVars>
      </dgm:prSet>
      <dgm:spPr/>
    </dgm:pt>
    <dgm:pt modelId="{7573FEEC-2E0D-4DD9-A62A-D2A184B2D719}" type="pres">
      <dgm:prSet presAssocID="{34BD8FEA-26D0-48DF-BBA1-67131D4C174A}" presName="parentText" presStyleLbl="node1" presStyleIdx="0" presStyleCnt="0">
        <dgm:presLayoutVars>
          <dgm:chMax val="0"/>
          <dgm:bulletEnabled val="1"/>
        </dgm:presLayoutVars>
      </dgm:prSet>
      <dgm:spPr/>
    </dgm:pt>
    <dgm:pt modelId="{8DDB9F6D-81E2-4A58-B96B-0BF973680CA3}" type="pres">
      <dgm:prSet presAssocID="{34BD8FEA-26D0-48DF-BBA1-67131D4C174A}" presName="parentRect" presStyleLbl="alignNode1" presStyleIdx="0" presStyleCnt="1" custLinFactNeighborX="817" custLinFactNeighborY="-15845"/>
      <dgm:spPr/>
    </dgm:pt>
    <dgm:pt modelId="{857047F8-025B-470F-AF6C-C6D2D93F2EC2}" type="pres">
      <dgm:prSet presAssocID="{34BD8FEA-26D0-48DF-BBA1-67131D4C174A}" presName="adorn" presStyleLbl="fgAccFollowNode1" presStyleIdx="0" presStyleCnt="1" custScaleX="74713" custScaleY="69151" custLinFactNeighborX="-16345" custLinFactNeighborY="-3631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Lst>
  <dgm:cxnLst>
    <dgm:cxn modelId="{6AE73300-0F68-421C-A9FD-B3E365A170C5}" srcId="{34BD8FEA-26D0-48DF-BBA1-67131D4C174A}" destId="{EE013668-73BE-4718-9AE2-9BBC2882861F}" srcOrd="3" destOrd="0" parTransId="{A4F7E99A-50EC-46D9-9276-07A85024262D}" sibTransId="{F20C89FA-CE58-415F-A023-F6E317E6C998}"/>
    <dgm:cxn modelId="{FAFE1E05-76B3-4772-930E-D82401975B0B}" srcId="{34BD8FEA-26D0-48DF-BBA1-67131D4C174A}" destId="{D1352F2F-FF5A-4329-90F8-B1ED9A32B890}" srcOrd="5" destOrd="0" parTransId="{026ECCC0-6F55-41FF-B77A-F866503E59AB}" sibTransId="{55753986-D052-49F0-AC78-309336AE3718}"/>
    <dgm:cxn modelId="{E54D5C0C-7736-4C9B-84FE-008F7E084601}" srcId="{34BD8FEA-26D0-48DF-BBA1-67131D4C174A}" destId="{43CC4623-A58C-405C-B10D-EC968B050BF0}" srcOrd="1" destOrd="0" parTransId="{1BD3C100-0131-4710-B3EA-22E55B8DF3A1}" sibTransId="{5D15834E-D776-460D-95EA-B5230B35FAFD}"/>
    <dgm:cxn modelId="{9EF31822-49B8-4C4B-B5C7-AF74E0FAF7CA}" type="presOf" srcId="{34BD8FEA-26D0-48DF-BBA1-67131D4C174A}" destId="{7573FEEC-2E0D-4DD9-A62A-D2A184B2D719}" srcOrd="0" destOrd="0" presId="urn:microsoft.com/office/officeart/2005/8/layout/bList2"/>
    <dgm:cxn modelId="{6C7B703A-DBE4-4C1B-8D4F-5695DDA206D9}" type="presOf" srcId="{D1352F2F-FF5A-4329-90F8-B1ED9A32B890}" destId="{F50E2705-A100-4CB1-BC2C-5AFB9F7B2AB1}" srcOrd="0" destOrd="5" presId="urn:microsoft.com/office/officeart/2005/8/layout/bList2"/>
    <dgm:cxn modelId="{91712F62-9880-48A3-AF76-DEDC352B525B}" type="presOf" srcId="{FC9046C6-679B-4583-A4C2-E3C42157A9F3}" destId="{F50E2705-A100-4CB1-BC2C-5AFB9F7B2AB1}" srcOrd="0" destOrd="6" presId="urn:microsoft.com/office/officeart/2005/8/layout/bList2"/>
    <dgm:cxn modelId="{F8B9F96A-1EB7-49ED-B898-59A51AB5CE61}" srcId="{97E7E4F1-CD6B-4D86-8865-0CF9DA121855}" destId="{34BD8FEA-26D0-48DF-BBA1-67131D4C174A}" srcOrd="0" destOrd="0" parTransId="{7A9F1A0B-4381-41C9-9F3C-4C9A76389B52}" sibTransId="{C6A8C0E3-E13A-41DB-889C-D7B6C13BCB2B}"/>
    <dgm:cxn modelId="{1DA1DC6F-B508-4BA5-AC1C-6DC07A457623}" type="presOf" srcId="{97E7E4F1-CD6B-4D86-8865-0CF9DA121855}" destId="{59709444-AD86-422C-A758-63843FB0BC83}" srcOrd="0" destOrd="0" presId="urn:microsoft.com/office/officeart/2005/8/layout/bList2"/>
    <dgm:cxn modelId="{06FB5074-884A-4ECE-B9DD-30BA3BF9D9E7}" srcId="{34BD8FEA-26D0-48DF-BBA1-67131D4C174A}" destId="{A388C88C-6658-498F-8091-621E2D1F424E}" srcOrd="0" destOrd="0" parTransId="{CB130257-C577-43C7-9728-1C5094C6F570}" sibTransId="{6CBF412C-524B-492F-8CCE-150ED8D94A3D}"/>
    <dgm:cxn modelId="{BD05B455-DBDC-4B4A-B972-0BBB9F426510}" srcId="{34BD8FEA-26D0-48DF-BBA1-67131D4C174A}" destId="{420E4AF7-2517-4891-B109-FC27567AC412}" srcOrd="4" destOrd="0" parTransId="{E1258A27-51A8-4CC2-AA84-97E1D55E88C9}" sibTransId="{F967D9EF-1C85-4BFB-AF4B-B509DD712FFD}"/>
    <dgm:cxn modelId="{366DDA78-12D0-48E7-A26F-96E37FA799AE}" type="presOf" srcId="{A388C88C-6658-498F-8091-621E2D1F424E}" destId="{F50E2705-A100-4CB1-BC2C-5AFB9F7B2AB1}" srcOrd="0" destOrd="0" presId="urn:microsoft.com/office/officeart/2005/8/layout/bList2"/>
    <dgm:cxn modelId="{60665187-5A65-4899-932E-29133DE98F23}" srcId="{34BD8FEA-26D0-48DF-BBA1-67131D4C174A}" destId="{FC9046C6-679B-4583-A4C2-E3C42157A9F3}" srcOrd="6" destOrd="0" parTransId="{FDB0AFDE-C9C5-441F-98B3-2A7F356895F8}" sibTransId="{830C3BEC-D389-4C19-AD90-55FD84995471}"/>
    <dgm:cxn modelId="{614617A2-0E82-4DCA-B72A-9D0DCD0AAC74}" srcId="{34BD8FEA-26D0-48DF-BBA1-67131D4C174A}" destId="{1F9A4D0A-377B-46D9-A9B8-2A25C1D8D551}" srcOrd="2" destOrd="0" parTransId="{89F6FBEC-FCA3-45E9-A690-D4CFC26F3ACB}" sibTransId="{89C1C2C4-0E83-4941-8A2C-3A8AEB3D5ED3}"/>
    <dgm:cxn modelId="{CF2BEBA2-7DF7-4E62-8689-A082B4FD6924}" type="presOf" srcId="{1F9A4D0A-377B-46D9-A9B8-2A25C1D8D551}" destId="{F50E2705-A100-4CB1-BC2C-5AFB9F7B2AB1}" srcOrd="0" destOrd="2" presId="urn:microsoft.com/office/officeart/2005/8/layout/bList2"/>
    <dgm:cxn modelId="{ED0426B2-9F96-4407-BB45-E14DDE1BF9A7}" type="presOf" srcId="{43CC4623-A58C-405C-B10D-EC968B050BF0}" destId="{F50E2705-A100-4CB1-BC2C-5AFB9F7B2AB1}" srcOrd="0" destOrd="1" presId="urn:microsoft.com/office/officeart/2005/8/layout/bList2"/>
    <dgm:cxn modelId="{D5AE7BB5-9CBC-43E5-8321-53995ACE7FF1}" type="presOf" srcId="{420E4AF7-2517-4891-B109-FC27567AC412}" destId="{F50E2705-A100-4CB1-BC2C-5AFB9F7B2AB1}" srcOrd="0" destOrd="4" presId="urn:microsoft.com/office/officeart/2005/8/layout/bList2"/>
    <dgm:cxn modelId="{600D84CB-6DFB-4449-A367-4DB55EC561BF}" type="presOf" srcId="{34BD8FEA-26D0-48DF-BBA1-67131D4C174A}" destId="{8DDB9F6D-81E2-4A58-B96B-0BF973680CA3}" srcOrd="1" destOrd="0" presId="urn:microsoft.com/office/officeart/2005/8/layout/bList2"/>
    <dgm:cxn modelId="{F50794E0-BFD8-4C76-8B0F-1BB618B67B62}" type="presOf" srcId="{EE013668-73BE-4718-9AE2-9BBC2882861F}" destId="{F50E2705-A100-4CB1-BC2C-5AFB9F7B2AB1}" srcOrd="0" destOrd="3" presId="urn:microsoft.com/office/officeart/2005/8/layout/bList2"/>
    <dgm:cxn modelId="{FE625D3A-E8F6-407B-8021-091A43F1E867}" type="presParOf" srcId="{59709444-AD86-422C-A758-63843FB0BC83}" destId="{FA51DF16-4416-49F2-BD1E-3310288A034B}" srcOrd="0" destOrd="0" presId="urn:microsoft.com/office/officeart/2005/8/layout/bList2"/>
    <dgm:cxn modelId="{88019C56-74FA-4799-B84D-4B3A8E24DCB9}" type="presParOf" srcId="{FA51DF16-4416-49F2-BD1E-3310288A034B}" destId="{F50E2705-A100-4CB1-BC2C-5AFB9F7B2AB1}" srcOrd="0" destOrd="0" presId="urn:microsoft.com/office/officeart/2005/8/layout/bList2"/>
    <dgm:cxn modelId="{44E77C18-14D9-4DCC-814E-4A8D2427899B}" type="presParOf" srcId="{FA51DF16-4416-49F2-BD1E-3310288A034B}" destId="{7573FEEC-2E0D-4DD9-A62A-D2A184B2D719}" srcOrd="1" destOrd="0" presId="urn:microsoft.com/office/officeart/2005/8/layout/bList2"/>
    <dgm:cxn modelId="{23D4BF6E-1272-442B-A749-86055C70FCAC}" type="presParOf" srcId="{FA51DF16-4416-49F2-BD1E-3310288A034B}" destId="{8DDB9F6D-81E2-4A58-B96B-0BF973680CA3}" srcOrd="2" destOrd="0" presId="urn:microsoft.com/office/officeart/2005/8/layout/bList2"/>
    <dgm:cxn modelId="{C4C63055-CAFD-47F1-9A23-DDC60BAB41C9}" type="presParOf" srcId="{FA51DF16-4416-49F2-BD1E-3310288A034B}" destId="{857047F8-025B-470F-AF6C-C6D2D93F2EC2}" srcOrd="3" destOrd="0" presId="urn:microsoft.com/office/officeart/2005/8/layout/b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E7E4F1-CD6B-4D86-8865-0CF9DA121855}"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ko-KP"/>
        </a:p>
      </dgm:t>
    </dgm:pt>
    <dgm:pt modelId="{34BD8FEA-26D0-48DF-BBA1-67131D4C174A}">
      <dgm:prSet phldrT="[텍스트]"/>
      <dgm:spPr/>
      <dgm:t>
        <a:bodyPr/>
        <a:lstStyle/>
        <a:p>
          <a:r>
            <a:rPr lang="en-US" b="1">
              <a:latin typeface="Noto Sans" panose="020B0502040504020204" pitchFamily="34" charset="0"/>
              <a:ea typeface="Noto Sans" panose="020B0502040504020204" pitchFamily="34" charset="0"/>
              <a:cs typeface="Noto Sans" panose="020B0502040504020204" pitchFamily="34" charset="0"/>
            </a:rPr>
            <a:t>Database</a:t>
          </a:r>
          <a:endParaRPr lang="ko-KP" b="1" dirty="0">
            <a:latin typeface="Noto Sans" panose="020B0502040504020204" pitchFamily="34" charset="0"/>
            <a:ea typeface="Noto Sans" panose="020B0502040504020204" pitchFamily="34" charset="0"/>
            <a:cs typeface="Noto Sans" panose="020B0502040504020204" pitchFamily="34" charset="0"/>
          </a:endParaRPr>
        </a:p>
      </dgm:t>
    </dgm:pt>
    <dgm:pt modelId="{7A9F1A0B-4381-41C9-9F3C-4C9A76389B52}" type="parTrans" cxnId="{F8B9F96A-1EB7-49ED-B898-59A51AB5CE61}">
      <dgm:prSet/>
      <dgm:spPr/>
      <dgm:t>
        <a:bodyPr/>
        <a:lstStyle/>
        <a:p>
          <a:endParaRPr lang="ko-KP"/>
        </a:p>
      </dgm:t>
    </dgm:pt>
    <dgm:pt modelId="{C6A8C0E3-E13A-41DB-889C-D7B6C13BCB2B}" type="sibTrans" cxnId="{F8B9F96A-1EB7-49ED-B898-59A51AB5CE61}">
      <dgm:prSet/>
      <dgm:spPr/>
      <dgm:t>
        <a:bodyPr/>
        <a:lstStyle/>
        <a:p>
          <a:endParaRPr lang="ko-KP"/>
        </a:p>
      </dgm:t>
    </dgm:pt>
    <dgm:pt modelId="{147FC661-EA8C-44FE-A16E-F6B119387C4A}">
      <dgm:prSet phldrT="[텍스트]" custT="1"/>
      <dgm:spPr/>
      <dgm:t>
        <a:bodyPr/>
        <a:lstStyle/>
        <a:p>
          <a:r>
            <a:rPr lang="en-US" sz="1500" dirty="0">
              <a:latin typeface="Noto Sans" panose="020B0502040504020204" pitchFamily="34" charset="0"/>
              <a:ea typeface="Noto Sans" panose="020B0502040504020204" pitchFamily="34" charset="0"/>
              <a:cs typeface="Noto Sans" panose="020B0502040504020204" pitchFamily="34" charset="0"/>
            </a:rPr>
            <a:t>Oracle 21c</a:t>
          </a:r>
          <a:endParaRPr lang="ko-KP" sz="1500" dirty="0">
            <a:latin typeface="Noto Sans" panose="020B0502040504020204" pitchFamily="34" charset="0"/>
            <a:ea typeface="Noto Sans" panose="020B0502040504020204" pitchFamily="34" charset="0"/>
            <a:cs typeface="Noto Sans" panose="020B0502040504020204" pitchFamily="34" charset="0"/>
          </a:endParaRPr>
        </a:p>
      </dgm:t>
    </dgm:pt>
    <dgm:pt modelId="{6B82DEFC-A47F-4737-881A-20AD8F9ED6F1}" type="parTrans" cxnId="{9BD96526-C1E5-4D7D-BB84-A65659C2EB33}">
      <dgm:prSet/>
      <dgm:spPr/>
      <dgm:t>
        <a:bodyPr/>
        <a:lstStyle/>
        <a:p>
          <a:endParaRPr lang="ko-KP"/>
        </a:p>
      </dgm:t>
    </dgm:pt>
    <dgm:pt modelId="{2594CC99-E7A4-4855-BF40-EC7D389085A9}" type="sibTrans" cxnId="{9BD96526-C1E5-4D7D-BB84-A65659C2EB33}">
      <dgm:prSet/>
      <dgm:spPr/>
      <dgm:t>
        <a:bodyPr/>
        <a:lstStyle/>
        <a:p>
          <a:endParaRPr lang="ko-KP"/>
        </a:p>
      </dgm:t>
    </dgm:pt>
    <dgm:pt modelId="{857C34C0-B3BF-4A4A-9DF4-F2F9DF8DD2C7}">
      <dgm:prSet phldrT="[텍스트]" custT="1"/>
      <dgm:spPr/>
      <dgm:t>
        <a:bodyPr/>
        <a:lstStyle/>
        <a:p>
          <a:endParaRPr lang="ko-KP" sz="1500" dirty="0"/>
        </a:p>
      </dgm:t>
    </dgm:pt>
    <dgm:pt modelId="{91CF3903-20B2-41C2-A430-35C0D49939C3}" type="parTrans" cxnId="{2F47BD51-3D62-4050-9A01-86D28F908661}">
      <dgm:prSet/>
      <dgm:spPr/>
      <dgm:t>
        <a:bodyPr/>
        <a:lstStyle/>
        <a:p>
          <a:endParaRPr lang="ko-KP"/>
        </a:p>
      </dgm:t>
    </dgm:pt>
    <dgm:pt modelId="{160EAA37-1C10-4C90-AB7A-49EE6FA278DA}" type="sibTrans" cxnId="{2F47BD51-3D62-4050-9A01-86D28F908661}">
      <dgm:prSet/>
      <dgm:spPr/>
      <dgm:t>
        <a:bodyPr/>
        <a:lstStyle/>
        <a:p>
          <a:endParaRPr lang="ko-KP"/>
        </a:p>
      </dgm:t>
    </dgm:pt>
    <dgm:pt modelId="{94C6A224-1B3F-4EAD-9CE6-303DAF4CB5DB}">
      <dgm:prSet phldrT="[텍스트]" custT="1"/>
      <dgm:spPr/>
      <dgm:t>
        <a:bodyPr/>
        <a:lstStyle/>
        <a:p>
          <a:endParaRPr lang="ko-KP" sz="1500" dirty="0"/>
        </a:p>
      </dgm:t>
    </dgm:pt>
    <dgm:pt modelId="{97F0243A-B586-4C92-8D4E-A937538DD04C}" type="parTrans" cxnId="{93DC9C8D-1181-4B9B-9AFA-9B8E458256F6}">
      <dgm:prSet/>
      <dgm:spPr/>
      <dgm:t>
        <a:bodyPr/>
        <a:lstStyle/>
        <a:p>
          <a:endParaRPr lang="ko-KP"/>
        </a:p>
      </dgm:t>
    </dgm:pt>
    <dgm:pt modelId="{79A3C4AB-50BD-4B7E-AE54-C0C6C59B429C}" type="sibTrans" cxnId="{93DC9C8D-1181-4B9B-9AFA-9B8E458256F6}">
      <dgm:prSet/>
      <dgm:spPr/>
      <dgm:t>
        <a:bodyPr/>
        <a:lstStyle/>
        <a:p>
          <a:endParaRPr lang="ko-KP"/>
        </a:p>
      </dgm:t>
    </dgm:pt>
    <dgm:pt modelId="{A1CCDDDF-226A-4BE9-82F2-0B91E5783D13}">
      <dgm:prSet phldrT="[텍스트]" custT="1"/>
      <dgm:spPr/>
      <dgm:t>
        <a:bodyPr/>
        <a:lstStyle/>
        <a:p>
          <a:endParaRPr lang="ko-KP" sz="1500" dirty="0"/>
        </a:p>
      </dgm:t>
    </dgm:pt>
    <dgm:pt modelId="{4E55A4B7-9E30-4ABF-A598-01E846B6645D}" type="parTrans" cxnId="{F9792F05-8C7F-4340-836E-881A6F89D732}">
      <dgm:prSet/>
      <dgm:spPr/>
      <dgm:t>
        <a:bodyPr/>
        <a:lstStyle/>
        <a:p>
          <a:endParaRPr lang="ko-KP"/>
        </a:p>
      </dgm:t>
    </dgm:pt>
    <dgm:pt modelId="{7598EE23-9C95-41C5-BD3C-8D2FB7FA64E3}" type="sibTrans" cxnId="{F9792F05-8C7F-4340-836E-881A6F89D732}">
      <dgm:prSet/>
      <dgm:spPr/>
      <dgm:t>
        <a:bodyPr/>
        <a:lstStyle/>
        <a:p>
          <a:endParaRPr lang="ko-KP"/>
        </a:p>
      </dgm:t>
    </dgm:pt>
    <dgm:pt modelId="{FFF60AC8-63BE-4336-8D06-197EBEB7FA4E}">
      <dgm:prSet phldrT="[텍스트]" custT="1"/>
      <dgm:spPr/>
      <dgm:t>
        <a:bodyPr/>
        <a:lstStyle/>
        <a:p>
          <a:endParaRPr lang="ko-KP" sz="1500" dirty="0"/>
        </a:p>
      </dgm:t>
    </dgm:pt>
    <dgm:pt modelId="{B154ECCA-36FC-43F6-BA1C-0CC3DEA4EAC3}" type="parTrans" cxnId="{20869E48-DC70-4F54-A6E4-883ED18A2D60}">
      <dgm:prSet/>
      <dgm:spPr/>
      <dgm:t>
        <a:bodyPr/>
        <a:lstStyle/>
        <a:p>
          <a:endParaRPr lang="ko-KP"/>
        </a:p>
      </dgm:t>
    </dgm:pt>
    <dgm:pt modelId="{65B725EC-7CE1-4144-BDC6-7577CF628B3E}" type="sibTrans" cxnId="{20869E48-DC70-4F54-A6E4-883ED18A2D60}">
      <dgm:prSet/>
      <dgm:spPr/>
      <dgm:t>
        <a:bodyPr/>
        <a:lstStyle/>
        <a:p>
          <a:endParaRPr lang="ko-KP"/>
        </a:p>
      </dgm:t>
    </dgm:pt>
    <dgm:pt modelId="{A7085089-59CC-446E-BE3C-99F1B6D6435A}">
      <dgm:prSet phldrT="[텍스트]" custT="1"/>
      <dgm:spPr/>
      <dgm:t>
        <a:bodyPr/>
        <a:lstStyle/>
        <a:p>
          <a:endParaRPr lang="ko-KP" sz="1500" dirty="0"/>
        </a:p>
      </dgm:t>
    </dgm:pt>
    <dgm:pt modelId="{BA348399-F186-49E9-9E9A-00CC1787FE00}" type="parTrans" cxnId="{3013C8BE-6B65-4A90-A505-CED483DA3413}">
      <dgm:prSet/>
      <dgm:spPr/>
      <dgm:t>
        <a:bodyPr/>
        <a:lstStyle/>
        <a:p>
          <a:endParaRPr lang="ko-KP"/>
        </a:p>
      </dgm:t>
    </dgm:pt>
    <dgm:pt modelId="{410186DE-7F59-4A50-9F4F-81E7DEABF409}" type="sibTrans" cxnId="{3013C8BE-6B65-4A90-A505-CED483DA3413}">
      <dgm:prSet/>
      <dgm:spPr/>
      <dgm:t>
        <a:bodyPr/>
        <a:lstStyle/>
        <a:p>
          <a:endParaRPr lang="ko-KP"/>
        </a:p>
      </dgm:t>
    </dgm:pt>
    <dgm:pt modelId="{FCDF95AB-5255-40F6-AAED-9164C67B6B86}">
      <dgm:prSet phldrT="[텍스트]" custT="1"/>
      <dgm:spPr/>
      <dgm:t>
        <a:bodyPr/>
        <a:lstStyle/>
        <a:p>
          <a:endParaRPr lang="ko-KP" sz="1500" dirty="0"/>
        </a:p>
      </dgm:t>
    </dgm:pt>
    <dgm:pt modelId="{903D4D58-785A-4A9B-8518-F1701B5341F6}" type="parTrans" cxnId="{A2276964-13CA-4A29-9A20-786FDCE26046}">
      <dgm:prSet/>
      <dgm:spPr/>
      <dgm:t>
        <a:bodyPr/>
        <a:lstStyle/>
        <a:p>
          <a:endParaRPr lang="ko-KP"/>
        </a:p>
      </dgm:t>
    </dgm:pt>
    <dgm:pt modelId="{E1E3087A-3C95-4045-BAEE-D3C41ECAE1BF}" type="sibTrans" cxnId="{A2276964-13CA-4A29-9A20-786FDCE26046}">
      <dgm:prSet/>
      <dgm:spPr/>
      <dgm:t>
        <a:bodyPr/>
        <a:lstStyle/>
        <a:p>
          <a:endParaRPr lang="ko-KP"/>
        </a:p>
      </dgm:t>
    </dgm:pt>
    <dgm:pt modelId="{59709444-AD86-422C-A758-63843FB0BC83}" type="pres">
      <dgm:prSet presAssocID="{97E7E4F1-CD6B-4D86-8865-0CF9DA121855}" presName="diagram" presStyleCnt="0">
        <dgm:presLayoutVars>
          <dgm:dir/>
          <dgm:animLvl val="lvl"/>
          <dgm:resizeHandles val="exact"/>
        </dgm:presLayoutVars>
      </dgm:prSet>
      <dgm:spPr/>
    </dgm:pt>
    <dgm:pt modelId="{FA51DF16-4416-49F2-BD1E-3310288A034B}" type="pres">
      <dgm:prSet presAssocID="{34BD8FEA-26D0-48DF-BBA1-67131D4C174A}" presName="compNode" presStyleCnt="0"/>
      <dgm:spPr/>
    </dgm:pt>
    <dgm:pt modelId="{F50E2705-A100-4CB1-BC2C-5AFB9F7B2AB1}" type="pres">
      <dgm:prSet presAssocID="{34BD8FEA-26D0-48DF-BBA1-67131D4C174A}" presName="childRect" presStyleLbl="bgAcc1" presStyleIdx="0" presStyleCnt="1" custLinFactNeighborX="817" custLinFactNeighborY="-6211">
        <dgm:presLayoutVars>
          <dgm:bulletEnabled val="1"/>
        </dgm:presLayoutVars>
      </dgm:prSet>
      <dgm:spPr/>
    </dgm:pt>
    <dgm:pt modelId="{7573FEEC-2E0D-4DD9-A62A-D2A184B2D719}" type="pres">
      <dgm:prSet presAssocID="{34BD8FEA-26D0-48DF-BBA1-67131D4C174A}" presName="parentText" presStyleLbl="node1" presStyleIdx="0" presStyleCnt="0">
        <dgm:presLayoutVars>
          <dgm:chMax val="0"/>
          <dgm:bulletEnabled val="1"/>
        </dgm:presLayoutVars>
      </dgm:prSet>
      <dgm:spPr/>
    </dgm:pt>
    <dgm:pt modelId="{8DDB9F6D-81E2-4A58-B96B-0BF973680CA3}" type="pres">
      <dgm:prSet presAssocID="{34BD8FEA-26D0-48DF-BBA1-67131D4C174A}" presName="parentRect" presStyleLbl="alignNode1" presStyleIdx="0" presStyleCnt="1" custLinFactNeighborX="817" custLinFactNeighborY="-15845"/>
      <dgm:spPr/>
    </dgm:pt>
    <dgm:pt modelId="{857047F8-025B-470F-AF6C-C6D2D93F2EC2}" type="pres">
      <dgm:prSet presAssocID="{34BD8FEA-26D0-48DF-BBA1-67131D4C174A}" presName="adorn" presStyleLbl="fgAccFollowNode1" presStyleIdx="0" presStyleCnt="1" custScaleX="74713" custScaleY="69151" custLinFactNeighborX="-16345" custLinFactNeighborY="-3631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Lst>
  <dgm:cxnLst>
    <dgm:cxn modelId="{80238801-26EC-406C-8E2D-97262753266B}" type="presOf" srcId="{94C6A224-1B3F-4EAD-9CE6-303DAF4CB5DB}" destId="{F50E2705-A100-4CB1-BC2C-5AFB9F7B2AB1}" srcOrd="0" destOrd="4" presId="urn:microsoft.com/office/officeart/2005/8/layout/bList2"/>
    <dgm:cxn modelId="{F9792F05-8C7F-4340-836E-881A6F89D732}" srcId="{34BD8FEA-26D0-48DF-BBA1-67131D4C174A}" destId="{A1CCDDDF-226A-4BE9-82F2-0B91E5783D13}" srcOrd="3" destOrd="0" parTransId="{4E55A4B7-9E30-4ABF-A598-01E846B6645D}" sibTransId="{7598EE23-9C95-41C5-BD3C-8D2FB7FA64E3}"/>
    <dgm:cxn modelId="{24419C0A-7B00-4E04-BBFF-FA2394286DD5}" type="presOf" srcId="{147FC661-EA8C-44FE-A16E-F6B119387C4A}" destId="{F50E2705-A100-4CB1-BC2C-5AFB9F7B2AB1}" srcOrd="0" destOrd="6" presId="urn:microsoft.com/office/officeart/2005/8/layout/bList2"/>
    <dgm:cxn modelId="{9EF31822-49B8-4C4B-B5C7-AF74E0FAF7CA}" type="presOf" srcId="{34BD8FEA-26D0-48DF-BBA1-67131D4C174A}" destId="{7573FEEC-2E0D-4DD9-A62A-D2A184B2D719}" srcOrd="0" destOrd="0" presId="urn:microsoft.com/office/officeart/2005/8/layout/bList2"/>
    <dgm:cxn modelId="{9BD96526-C1E5-4D7D-BB84-A65659C2EB33}" srcId="{34BD8FEA-26D0-48DF-BBA1-67131D4C174A}" destId="{147FC661-EA8C-44FE-A16E-F6B119387C4A}" srcOrd="6" destOrd="0" parTransId="{6B82DEFC-A47F-4737-881A-20AD8F9ED6F1}" sibTransId="{2594CC99-E7A4-4855-BF40-EC7D389085A9}"/>
    <dgm:cxn modelId="{9386BD3C-2B27-404C-ABF0-4D2F9FAE1DB2}" type="presOf" srcId="{A7085089-59CC-446E-BE3C-99F1B6D6435A}" destId="{F50E2705-A100-4CB1-BC2C-5AFB9F7B2AB1}" srcOrd="0" destOrd="1" presId="urn:microsoft.com/office/officeart/2005/8/layout/bList2"/>
    <dgm:cxn modelId="{A2276964-13CA-4A29-9A20-786FDCE26046}" srcId="{34BD8FEA-26D0-48DF-BBA1-67131D4C174A}" destId="{FCDF95AB-5255-40F6-AAED-9164C67B6B86}" srcOrd="0" destOrd="0" parTransId="{903D4D58-785A-4A9B-8518-F1701B5341F6}" sibTransId="{E1E3087A-3C95-4045-BAEE-D3C41ECAE1BF}"/>
    <dgm:cxn modelId="{20869E48-DC70-4F54-A6E4-883ED18A2D60}" srcId="{34BD8FEA-26D0-48DF-BBA1-67131D4C174A}" destId="{FFF60AC8-63BE-4336-8D06-197EBEB7FA4E}" srcOrd="2" destOrd="0" parTransId="{B154ECCA-36FC-43F6-BA1C-0CC3DEA4EAC3}" sibTransId="{65B725EC-7CE1-4144-BDC6-7577CF628B3E}"/>
    <dgm:cxn modelId="{F8B9F96A-1EB7-49ED-B898-59A51AB5CE61}" srcId="{97E7E4F1-CD6B-4D86-8865-0CF9DA121855}" destId="{34BD8FEA-26D0-48DF-BBA1-67131D4C174A}" srcOrd="0" destOrd="0" parTransId="{7A9F1A0B-4381-41C9-9F3C-4C9A76389B52}" sibTransId="{C6A8C0E3-E13A-41DB-889C-D7B6C13BCB2B}"/>
    <dgm:cxn modelId="{1DA1DC6F-B508-4BA5-AC1C-6DC07A457623}" type="presOf" srcId="{97E7E4F1-CD6B-4D86-8865-0CF9DA121855}" destId="{59709444-AD86-422C-A758-63843FB0BC83}" srcOrd="0" destOrd="0" presId="urn:microsoft.com/office/officeart/2005/8/layout/bList2"/>
    <dgm:cxn modelId="{2F47BD51-3D62-4050-9A01-86D28F908661}" srcId="{34BD8FEA-26D0-48DF-BBA1-67131D4C174A}" destId="{857C34C0-B3BF-4A4A-9DF4-F2F9DF8DD2C7}" srcOrd="5" destOrd="0" parTransId="{91CF3903-20B2-41C2-A430-35C0D49939C3}" sibTransId="{160EAA37-1C10-4C90-AB7A-49EE6FA278DA}"/>
    <dgm:cxn modelId="{EA8A395A-6B6A-4E97-B747-5B20188C44DD}" type="presOf" srcId="{857C34C0-B3BF-4A4A-9DF4-F2F9DF8DD2C7}" destId="{F50E2705-A100-4CB1-BC2C-5AFB9F7B2AB1}" srcOrd="0" destOrd="5" presId="urn:microsoft.com/office/officeart/2005/8/layout/bList2"/>
    <dgm:cxn modelId="{93DC9C8D-1181-4B9B-9AFA-9B8E458256F6}" srcId="{34BD8FEA-26D0-48DF-BBA1-67131D4C174A}" destId="{94C6A224-1B3F-4EAD-9CE6-303DAF4CB5DB}" srcOrd="4" destOrd="0" parTransId="{97F0243A-B586-4C92-8D4E-A937538DD04C}" sibTransId="{79A3C4AB-50BD-4B7E-AE54-C0C6C59B429C}"/>
    <dgm:cxn modelId="{3013C8BE-6B65-4A90-A505-CED483DA3413}" srcId="{34BD8FEA-26D0-48DF-BBA1-67131D4C174A}" destId="{A7085089-59CC-446E-BE3C-99F1B6D6435A}" srcOrd="1" destOrd="0" parTransId="{BA348399-F186-49E9-9E9A-00CC1787FE00}" sibTransId="{410186DE-7F59-4A50-9F4F-81E7DEABF409}"/>
    <dgm:cxn modelId="{CCA4ACC4-9618-470D-9692-8B2AA91D38C2}" type="presOf" srcId="{A1CCDDDF-226A-4BE9-82F2-0B91E5783D13}" destId="{F50E2705-A100-4CB1-BC2C-5AFB9F7B2AB1}" srcOrd="0" destOrd="3" presId="urn:microsoft.com/office/officeart/2005/8/layout/bList2"/>
    <dgm:cxn modelId="{600D84CB-6DFB-4449-A367-4DB55EC561BF}" type="presOf" srcId="{34BD8FEA-26D0-48DF-BBA1-67131D4C174A}" destId="{8DDB9F6D-81E2-4A58-B96B-0BF973680CA3}" srcOrd="1" destOrd="0" presId="urn:microsoft.com/office/officeart/2005/8/layout/bList2"/>
    <dgm:cxn modelId="{288193E0-D286-4044-922E-D57E13D4F8E7}" type="presOf" srcId="{FCDF95AB-5255-40F6-AAED-9164C67B6B86}" destId="{F50E2705-A100-4CB1-BC2C-5AFB9F7B2AB1}" srcOrd="0" destOrd="0" presId="urn:microsoft.com/office/officeart/2005/8/layout/bList2"/>
    <dgm:cxn modelId="{E2BB4CEC-9DA2-46EC-8250-2053773CC021}" type="presOf" srcId="{FFF60AC8-63BE-4336-8D06-197EBEB7FA4E}" destId="{F50E2705-A100-4CB1-BC2C-5AFB9F7B2AB1}" srcOrd="0" destOrd="2" presId="urn:microsoft.com/office/officeart/2005/8/layout/bList2"/>
    <dgm:cxn modelId="{FE625D3A-E8F6-407B-8021-091A43F1E867}" type="presParOf" srcId="{59709444-AD86-422C-A758-63843FB0BC83}" destId="{FA51DF16-4416-49F2-BD1E-3310288A034B}" srcOrd="0" destOrd="0" presId="urn:microsoft.com/office/officeart/2005/8/layout/bList2"/>
    <dgm:cxn modelId="{88019C56-74FA-4799-B84D-4B3A8E24DCB9}" type="presParOf" srcId="{FA51DF16-4416-49F2-BD1E-3310288A034B}" destId="{F50E2705-A100-4CB1-BC2C-5AFB9F7B2AB1}" srcOrd="0" destOrd="0" presId="urn:microsoft.com/office/officeart/2005/8/layout/bList2"/>
    <dgm:cxn modelId="{44E77C18-14D9-4DCC-814E-4A8D2427899B}" type="presParOf" srcId="{FA51DF16-4416-49F2-BD1E-3310288A034B}" destId="{7573FEEC-2E0D-4DD9-A62A-D2A184B2D719}" srcOrd="1" destOrd="0" presId="urn:microsoft.com/office/officeart/2005/8/layout/bList2"/>
    <dgm:cxn modelId="{23D4BF6E-1272-442B-A749-86055C70FCAC}" type="presParOf" srcId="{FA51DF16-4416-49F2-BD1E-3310288A034B}" destId="{8DDB9F6D-81E2-4A58-B96B-0BF973680CA3}" srcOrd="2" destOrd="0" presId="urn:microsoft.com/office/officeart/2005/8/layout/bList2"/>
    <dgm:cxn modelId="{C4C63055-CAFD-47F1-9A23-DDC60BAB41C9}" type="presParOf" srcId="{FA51DF16-4416-49F2-BD1E-3310288A034B}" destId="{857047F8-025B-470F-AF6C-C6D2D93F2EC2}" srcOrd="3" destOrd="0" presId="urn:microsoft.com/office/officeart/2005/8/layout/b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11888A7B-1E89-45E6-84F4-EF92B26189CD}">
      <dgm:prSet phldrT="[Text]"/>
      <dgm:spPr/>
      <dgm:t>
        <a:bodyPr/>
        <a:lstStyle/>
        <a:p>
          <a:r>
            <a:rPr lang="en-US" altLang="ko-KR" b="1" dirty="0">
              <a:latin typeface="Noto Sans" panose="020B0502040504020204" pitchFamily="34" charset="0"/>
              <a:ea typeface="Noto Sans" panose="020B0502040504020204" pitchFamily="34" charset="0"/>
              <a:cs typeface="Noto Sans" panose="020B0502040504020204" pitchFamily="34" charset="0"/>
            </a:rPr>
            <a:t>Spring Security </a:t>
          </a:r>
          <a:r>
            <a:rPr lang="ko-KR" altLang="en-US" b="1" dirty="0">
              <a:latin typeface="Noto Sans" panose="020B0502040504020204" pitchFamily="34" charset="0"/>
              <a:cs typeface="Noto Sans" panose="020B0502040504020204" pitchFamily="34" charset="0"/>
            </a:rPr>
            <a:t>도입</a:t>
          </a:r>
          <a:endParaRPr lang="en-US" b="1" dirty="0">
            <a:latin typeface="Noto Sans" panose="020B0502040504020204" pitchFamily="34" charset="0"/>
            <a:ea typeface="Noto Sans" panose="020B0502040504020204" pitchFamily="34" charset="0"/>
            <a:cs typeface="Noto Sans" panose="020B0502040504020204" pitchFamily="34" charset="0"/>
          </a:endParaRP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b="1" dirty="0">
              <a:latin typeface="Noto Sans" panose="020B0502040504020204" pitchFamily="34" charset="0"/>
              <a:ea typeface="Noto Sans" panose="020B0502040504020204" pitchFamily="34" charset="0"/>
              <a:cs typeface="Noto Sans" panose="020B0502040504020204" pitchFamily="34" charset="0"/>
            </a:rPr>
            <a:t>JPA </a:t>
          </a:r>
          <a:r>
            <a:rPr lang="ko-KR" altLang="en-US" b="1" dirty="0">
              <a:latin typeface="Noto Sans" panose="020B0502040504020204" pitchFamily="34" charset="0"/>
              <a:cs typeface="Noto Sans" panose="020B0502040504020204" pitchFamily="34" charset="0"/>
            </a:rPr>
            <a:t>도입</a:t>
          </a:r>
          <a:endParaRPr lang="en-US" b="1" dirty="0">
            <a:latin typeface="Noto Sans" panose="020B0502040504020204" pitchFamily="34" charset="0"/>
            <a:ea typeface="Noto Sans" panose="020B0502040504020204" pitchFamily="34" charset="0"/>
            <a:cs typeface="Noto Sans" panose="020B0502040504020204" pitchFamily="34" charset="0"/>
          </a:endParaRP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ko-KR" altLang="en-US" b="1" dirty="0">
              <a:latin typeface="Noto Sans" panose="020B0502040504020204" pitchFamily="34" charset="0"/>
              <a:cs typeface="Noto Sans" panose="020B0502040504020204" pitchFamily="34" charset="0"/>
            </a:rPr>
            <a:t>뷰어 최적화</a:t>
          </a:r>
          <a:endParaRPr lang="en-US" b="1" dirty="0">
            <a:latin typeface="Noto Sans" panose="020B0502040504020204" pitchFamily="34" charset="0"/>
            <a:ea typeface="Noto Sans" panose="020B0502040504020204" pitchFamily="34" charset="0"/>
            <a:cs typeface="Noto Sans" panose="020B0502040504020204" pitchFamily="34" charset="0"/>
          </a:endParaRP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1363D5-6BF9-430D-9B71-5887976079FB}" type="pres">
      <dgm:prSet presAssocID="{2EFB202A-8611-4DDC-831D-D12EB67B6CF7}" presName="Name0" presStyleCnt="0">
        <dgm:presLayoutVars>
          <dgm:dir/>
          <dgm:animLvl val="lvl"/>
          <dgm:resizeHandles val="exact"/>
        </dgm:presLayoutVars>
      </dgm:prSet>
      <dgm:spPr/>
    </dgm:pt>
    <dgm:pt modelId="{B4795C7F-4E09-4EEF-8CF7-3F96326654AD}" type="pres">
      <dgm:prSet presAssocID="{356F6FEF-38C8-437A-8562-86A5ED3F5885}" presName="boxAndChildren" presStyleCnt="0"/>
      <dgm:spPr/>
    </dgm:pt>
    <dgm:pt modelId="{A3B92BAB-E135-4A2A-84BC-1EFA2105F515}" type="pres">
      <dgm:prSet presAssocID="{356F6FEF-38C8-437A-8562-86A5ED3F5885}" presName="parentTextBox" presStyleLbl="node1" presStyleIdx="0" presStyleCnt="3"/>
      <dgm:spPr/>
    </dgm:pt>
    <dgm:pt modelId="{D98EEFD5-34C5-4FFB-8434-4A058AF67657}" type="pres">
      <dgm:prSet presAssocID="{630DB5C2-135D-425B-B7D5-1F5FFE12BF3B}" presName="sp" presStyleCnt="0"/>
      <dgm:spPr/>
    </dgm:pt>
    <dgm:pt modelId="{18FCACE7-71F4-498A-9EDF-25758C2A87B5}" type="pres">
      <dgm:prSet presAssocID="{712EDDD5-F1C9-457B-A81D-F94868058B44}" presName="arrowAndChildren" presStyleCnt="0"/>
      <dgm:spPr/>
    </dgm:pt>
    <dgm:pt modelId="{F61663A0-FE32-4485-BB32-9579673DC0A3}" type="pres">
      <dgm:prSet presAssocID="{712EDDD5-F1C9-457B-A81D-F94868058B44}" presName="parentTextArrow" presStyleLbl="node1" presStyleIdx="1" presStyleCnt="3"/>
      <dgm:spPr/>
    </dgm:pt>
    <dgm:pt modelId="{5F54DD55-4BC6-4196-89D1-6AE16D5F1618}" type="pres">
      <dgm:prSet presAssocID="{438F37F5-E676-4BB5-A241-95D895E1B43F}" presName="sp" presStyleCnt="0"/>
      <dgm:spPr/>
    </dgm:pt>
    <dgm:pt modelId="{12B79FB5-CB92-4F0F-8C46-B4D687E4895A}" type="pres">
      <dgm:prSet presAssocID="{11888A7B-1E89-45E6-84F4-EF92B26189CD}" presName="arrowAndChildren" presStyleCnt="0"/>
      <dgm:spPr/>
    </dgm:pt>
    <dgm:pt modelId="{BCE06170-61B7-4EB6-AF62-01BAACFAFF40}" type="pres">
      <dgm:prSet presAssocID="{11888A7B-1E89-45E6-84F4-EF92B26189CD}" presName="parentTextArrow" presStyleLbl="node1" presStyleIdx="2" presStyleCnt="3"/>
      <dgm:spPr/>
    </dgm:pt>
  </dgm:ptLst>
  <dgm:cxnLst>
    <dgm:cxn modelId="{4B0AC512-E3DA-4ACD-B6D7-49D8986FE89A}" type="presOf" srcId="{356F6FEF-38C8-437A-8562-86A5ED3F5885}" destId="{A3B92BAB-E135-4A2A-84BC-1EFA2105F51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F3A964C8-6DEE-4D9F-94FA-4F3872D2A454}" type="presOf" srcId="{2EFB202A-8611-4DDC-831D-D12EB67B6CF7}" destId="{811363D5-6BF9-430D-9B71-5887976079FB}" srcOrd="0" destOrd="0" presId="urn:microsoft.com/office/officeart/2005/8/layout/process4"/>
    <dgm:cxn modelId="{83DE3CE7-DE29-4ABB-9F53-87F317F1C783}" type="presOf" srcId="{712EDDD5-F1C9-457B-A81D-F94868058B44}" destId="{F61663A0-FE32-4485-BB32-9579673DC0A3}" srcOrd="0" destOrd="0" presId="urn:microsoft.com/office/officeart/2005/8/layout/process4"/>
    <dgm:cxn modelId="{87ED8FFF-A67E-4033-9458-58AD95739406}" type="presOf" srcId="{11888A7B-1E89-45E6-84F4-EF92B26189CD}" destId="{BCE06170-61B7-4EB6-AF62-01BAACFAFF40}" srcOrd="0" destOrd="0" presId="urn:microsoft.com/office/officeart/2005/8/layout/process4"/>
    <dgm:cxn modelId="{55067EEE-AA29-42BE-932C-9285888EE4F4}" type="presParOf" srcId="{811363D5-6BF9-430D-9B71-5887976079FB}" destId="{B4795C7F-4E09-4EEF-8CF7-3F96326654AD}" srcOrd="0" destOrd="0" presId="urn:microsoft.com/office/officeart/2005/8/layout/process4"/>
    <dgm:cxn modelId="{98B62DBD-27AB-4BE0-95D5-D689F250AB0D}" type="presParOf" srcId="{B4795C7F-4E09-4EEF-8CF7-3F96326654AD}" destId="{A3B92BAB-E135-4A2A-84BC-1EFA2105F515}" srcOrd="0" destOrd="0" presId="urn:microsoft.com/office/officeart/2005/8/layout/process4"/>
    <dgm:cxn modelId="{D2FA93E6-707F-47A3-8086-E5987C6E9EB5}" type="presParOf" srcId="{811363D5-6BF9-430D-9B71-5887976079FB}" destId="{D98EEFD5-34C5-4FFB-8434-4A058AF67657}" srcOrd="1" destOrd="0" presId="urn:microsoft.com/office/officeart/2005/8/layout/process4"/>
    <dgm:cxn modelId="{F31675D1-C63D-4AEC-93B8-20A4AD48ABEE}" type="presParOf" srcId="{811363D5-6BF9-430D-9B71-5887976079FB}" destId="{18FCACE7-71F4-498A-9EDF-25758C2A87B5}" srcOrd="2" destOrd="0" presId="urn:microsoft.com/office/officeart/2005/8/layout/process4"/>
    <dgm:cxn modelId="{51D2DBDF-D36C-4275-8A49-2F86A90B5E89}" type="presParOf" srcId="{18FCACE7-71F4-498A-9EDF-25758C2A87B5}" destId="{F61663A0-FE32-4485-BB32-9579673DC0A3}" srcOrd="0" destOrd="0" presId="urn:microsoft.com/office/officeart/2005/8/layout/process4"/>
    <dgm:cxn modelId="{82F70298-7329-4127-A018-751A35A60D06}" type="presParOf" srcId="{811363D5-6BF9-430D-9B71-5887976079FB}" destId="{5F54DD55-4BC6-4196-89D1-6AE16D5F1618}" srcOrd="3" destOrd="0" presId="urn:microsoft.com/office/officeart/2005/8/layout/process4"/>
    <dgm:cxn modelId="{5B0ADCD7-77F0-4CE2-A850-2FE122051F82}" type="presParOf" srcId="{811363D5-6BF9-430D-9B71-5887976079FB}" destId="{12B79FB5-CB92-4F0F-8C46-B4D687E4895A}" srcOrd="4" destOrd="0" presId="urn:microsoft.com/office/officeart/2005/8/layout/process4"/>
    <dgm:cxn modelId="{D3B19B23-1532-4A9D-B778-891B9A5A8C93}" type="presParOf" srcId="{12B79FB5-CB92-4F0F-8C46-B4D687E4895A}" destId="{BCE06170-61B7-4EB6-AF62-01BAACFAFF4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43E79-861C-4207-941B-EA09716C5D5F}">
      <dsp:nvSpPr>
        <dsp:cNvPr id="0" name=""/>
        <dsp:cNvSpPr/>
      </dsp:nvSpPr>
      <dsp:spPr>
        <a:xfrm>
          <a:off x="1875800" y="0"/>
          <a:ext cx="1768906" cy="1769175"/>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EC08D1-FE3A-45EE-B6C5-1D0E97F553DA}">
      <dsp:nvSpPr>
        <dsp:cNvPr id="0" name=""/>
        <dsp:cNvSpPr/>
      </dsp:nvSpPr>
      <dsp:spPr>
        <a:xfrm>
          <a:off x="2266787" y="638725"/>
          <a:ext cx="982947" cy="491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ko-KR" altLang="en-US" sz="1400" kern="1200" dirty="0"/>
            <a:t>자전거</a:t>
          </a:r>
          <a:endParaRPr lang="ko-KP" sz="1400" kern="1200" dirty="0"/>
        </a:p>
      </dsp:txBody>
      <dsp:txXfrm>
        <a:off x="2266787" y="638725"/>
        <a:ext cx="982947" cy="491355"/>
      </dsp:txXfrm>
    </dsp:sp>
    <dsp:sp modelId="{CCB63E8F-D8AF-4BD4-90D3-DBDD3F15F0C9}">
      <dsp:nvSpPr>
        <dsp:cNvPr id="0" name=""/>
        <dsp:cNvSpPr/>
      </dsp:nvSpPr>
      <dsp:spPr>
        <a:xfrm>
          <a:off x="1384493" y="1016522"/>
          <a:ext cx="1768906" cy="1769175"/>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F20F7C-C6CA-47D2-803B-5B28F5A828DB}">
      <dsp:nvSpPr>
        <dsp:cNvPr id="0" name=""/>
        <dsp:cNvSpPr/>
      </dsp:nvSpPr>
      <dsp:spPr>
        <a:xfrm>
          <a:off x="1777472" y="1661128"/>
          <a:ext cx="982947" cy="491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10</a:t>
          </a:r>
          <a:r>
            <a:rPr lang="ko-KR" altLang="en-US" sz="1400" kern="1200" dirty="0"/>
            <a:t>만원 이하</a:t>
          </a:r>
          <a:endParaRPr lang="ko-KP" sz="1400" kern="1200" dirty="0"/>
        </a:p>
      </dsp:txBody>
      <dsp:txXfrm>
        <a:off x="1777472" y="1661128"/>
        <a:ext cx="982947" cy="491355"/>
      </dsp:txXfrm>
    </dsp:sp>
    <dsp:sp modelId="{911DD3B1-6DF4-4007-9F92-F31F2B00AEBA}">
      <dsp:nvSpPr>
        <dsp:cNvPr id="0" name=""/>
        <dsp:cNvSpPr/>
      </dsp:nvSpPr>
      <dsp:spPr>
        <a:xfrm>
          <a:off x="2001700" y="2154689"/>
          <a:ext cx="1519764" cy="1520373"/>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CF7E56-8944-41B2-96C7-34982106D794}">
      <dsp:nvSpPr>
        <dsp:cNvPr id="0" name=""/>
        <dsp:cNvSpPr/>
      </dsp:nvSpPr>
      <dsp:spPr>
        <a:xfrm>
          <a:off x="2269112" y="2685001"/>
          <a:ext cx="982947" cy="491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ko-KR" altLang="en-US" sz="1400" kern="1200" dirty="0"/>
            <a:t>나들이용</a:t>
          </a:r>
          <a:endParaRPr lang="ko-KP" sz="1400" kern="1200" dirty="0"/>
        </a:p>
      </dsp:txBody>
      <dsp:txXfrm>
        <a:off x="2269112" y="2685001"/>
        <a:ext cx="982947" cy="4913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E2705-A100-4CB1-BC2C-5AFB9F7B2AB1}">
      <dsp:nvSpPr>
        <dsp:cNvPr id="0" name=""/>
        <dsp:cNvSpPr/>
      </dsp:nvSpPr>
      <dsp:spPr>
        <a:xfrm>
          <a:off x="74057" y="216020"/>
          <a:ext cx="2426211" cy="181111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l" defTabSz="577850">
            <a:lnSpc>
              <a:spcPct val="90000"/>
            </a:lnSpc>
            <a:spcBef>
              <a:spcPct val="0"/>
            </a:spcBef>
            <a:spcAft>
              <a:spcPct val="15000"/>
            </a:spcAft>
            <a:buChar char="•"/>
          </a:pPr>
          <a:r>
            <a:rPr lang="en-US" sz="1300" kern="1200" dirty="0">
              <a:latin typeface="Noto Sans" panose="020B0502040504020204" pitchFamily="34" charset="0"/>
              <a:ea typeface="Noto Sans" panose="020B0502040504020204" pitchFamily="34" charset="0"/>
              <a:cs typeface="Noto Sans" panose="020B0502040504020204" pitchFamily="34" charset="0"/>
            </a:rPr>
            <a:t>JSP</a:t>
          </a:r>
          <a:endParaRPr lang="ko-KP" sz="1300" kern="1200" dirty="0">
            <a:latin typeface="Noto Sans" panose="020B0502040504020204" pitchFamily="34" charset="0"/>
            <a:ea typeface="Noto Sans" panose="020B0502040504020204" pitchFamily="34" charset="0"/>
            <a:cs typeface="Noto Sans" panose="020B0502040504020204" pitchFamily="34" charset="0"/>
          </a:endParaRPr>
        </a:p>
        <a:p>
          <a:pPr marL="114300" lvl="1" indent="-114300" algn="l" defTabSz="577850">
            <a:lnSpc>
              <a:spcPct val="90000"/>
            </a:lnSpc>
            <a:spcBef>
              <a:spcPct val="0"/>
            </a:spcBef>
            <a:spcAft>
              <a:spcPct val="15000"/>
            </a:spcAft>
            <a:buChar char="•"/>
          </a:pPr>
          <a:r>
            <a:rPr lang="en-US" sz="1300" kern="1200" dirty="0">
              <a:latin typeface="Noto Sans" panose="020B0502040504020204" pitchFamily="34" charset="0"/>
              <a:ea typeface="Noto Sans" panose="020B0502040504020204" pitchFamily="34" charset="0"/>
              <a:cs typeface="Noto Sans" panose="020B0502040504020204" pitchFamily="34" charset="0"/>
            </a:rPr>
            <a:t>JavaScript</a:t>
          </a:r>
          <a:endParaRPr lang="ko-KP" sz="1300" kern="1200" dirty="0">
            <a:latin typeface="Noto Sans" panose="020B0502040504020204" pitchFamily="34" charset="0"/>
            <a:ea typeface="Noto Sans" panose="020B0502040504020204" pitchFamily="34" charset="0"/>
            <a:cs typeface="Noto Sans" panose="020B0502040504020204" pitchFamily="34" charset="0"/>
          </a:endParaRPr>
        </a:p>
        <a:p>
          <a:pPr marL="114300" lvl="1" indent="-114300" algn="l" defTabSz="577850">
            <a:lnSpc>
              <a:spcPct val="90000"/>
            </a:lnSpc>
            <a:spcBef>
              <a:spcPct val="0"/>
            </a:spcBef>
            <a:spcAft>
              <a:spcPct val="15000"/>
            </a:spcAft>
            <a:buChar char="•"/>
          </a:pPr>
          <a:r>
            <a:rPr lang="en-US" sz="1300" kern="1200" dirty="0">
              <a:latin typeface="Noto Sans" panose="020B0502040504020204" pitchFamily="34" charset="0"/>
              <a:ea typeface="Noto Sans" panose="020B0502040504020204" pitchFamily="34" charset="0"/>
              <a:cs typeface="Noto Sans" panose="020B0502040504020204" pitchFamily="34" charset="0"/>
            </a:rPr>
            <a:t>HTML</a:t>
          </a:r>
          <a:endParaRPr lang="ko-KP" sz="1300" kern="1200" dirty="0">
            <a:latin typeface="Noto Sans" panose="020B0502040504020204" pitchFamily="34" charset="0"/>
            <a:ea typeface="Noto Sans" panose="020B0502040504020204" pitchFamily="34" charset="0"/>
            <a:cs typeface="Noto Sans" panose="020B0502040504020204" pitchFamily="34" charset="0"/>
          </a:endParaRPr>
        </a:p>
        <a:p>
          <a:pPr marL="114300" lvl="1" indent="-114300" algn="l" defTabSz="577850">
            <a:lnSpc>
              <a:spcPct val="90000"/>
            </a:lnSpc>
            <a:spcBef>
              <a:spcPct val="0"/>
            </a:spcBef>
            <a:spcAft>
              <a:spcPct val="15000"/>
            </a:spcAft>
            <a:buChar char="•"/>
          </a:pPr>
          <a:r>
            <a:rPr lang="en-US" sz="1300" kern="1200" dirty="0">
              <a:latin typeface="Noto Sans" panose="020B0502040504020204" pitchFamily="34" charset="0"/>
              <a:ea typeface="Noto Sans" panose="020B0502040504020204" pitchFamily="34" charset="0"/>
              <a:cs typeface="Noto Sans" panose="020B0502040504020204" pitchFamily="34" charset="0"/>
            </a:rPr>
            <a:t>CSS</a:t>
          </a:r>
          <a:endParaRPr lang="ko-KP" sz="1300" kern="1200" dirty="0">
            <a:latin typeface="Noto Sans" panose="020B0502040504020204" pitchFamily="34" charset="0"/>
            <a:ea typeface="Noto Sans" panose="020B0502040504020204" pitchFamily="34" charset="0"/>
            <a:cs typeface="Noto Sans" panose="020B0502040504020204" pitchFamily="34" charset="0"/>
          </a:endParaRPr>
        </a:p>
        <a:p>
          <a:pPr marL="114300" lvl="1" indent="-114300" algn="l" defTabSz="577850">
            <a:lnSpc>
              <a:spcPct val="90000"/>
            </a:lnSpc>
            <a:spcBef>
              <a:spcPct val="0"/>
            </a:spcBef>
            <a:spcAft>
              <a:spcPct val="15000"/>
            </a:spcAft>
            <a:buChar char="•"/>
          </a:pPr>
          <a:r>
            <a:rPr lang="en-US" sz="1300" kern="1200" dirty="0" err="1">
              <a:latin typeface="Noto Sans" panose="020B0502040504020204" pitchFamily="34" charset="0"/>
              <a:ea typeface="Noto Sans" panose="020B0502040504020204" pitchFamily="34" charset="0"/>
              <a:cs typeface="Noto Sans" panose="020B0502040504020204" pitchFamily="34" charset="0"/>
            </a:rPr>
            <a:t>JQuery</a:t>
          </a:r>
          <a:endParaRPr lang="ko-KP" sz="1300" kern="1200" dirty="0">
            <a:latin typeface="Noto Sans" panose="020B0502040504020204" pitchFamily="34" charset="0"/>
            <a:ea typeface="Noto Sans" panose="020B0502040504020204" pitchFamily="34" charset="0"/>
            <a:cs typeface="Noto Sans" panose="020B0502040504020204" pitchFamily="34" charset="0"/>
          </a:endParaRPr>
        </a:p>
        <a:p>
          <a:pPr marL="114300" lvl="1" indent="-114300" algn="l" defTabSz="577850">
            <a:lnSpc>
              <a:spcPct val="90000"/>
            </a:lnSpc>
            <a:spcBef>
              <a:spcPct val="0"/>
            </a:spcBef>
            <a:spcAft>
              <a:spcPct val="15000"/>
            </a:spcAft>
            <a:buChar char="•"/>
          </a:pPr>
          <a:r>
            <a:rPr lang="en-US" sz="1300" kern="1200" dirty="0">
              <a:latin typeface="Noto Sans" panose="020B0502040504020204" pitchFamily="34" charset="0"/>
              <a:ea typeface="Noto Sans" panose="020B0502040504020204" pitchFamily="34" charset="0"/>
              <a:cs typeface="Noto Sans" panose="020B0502040504020204" pitchFamily="34" charset="0"/>
            </a:rPr>
            <a:t>Ajax</a:t>
          </a:r>
          <a:endParaRPr lang="ko-KP" sz="1300" kern="1200" dirty="0">
            <a:latin typeface="Noto Sans" panose="020B0502040504020204" pitchFamily="34" charset="0"/>
            <a:ea typeface="Noto Sans" panose="020B0502040504020204" pitchFamily="34" charset="0"/>
            <a:cs typeface="Noto Sans" panose="020B0502040504020204" pitchFamily="34" charset="0"/>
          </a:endParaRPr>
        </a:p>
        <a:p>
          <a:pPr marL="114300" lvl="1" indent="-114300" algn="l" defTabSz="577850">
            <a:lnSpc>
              <a:spcPct val="90000"/>
            </a:lnSpc>
            <a:spcBef>
              <a:spcPct val="0"/>
            </a:spcBef>
            <a:spcAft>
              <a:spcPct val="15000"/>
            </a:spcAft>
            <a:buChar char="•"/>
          </a:pPr>
          <a:r>
            <a:rPr lang="en-US" sz="1300" kern="1200" dirty="0">
              <a:latin typeface="Noto Sans" panose="020B0502040504020204" pitchFamily="34" charset="0"/>
              <a:ea typeface="Noto Sans" panose="020B0502040504020204" pitchFamily="34" charset="0"/>
              <a:cs typeface="Noto Sans" panose="020B0502040504020204" pitchFamily="34" charset="0"/>
            </a:rPr>
            <a:t>JAVA</a:t>
          </a:r>
          <a:endParaRPr lang="ko-KP" sz="1300" kern="1200" dirty="0">
            <a:latin typeface="Noto Sans" panose="020B0502040504020204" pitchFamily="34" charset="0"/>
            <a:ea typeface="Noto Sans" panose="020B0502040504020204" pitchFamily="34" charset="0"/>
            <a:cs typeface="Noto Sans" panose="020B0502040504020204" pitchFamily="34" charset="0"/>
          </a:endParaRPr>
        </a:p>
      </dsp:txBody>
      <dsp:txXfrm>
        <a:off x="116494" y="258457"/>
        <a:ext cx="2341337" cy="1768678"/>
      </dsp:txXfrm>
    </dsp:sp>
    <dsp:sp modelId="{8DDB9F6D-81E2-4A58-B96B-0BF973680CA3}">
      <dsp:nvSpPr>
        <dsp:cNvPr id="0" name=""/>
        <dsp:cNvSpPr/>
      </dsp:nvSpPr>
      <dsp:spPr>
        <a:xfrm>
          <a:off x="74057" y="2016226"/>
          <a:ext cx="2426211" cy="77877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31750" bIns="0" numCol="1" spcCol="1270" anchor="ctr" anchorCtr="0">
          <a:noAutofit/>
        </a:bodyPr>
        <a:lstStyle/>
        <a:p>
          <a:pPr marL="0" lvl="0" indent="0" algn="l" defTabSz="1111250">
            <a:lnSpc>
              <a:spcPct val="90000"/>
            </a:lnSpc>
            <a:spcBef>
              <a:spcPct val="0"/>
            </a:spcBef>
            <a:spcAft>
              <a:spcPct val="35000"/>
            </a:spcAft>
            <a:buNone/>
          </a:pPr>
          <a:r>
            <a:rPr lang="en-US" altLang="ko-KR" sz="2500" b="1" kern="1200" dirty="0">
              <a:latin typeface="Noto Sans" panose="020B0502040504020204" pitchFamily="34" charset="0"/>
              <a:cs typeface="Noto Sans" panose="020B0502040504020204" pitchFamily="34" charset="0"/>
            </a:rPr>
            <a:t>Language</a:t>
          </a:r>
          <a:endParaRPr lang="ko-KP" sz="2500" b="1" kern="1200" dirty="0">
            <a:latin typeface="Noto Sans" panose="020B0502040504020204" pitchFamily="34" charset="0"/>
            <a:ea typeface="Noto Sans" panose="020B0502040504020204" pitchFamily="34" charset="0"/>
            <a:cs typeface="Noto Sans" panose="020B0502040504020204" pitchFamily="34" charset="0"/>
          </a:endParaRPr>
        </a:p>
      </dsp:txBody>
      <dsp:txXfrm>
        <a:off x="74057" y="2016226"/>
        <a:ext cx="1708599" cy="778779"/>
      </dsp:txXfrm>
    </dsp:sp>
    <dsp:sp modelId="{857047F8-025B-470F-AF6C-C6D2D93F2EC2}">
      <dsp:nvSpPr>
        <dsp:cNvPr id="0" name=""/>
        <dsp:cNvSpPr/>
      </dsp:nvSpPr>
      <dsp:spPr>
        <a:xfrm>
          <a:off x="1802243" y="2088235"/>
          <a:ext cx="634443" cy="58721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E2705-A100-4CB1-BC2C-5AFB9F7B2AB1}">
      <dsp:nvSpPr>
        <dsp:cNvPr id="0" name=""/>
        <dsp:cNvSpPr/>
      </dsp:nvSpPr>
      <dsp:spPr>
        <a:xfrm>
          <a:off x="74057" y="216020"/>
          <a:ext cx="2426211" cy="181111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r>
            <a:rPr lang="en-US" sz="1500" kern="1200" dirty="0">
              <a:latin typeface="Noto Sans" panose="020B0502040504020204" pitchFamily="34" charset="0"/>
              <a:ea typeface="Noto Sans" panose="020B0502040504020204" pitchFamily="34" charset="0"/>
              <a:cs typeface="Noto Sans" panose="020B0502040504020204" pitchFamily="34" charset="0"/>
            </a:rPr>
            <a:t>Apache Tomcat 9.0</a:t>
          </a:r>
          <a:endParaRPr lang="ko-KP" sz="1500" kern="1200" dirty="0">
            <a:latin typeface="Noto Sans" panose="020B0502040504020204" pitchFamily="34" charset="0"/>
            <a:ea typeface="Noto Sans" panose="020B0502040504020204" pitchFamily="34" charset="0"/>
            <a:cs typeface="Noto Sans" panose="020B0502040504020204" pitchFamily="34" charset="0"/>
          </a:endParaRPr>
        </a:p>
      </dsp:txBody>
      <dsp:txXfrm>
        <a:off x="116494" y="258457"/>
        <a:ext cx="2341337" cy="1768678"/>
      </dsp:txXfrm>
    </dsp:sp>
    <dsp:sp modelId="{8DDB9F6D-81E2-4A58-B96B-0BF973680CA3}">
      <dsp:nvSpPr>
        <dsp:cNvPr id="0" name=""/>
        <dsp:cNvSpPr/>
      </dsp:nvSpPr>
      <dsp:spPr>
        <a:xfrm>
          <a:off x="74057" y="2016226"/>
          <a:ext cx="2426211" cy="77877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0" rIns="46990" bIns="0" numCol="1" spcCol="1270" anchor="ctr" anchorCtr="0">
          <a:noAutofit/>
        </a:bodyPr>
        <a:lstStyle/>
        <a:p>
          <a:pPr marL="0" lvl="0" indent="0" algn="l" defTabSz="1644650">
            <a:lnSpc>
              <a:spcPct val="90000"/>
            </a:lnSpc>
            <a:spcBef>
              <a:spcPct val="0"/>
            </a:spcBef>
            <a:spcAft>
              <a:spcPct val="35000"/>
            </a:spcAft>
            <a:buNone/>
          </a:pPr>
          <a:r>
            <a:rPr lang="en-US" sz="3700" b="1" kern="1200" dirty="0">
              <a:latin typeface="Noto Sans" panose="020B0502040504020204" pitchFamily="34" charset="0"/>
              <a:ea typeface="Noto Sans" panose="020B0502040504020204" pitchFamily="34" charset="0"/>
              <a:cs typeface="Noto Sans" panose="020B0502040504020204" pitchFamily="34" charset="0"/>
            </a:rPr>
            <a:t>Server</a:t>
          </a:r>
          <a:endParaRPr lang="ko-KP" sz="3700" b="1" kern="1200" dirty="0">
            <a:latin typeface="Noto Sans" panose="020B0502040504020204" pitchFamily="34" charset="0"/>
            <a:ea typeface="Noto Sans" panose="020B0502040504020204" pitchFamily="34" charset="0"/>
            <a:cs typeface="Noto Sans" panose="020B0502040504020204" pitchFamily="34" charset="0"/>
          </a:endParaRPr>
        </a:p>
      </dsp:txBody>
      <dsp:txXfrm>
        <a:off x="74057" y="2016226"/>
        <a:ext cx="1708599" cy="778779"/>
      </dsp:txXfrm>
    </dsp:sp>
    <dsp:sp modelId="{857047F8-025B-470F-AF6C-C6D2D93F2EC2}">
      <dsp:nvSpPr>
        <dsp:cNvPr id="0" name=""/>
        <dsp:cNvSpPr/>
      </dsp:nvSpPr>
      <dsp:spPr>
        <a:xfrm>
          <a:off x="1802243" y="2088235"/>
          <a:ext cx="634443" cy="58721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E2705-A100-4CB1-BC2C-5AFB9F7B2AB1}">
      <dsp:nvSpPr>
        <dsp:cNvPr id="0" name=""/>
        <dsp:cNvSpPr/>
      </dsp:nvSpPr>
      <dsp:spPr>
        <a:xfrm>
          <a:off x="76371" y="218595"/>
          <a:ext cx="2423841" cy="1809346"/>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r>
            <a:rPr lang="en-US" sz="1500" kern="1200" dirty="0">
              <a:latin typeface="Noto Sans" panose="020B0502040504020204" pitchFamily="34" charset="0"/>
              <a:ea typeface="Noto Sans" panose="020B0502040504020204" pitchFamily="34" charset="0"/>
              <a:cs typeface="Noto Sans" panose="020B0502040504020204" pitchFamily="34" charset="0"/>
            </a:rPr>
            <a:t>Spring MVC</a:t>
          </a:r>
          <a:endParaRPr lang="ko-KP" sz="1500" kern="1200" dirty="0">
            <a:latin typeface="Noto Sans" panose="020B0502040504020204" pitchFamily="34" charset="0"/>
            <a:ea typeface="Noto Sans" panose="020B0502040504020204" pitchFamily="34" charset="0"/>
            <a:cs typeface="Noto Sans" panose="020B0502040504020204" pitchFamily="34" charset="0"/>
          </a:endParaRPr>
        </a:p>
        <a:p>
          <a:pPr marL="114300" lvl="1" indent="-114300" algn="l" defTabSz="666750">
            <a:lnSpc>
              <a:spcPct val="90000"/>
            </a:lnSpc>
            <a:spcBef>
              <a:spcPct val="0"/>
            </a:spcBef>
            <a:spcAft>
              <a:spcPct val="15000"/>
            </a:spcAft>
            <a:buChar char="•"/>
          </a:pPr>
          <a:r>
            <a:rPr lang="en-US" sz="1500" kern="1200" dirty="0" err="1">
              <a:latin typeface="Noto Sans" panose="020B0502040504020204" pitchFamily="34" charset="0"/>
              <a:ea typeface="Noto Sans" panose="020B0502040504020204" pitchFamily="34" charset="0"/>
              <a:cs typeface="Noto Sans" panose="020B0502040504020204" pitchFamily="34" charset="0"/>
            </a:rPr>
            <a:t>MyBatis</a:t>
          </a:r>
          <a:endParaRPr lang="ko-KP" sz="1500" kern="1200" dirty="0">
            <a:latin typeface="Noto Sans" panose="020B0502040504020204" pitchFamily="34" charset="0"/>
            <a:ea typeface="Noto Sans" panose="020B0502040504020204" pitchFamily="34" charset="0"/>
            <a:cs typeface="Noto Sans" panose="020B0502040504020204" pitchFamily="34" charset="0"/>
          </a:endParaRPr>
        </a:p>
      </dsp:txBody>
      <dsp:txXfrm>
        <a:off x="118766" y="260990"/>
        <a:ext cx="2339051" cy="1766951"/>
      </dsp:txXfrm>
    </dsp:sp>
    <dsp:sp modelId="{8DDB9F6D-81E2-4A58-B96B-0BF973680CA3}">
      <dsp:nvSpPr>
        <dsp:cNvPr id="0" name=""/>
        <dsp:cNvSpPr/>
      </dsp:nvSpPr>
      <dsp:spPr>
        <a:xfrm>
          <a:off x="76371" y="2017043"/>
          <a:ext cx="2423841" cy="77801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Noto Sans" panose="020B0502040504020204" pitchFamily="34" charset="0"/>
              <a:ea typeface="Noto Sans" panose="020B0502040504020204" pitchFamily="34" charset="0"/>
              <a:cs typeface="Noto Sans" panose="020B0502040504020204" pitchFamily="34" charset="0"/>
            </a:rPr>
            <a:t>Framework</a:t>
          </a:r>
          <a:endParaRPr lang="ko-KP" sz="2100" b="1" kern="1200" dirty="0">
            <a:latin typeface="Noto Sans" panose="020B0502040504020204" pitchFamily="34" charset="0"/>
            <a:ea typeface="Noto Sans" panose="020B0502040504020204" pitchFamily="34" charset="0"/>
            <a:cs typeface="Noto Sans" panose="020B0502040504020204" pitchFamily="34" charset="0"/>
          </a:endParaRPr>
        </a:p>
      </dsp:txBody>
      <dsp:txXfrm>
        <a:off x="76371" y="2017043"/>
        <a:ext cx="1706930" cy="778019"/>
      </dsp:txXfrm>
    </dsp:sp>
    <dsp:sp modelId="{857047F8-025B-470F-AF6C-C6D2D93F2EC2}">
      <dsp:nvSpPr>
        <dsp:cNvPr id="0" name=""/>
        <dsp:cNvSpPr/>
      </dsp:nvSpPr>
      <dsp:spPr>
        <a:xfrm>
          <a:off x="1800664" y="2086644"/>
          <a:ext cx="633823" cy="586638"/>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E2705-A100-4CB1-BC2C-5AFB9F7B2AB1}">
      <dsp:nvSpPr>
        <dsp:cNvPr id="0" name=""/>
        <dsp:cNvSpPr/>
      </dsp:nvSpPr>
      <dsp:spPr>
        <a:xfrm>
          <a:off x="74057" y="216020"/>
          <a:ext cx="2426211" cy="181111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r>
            <a:rPr lang="en-US" sz="1500" kern="1200" dirty="0">
              <a:latin typeface="Noto Sans" panose="020B0502040504020204" pitchFamily="34" charset="0"/>
              <a:ea typeface="Noto Sans" panose="020B0502040504020204" pitchFamily="34" charset="0"/>
              <a:cs typeface="Noto Sans" panose="020B0502040504020204" pitchFamily="34" charset="0"/>
            </a:rPr>
            <a:t>Oracle 21c</a:t>
          </a:r>
          <a:endParaRPr lang="ko-KP" sz="1500" kern="1200" dirty="0">
            <a:latin typeface="Noto Sans" panose="020B0502040504020204" pitchFamily="34" charset="0"/>
            <a:ea typeface="Noto Sans" panose="020B0502040504020204" pitchFamily="34" charset="0"/>
            <a:cs typeface="Noto Sans" panose="020B0502040504020204" pitchFamily="34" charset="0"/>
          </a:endParaRPr>
        </a:p>
      </dsp:txBody>
      <dsp:txXfrm>
        <a:off x="116494" y="258457"/>
        <a:ext cx="2341337" cy="1768678"/>
      </dsp:txXfrm>
    </dsp:sp>
    <dsp:sp modelId="{8DDB9F6D-81E2-4A58-B96B-0BF973680CA3}">
      <dsp:nvSpPr>
        <dsp:cNvPr id="0" name=""/>
        <dsp:cNvSpPr/>
      </dsp:nvSpPr>
      <dsp:spPr>
        <a:xfrm>
          <a:off x="74057" y="2016226"/>
          <a:ext cx="2426211" cy="77877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0" rIns="33020" bIns="0" numCol="1" spcCol="1270" anchor="ctr" anchorCtr="0">
          <a:noAutofit/>
        </a:bodyPr>
        <a:lstStyle/>
        <a:p>
          <a:pPr marL="0" lvl="0" indent="0" algn="l" defTabSz="1155700">
            <a:lnSpc>
              <a:spcPct val="90000"/>
            </a:lnSpc>
            <a:spcBef>
              <a:spcPct val="0"/>
            </a:spcBef>
            <a:spcAft>
              <a:spcPct val="35000"/>
            </a:spcAft>
            <a:buNone/>
          </a:pPr>
          <a:r>
            <a:rPr lang="en-US" sz="2600" b="1" kern="1200">
              <a:latin typeface="Noto Sans" panose="020B0502040504020204" pitchFamily="34" charset="0"/>
              <a:ea typeface="Noto Sans" panose="020B0502040504020204" pitchFamily="34" charset="0"/>
              <a:cs typeface="Noto Sans" panose="020B0502040504020204" pitchFamily="34" charset="0"/>
            </a:rPr>
            <a:t>Database</a:t>
          </a:r>
          <a:endParaRPr lang="ko-KP" sz="2600" b="1" kern="1200" dirty="0">
            <a:latin typeface="Noto Sans" panose="020B0502040504020204" pitchFamily="34" charset="0"/>
            <a:ea typeface="Noto Sans" panose="020B0502040504020204" pitchFamily="34" charset="0"/>
            <a:cs typeface="Noto Sans" panose="020B0502040504020204" pitchFamily="34" charset="0"/>
          </a:endParaRPr>
        </a:p>
      </dsp:txBody>
      <dsp:txXfrm>
        <a:off x="74057" y="2016226"/>
        <a:ext cx="1708599" cy="778779"/>
      </dsp:txXfrm>
    </dsp:sp>
    <dsp:sp modelId="{857047F8-025B-470F-AF6C-C6D2D93F2EC2}">
      <dsp:nvSpPr>
        <dsp:cNvPr id="0" name=""/>
        <dsp:cNvSpPr/>
      </dsp:nvSpPr>
      <dsp:spPr>
        <a:xfrm>
          <a:off x="1802243" y="2088235"/>
          <a:ext cx="634443" cy="58721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92BAB-E135-4A2A-84BC-1EFA2105F515}">
      <dsp:nvSpPr>
        <dsp:cNvPr id="0" name=""/>
        <dsp:cNvSpPr/>
      </dsp:nvSpPr>
      <dsp:spPr>
        <a:xfrm>
          <a:off x="0" y="3275482"/>
          <a:ext cx="5029199" cy="107508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ko-KR" altLang="en-US" sz="3100" b="1" kern="1200" dirty="0">
              <a:latin typeface="Noto Sans" panose="020B0502040504020204" pitchFamily="34" charset="0"/>
              <a:cs typeface="Noto Sans" panose="020B0502040504020204" pitchFamily="34" charset="0"/>
            </a:rPr>
            <a:t>뷰어 최적화</a:t>
          </a:r>
          <a:endParaRPr lang="en-US" sz="3100" b="1" kern="1200" dirty="0">
            <a:latin typeface="Noto Sans" panose="020B0502040504020204" pitchFamily="34" charset="0"/>
            <a:ea typeface="Noto Sans" panose="020B0502040504020204" pitchFamily="34" charset="0"/>
            <a:cs typeface="Noto Sans" panose="020B0502040504020204" pitchFamily="34" charset="0"/>
          </a:endParaRPr>
        </a:p>
      </dsp:txBody>
      <dsp:txXfrm>
        <a:off x="0" y="3275482"/>
        <a:ext cx="5029199" cy="1075086"/>
      </dsp:txXfrm>
    </dsp:sp>
    <dsp:sp modelId="{F61663A0-FE32-4485-BB32-9579673DC0A3}">
      <dsp:nvSpPr>
        <dsp:cNvPr id="0" name=""/>
        <dsp:cNvSpPr/>
      </dsp:nvSpPr>
      <dsp:spPr>
        <a:xfrm rot="10800000">
          <a:off x="0" y="1638125"/>
          <a:ext cx="5029199" cy="1653482"/>
        </a:xfrm>
        <a:prstGeom prst="upArrowCallou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b="1" kern="1200" dirty="0">
              <a:latin typeface="Noto Sans" panose="020B0502040504020204" pitchFamily="34" charset="0"/>
              <a:ea typeface="Noto Sans" panose="020B0502040504020204" pitchFamily="34" charset="0"/>
              <a:cs typeface="Noto Sans" panose="020B0502040504020204" pitchFamily="34" charset="0"/>
            </a:rPr>
            <a:t>JPA </a:t>
          </a:r>
          <a:r>
            <a:rPr lang="ko-KR" altLang="en-US" sz="3100" b="1" kern="1200" dirty="0">
              <a:latin typeface="Noto Sans" panose="020B0502040504020204" pitchFamily="34" charset="0"/>
              <a:cs typeface="Noto Sans" panose="020B0502040504020204" pitchFamily="34" charset="0"/>
            </a:rPr>
            <a:t>도입</a:t>
          </a:r>
          <a:endParaRPr lang="en-US" sz="3100" b="1" kern="1200" dirty="0">
            <a:latin typeface="Noto Sans" panose="020B0502040504020204" pitchFamily="34" charset="0"/>
            <a:ea typeface="Noto Sans" panose="020B0502040504020204" pitchFamily="34" charset="0"/>
            <a:cs typeface="Noto Sans" panose="020B0502040504020204" pitchFamily="34" charset="0"/>
          </a:endParaRPr>
        </a:p>
      </dsp:txBody>
      <dsp:txXfrm rot="10800000">
        <a:off x="0" y="1638125"/>
        <a:ext cx="5029199" cy="1074383"/>
      </dsp:txXfrm>
    </dsp:sp>
    <dsp:sp modelId="{BCE06170-61B7-4EB6-AF62-01BAACFAFF40}">
      <dsp:nvSpPr>
        <dsp:cNvPr id="0" name=""/>
        <dsp:cNvSpPr/>
      </dsp:nvSpPr>
      <dsp:spPr>
        <a:xfrm rot="10800000">
          <a:off x="0" y="769"/>
          <a:ext cx="5029199" cy="1653482"/>
        </a:xfrm>
        <a:prstGeom prst="upArrowCallou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altLang="ko-KR" sz="3100" b="1" kern="1200" dirty="0">
              <a:latin typeface="Noto Sans" panose="020B0502040504020204" pitchFamily="34" charset="0"/>
              <a:ea typeface="Noto Sans" panose="020B0502040504020204" pitchFamily="34" charset="0"/>
              <a:cs typeface="Noto Sans" panose="020B0502040504020204" pitchFamily="34" charset="0"/>
            </a:rPr>
            <a:t>Spring Security </a:t>
          </a:r>
          <a:r>
            <a:rPr lang="ko-KR" altLang="en-US" sz="3100" b="1" kern="1200" dirty="0">
              <a:latin typeface="Noto Sans" panose="020B0502040504020204" pitchFamily="34" charset="0"/>
              <a:cs typeface="Noto Sans" panose="020B0502040504020204" pitchFamily="34" charset="0"/>
            </a:rPr>
            <a:t>도입</a:t>
          </a:r>
          <a:endParaRPr lang="en-US" sz="3100" b="1" kern="1200" dirty="0">
            <a:latin typeface="Noto Sans" panose="020B0502040504020204" pitchFamily="34" charset="0"/>
            <a:ea typeface="Noto Sans" panose="020B0502040504020204" pitchFamily="34" charset="0"/>
            <a:cs typeface="Noto Sans" panose="020B0502040504020204" pitchFamily="34" charset="0"/>
          </a:endParaRPr>
        </a:p>
      </dsp:txBody>
      <dsp:txXfrm rot="10800000">
        <a:off x="0" y="769"/>
        <a:ext cx="5029199" cy="1074383"/>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8/11/2023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8/11/2023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8/11/2023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8/11/2023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8/11/2023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구역 머리글">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ko-KR" altLang="en-US"/>
              <a:t>마스터 텍스트 스타일을 편집하려면 클릭</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ko-KR" altLang="en-US"/>
              <a:t>마스터 제목 스타일 편집</a:t>
            </a:r>
            <a:endParaRPr lang="en-US"/>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8/11/2023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8/11/2023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8/11/2023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8/11/2023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ko-KR" altLang="en-US"/>
              <a:t>마스터 제목 스타일 편집</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8/11/2023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ko-KR" altLang="en-US"/>
              <a:t>마스터 제목 스타일 편집</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8/11/2023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8/11/2023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hyperlink" Target="https://kin.naver.com/qna/detail.nhn?d1id=1&amp;dirId=102020103&amp;docId=381605991" TargetMode="External"/><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jpe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서울남산 장체B" panose="02020603020101020101" pitchFamily="18" charset="-127"/>
                <a:ea typeface="서울남산 장체B" panose="02020603020101020101" pitchFamily="18" charset="-127"/>
              </a:rPr>
              <a:t>404 Store</a:t>
            </a:r>
          </a:p>
        </p:txBody>
      </p:sp>
      <p:sp>
        <p:nvSpPr>
          <p:cNvPr id="3" name="Subtitle 2"/>
          <p:cNvSpPr>
            <a:spLocks noGrp="1"/>
          </p:cNvSpPr>
          <p:nvPr>
            <p:ph type="subTitle" idx="1"/>
          </p:nvPr>
        </p:nvSpPr>
        <p:spPr/>
        <p:txBody>
          <a:bodyPr/>
          <a:lstStyle/>
          <a:p>
            <a:r>
              <a:rPr lang="ko-KR" altLang="en-US" dirty="0"/>
              <a:t>바쁜 당신을 위한</a:t>
            </a:r>
            <a:r>
              <a:rPr lang="en-US" altLang="ko-KR" dirty="0"/>
              <a:t>, </a:t>
            </a:r>
            <a:r>
              <a:rPr lang="ko-KR" altLang="en-US" dirty="0"/>
              <a:t>제품별 최고의</a:t>
            </a:r>
            <a:r>
              <a:rPr lang="en-US" altLang="ko-KR" dirty="0"/>
              <a:t> </a:t>
            </a:r>
            <a:r>
              <a:rPr lang="ko-KR" altLang="en-US" dirty="0"/>
              <a:t>상품을 찾아 드립니다</a:t>
            </a:r>
            <a:r>
              <a:rPr lang="en-US" altLang="ko-KR" dirty="0"/>
              <a:t>!</a:t>
            </a:r>
            <a:endParaRPr lang="en-US" dirty="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다이어그램 1">
            <a:extLst>
              <a:ext uri="{FF2B5EF4-FFF2-40B4-BE49-F238E27FC236}">
                <a16:creationId xmlns:a16="http://schemas.microsoft.com/office/drawing/2014/main" id="{EBAAE7E5-79A4-348A-0E8F-ED14823FC015}"/>
              </a:ext>
            </a:extLst>
          </p:cNvPr>
          <p:cNvGraphicFramePr/>
          <p:nvPr>
            <p:extLst>
              <p:ext uri="{D42A27DB-BD31-4B8C-83A1-F6EECF244321}">
                <p14:modId xmlns:p14="http://schemas.microsoft.com/office/powerpoint/2010/main" val="2008333448"/>
              </p:ext>
            </p:extLst>
          </p:nvPr>
        </p:nvGraphicFramePr>
        <p:xfrm>
          <a:off x="839416" y="2132856"/>
          <a:ext cx="2629719" cy="3312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246D74DF-2D49-A837-5124-A296517E614D}"/>
              </a:ext>
            </a:extLst>
          </p:cNvPr>
          <p:cNvSpPr txBox="1">
            <a:spLocks/>
          </p:cNvSpPr>
          <p:nvPr/>
        </p:nvSpPr>
        <p:spPr>
          <a:xfrm>
            <a:off x="839416" y="980728"/>
            <a:ext cx="2268581" cy="759529"/>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ko-KR" altLang="en-US" dirty="0">
                <a:latin typeface="Noto Sans" panose="020B0502040504020204" pitchFamily="34" charset="0"/>
                <a:cs typeface="Noto Sans" panose="020B0502040504020204" pitchFamily="34" charset="0"/>
              </a:rPr>
              <a:t>개발환경</a:t>
            </a:r>
            <a:endParaRPr lang="en-US" dirty="0">
              <a:latin typeface="Noto Sans" panose="020B0502040504020204" pitchFamily="34" charset="0"/>
              <a:ea typeface="Noto Sans" panose="020B0502040504020204" pitchFamily="34" charset="0"/>
              <a:cs typeface="Noto Sans" panose="020B0502040504020204" pitchFamily="34" charset="0"/>
            </a:endParaRPr>
          </a:p>
        </p:txBody>
      </p:sp>
      <p:graphicFrame>
        <p:nvGraphicFramePr>
          <p:cNvPr id="4" name="다이어그램 3">
            <a:extLst>
              <a:ext uri="{FF2B5EF4-FFF2-40B4-BE49-F238E27FC236}">
                <a16:creationId xmlns:a16="http://schemas.microsoft.com/office/drawing/2014/main" id="{973E3D0C-1B35-129C-30B3-383AF3AF0CDD}"/>
              </a:ext>
            </a:extLst>
          </p:cNvPr>
          <p:cNvGraphicFramePr/>
          <p:nvPr>
            <p:extLst>
              <p:ext uri="{D42A27DB-BD31-4B8C-83A1-F6EECF244321}">
                <p14:modId xmlns:p14="http://schemas.microsoft.com/office/powerpoint/2010/main" val="2176122709"/>
              </p:ext>
            </p:extLst>
          </p:nvPr>
        </p:nvGraphicFramePr>
        <p:xfrm>
          <a:off x="3580047" y="2132856"/>
          <a:ext cx="2629719" cy="33123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다이어그램 4">
            <a:extLst>
              <a:ext uri="{FF2B5EF4-FFF2-40B4-BE49-F238E27FC236}">
                <a16:creationId xmlns:a16="http://schemas.microsoft.com/office/drawing/2014/main" id="{2B22A8B4-6F38-1435-E3E6-8E2AA89A44A0}"/>
              </a:ext>
            </a:extLst>
          </p:cNvPr>
          <p:cNvGraphicFramePr/>
          <p:nvPr>
            <p:extLst>
              <p:ext uri="{D42A27DB-BD31-4B8C-83A1-F6EECF244321}">
                <p14:modId xmlns:p14="http://schemas.microsoft.com/office/powerpoint/2010/main" val="1623358942"/>
              </p:ext>
            </p:extLst>
          </p:nvPr>
        </p:nvGraphicFramePr>
        <p:xfrm>
          <a:off x="6320678" y="2133153"/>
          <a:ext cx="2629719" cy="331236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6" name="다이어그램 5">
            <a:extLst>
              <a:ext uri="{FF2B5EF4-FFF2-40B4-BE49-F238E27FC236}">
                <a16:creationId xmlns:a16="http://schemas.microsoft.com/office/drawing/2014/main" id="{BAC6729B-42B4-F8AE-FA76-55E1E9365953}"/>
              </a:ext>
            </a:extLst>
          </p:cNvPr>
          <p:cNvGraphicFramePr/>
          <p:nvPr>
            <p:extLst>
              <p:ext uri="{D42A27DB-BD31-4B8C-83A1-F6EECF244321}">
                <p14:modId xmlns:p14="http://schemas.microsoft.com/office/powerpoint/2010/main" val="2700677420"/>
              </p:ext>
            </p:extLst>
          </p:nvPr>
        </p:nvGraphicFramePr>
        <p:xfrm>
          <a:off x="9061309" y="2132856"/>
          <a:ext cx="2629719" cy="331236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ea"/>
              </a:rPr>
              <a:t>4. </a:t>
            </a:r>
            <a:r>
              <a:rPr lang="ko-KR" altLang="en-US" dirty="0">
                <a:latin typeface="+mj-ea"/>
              </a:rPr>
              <a:t>차후 업데이트 및 보완</a:t>
            </a:r>
            <a:endParaRPr lang="en-US" dirty="0">
              <a:latin typeface="+mj-ea"/>
            </a:endParaRPr>
          </a:p>
        </p:txBody>
      </p:sp>
    </p:spTree>
    <p:extLst>
      <p:ext uri="{BB962C8B-B14F-4D97-AF65-F5344CB8AC3E}">
        <p14:creationId xmlns:p14="http://schemas.microsoft.com/office/powerpoint/2010/main" val="289348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nchor="b">
            <a:normAutofit/>
          </a:bodyPr>
          <a:lstStyle/>
          <a:p>
            <a:r>
              <a:rPr lang="ko-KR" altLang="en-US" dirty="0"/>
              <a:t>차후 업데이트 및 보완</a:t>
            </a:r>
            <a:endParaRPr lang="en-US" dirty="0"/>
          </a:p>
        </p:txBody>
      </p:sp>
      <p:sp>
        <p:nvSpPr>
          <p:cNvPr id="5" name="Content Placeholder 3"/>
          <p:cNvSpPr>
            <a:spLocks noGrp="1"/>
          </p:cNvSpPr>
          <p:nvPr>
            <p:ph sz="half" idx="1"/>
          </p:nvPr>
        </p:nvSpPr>
        <p:spPr>
          <a:xfrm>
            <a:off x="838200" y="1869103"/>
            <a:ext cx="4630215" cy="1603375"/>
          </a:xfrm>
        </p:spPr>
        <p:txBody>
          <a:bodyPr>
            <a:normAutofit/>
          </a:bodyPr>
          <a:lstStyle/>
          <a:p>
            <a:r>
              <a:rPr lang="en-US"/>
              <a:t>Spring Security </a:t>
            </a:r>
            <a:r>
              <a:rPr lang="ko-KR" altLang="en-US" dirty="0"/>
              <a:t>도입</a:t>
            </a:r>
            <a:endParaRPr lang="en-US" dirty="0"/>
          </a:p>
          <a:p>
            <a:r>
              <a:rPr lang="en-US" dirty="0"/>
              <a:t>JPA</a:t>
            </a:r>
            <a:r>
              <a:rPr lang="ko-KR" altLang="en-US" dirty="0"/>
              <a:t>를 도입하여 </a:t>
            </a:r>
            <a:r>
              <a:rPr lang="en-US" altLang="ko-KR" dirty="0"/>
              <a:t>Database </a:t>
            </a:r>
            <a:r>
              <a:rPr lang="ko-KR" altLang="en-US" dirty="0"/>
              <a:t>최적화</a:t>
            </a:r>
            <a:endParaRPr lang="en-US" dirty="0"/>
          </a:p>
          <a:p>
            <a:r>
              <a:rPr lang="ko-KR" altLang="en-US" dirty="0"/>
              <a:t>모바일 및 데스크톱 환경 최적화</a:t>
            </a:r>
            <a:endParaRPr lang="en-US" dirty="0"/>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2903220771"/>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nchor="b">
            <a:normAutofit/>
          </a:bodyPr>
          <a:lstStyle/>
          <a:p>
            <a:r>
              <a:rPr lang="ko-KR" altLang="en-US" dirty="0"/>
              <a:t>감사합니다</a:t>
            </a:r>
            <a:r>
              <a:rPr lang="en-US" altLang="ko-KR" dirty="0"/>
              <a:t>.</a:t>
            </a:r>
            <a:endParaRPr lang="en-US" dirty="0"/>
          </a:p>
        </p:txBody>
      </p:sp>
      <p:pic>
        <p:nvPicPr>
          <p:cNvPr id="6" name="그림 개체 틀 5" descr="만화 영화, 장난감, 예술이(가) 표시된 사진&#10;&#10;자동 생성된 설명">
            <a:extLst>
              <a:ext uri="{FF2B5EF4-FFF2-40B4-BE49-F238E27FC236}">
                <a16:creationId xmlns:a16="http://schemas.microsoft.com/office/drawing/2014/main" id="{BF0F3E35-0B66-C767-E354-5D5AD24B4420}"/>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3218" b="13218"/>
          <a:stretch/>
        </p:blipFill>
        <p:spPr>
          <a:xfrm>
            <a:off x="838200" y="1825625"/>
            <a:ext cx="10515600" cy="4351338"/>
          </a:xfrm>
          <a:noFill/>
        </p:spPr>
      </p:pic>
    </p:spTree>
    <p:extLst>
      <p:ext uri="{BB962C8B-B14F-4D97-AF65-F5344CB8AC3E}">
        <p14:creationId xmlns:p14="http://schemas.microsoft.com/office/powerpoint/2010/main" val="55926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nchor="b">
            <a:normAutofit/>
          </a:bodyPr>
          <a:lstStyle/>
          <a:p>
            <a:r>
              <a:rPr lang="ko-KR" altLang="en-US" dirty="0"/>
              <a:t>목차</a:t>
            </a:r>
            <a:endParaRPr lang="en-US" dirty="0"/>
          </a:p>
        </p:txBody>
      </p:sp>
      <p:sp>
        <p:nvSpPr>
          <p:cNvPr id="3" name="Content Placeholder 2"/>
          <p:cNvSpPr>
            <a:spLocks noGrp="1"/>
          </p:cNvSpPr>
          <p:nvPr>
            <p:ph sz="half" idx="2"/>
          </p:nvPr>
        </p:nvSpPr>
        <p:spPr>
          <a:xfrm>
            <a:off x="839788" y="2514600"/>
            <a:ext cx="5029200" cy="3675063"/>
          </a:xfrm>
        </p:spPr>
        <p:txBody>
          <a:bodyPr>
            <a:normAutofit/>
          </a:bodyPr>
          <a:lstStyle/>
          <a:p>
            <a:r>
              <a:rPr lang="ko-KR" altLang="en-US" dirty="0"/>
              <a:t>프로젝트 개요</a:t>
            </a:r>
            <a:endParaRPr lang="en-US" altLang="ko-KR" dirty="0"/>
          </a:p>
          <a:p>
            <a:r>
              <a:rPr lang="ko-KR" altLang="en-US" dirty="0"/>
              <a:t>프로젝트 진행 계획</a:t>
            </a:r>
            <a:endParaRPr lang="en-US" altLang="ko-KR" dirty="0"/>
          </a:p>
          <a:p>
            <a:r>
              <a:rPr lang="ko-KR" altLang="en-US" dirty="0"/>
              <a:t>기술 스택 및 도구</a:t>
            </a:r>
            <a:endParaRPr lang="en-US" altLang="ko-KR" dirty="0"/>
          </a:p>
          <a:p>
            <a:r>
              <a:rPr lang="ko-KR" altLang="en-US" dirty="0"/>
              <a:t>차후 업데이트 및 보완</a:t>
            </a:r>
            <a:endParaRPr lang="en-US" dirty="0"/>
          </a:p>
          <a:p>
            <a:endParaRPr lang="en-US" dirty="0"/>
          </a:p>
        </p:txBody>
      </p:sp>
      <p:pic>
        <p:nvPicPr>
          <p:cNvPr id="8" name="내용 개체 틀 7" descr="두꺼운 표지의 책">
            <a:extLst>
              <a:ext uri="{FF2B5EF4-FFF2-40B4-BE49-F238E27FC236}">
                <a16:creationId xmlns:a16="http://schemas.microsoft.com/office/drawing/2014/main" id="{457DE19D-6FB2-E0DA-0802-2B32DF6888F0}"/>
              </a:ext>
            </a:extLst>
          </p:cNvPr>
          <p:cNvPicPr>
            <a:picLocks noGrp="1" noChangeAspect="1"/>
          </p:cNvPicPr>
          <p:nvPr>
            <p:ph sz="quarter" idx="4"/>
          </p:nvPr>
        </p:nvPicPr>
        <p:blipFill rotWithShape="1">
          <a:blip r:embed="rId2" cstate="print">
            <a:extLst>
              <a:ext uri="{28A0092B-C50C-407E-A947-70E740481C1C}">
                <a14:useLocalDpi xmlns:a14="http://schemas.microsoft.com/office/drawing/2010/main" val="0"/>
              </a:ext>
            </a:extLst>
          </a:blip>
          <a:srcRect r="8653" b="-2"/>
          <a:stretch/>
        </p:blipFill>
        <p:spPr>
          <a:xfrm>
            <a:off x="6326188" y="2514600"/>
            <a:ext cx="5029200" cy="3675063"/>
          </a:xfrm>
          <a:noFill/>
        </p:spPr>
      </p:pic>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ea"/>
              </a:rPr>
              <a:t>1. </a:t>
            </a:r>
            <a:r>
              <a:rPr lang="ko-KR" altLang="en-US" dirty="0">
                <a:latin typeface="+mj-ea"/>
              </a:rPr>
              <a:t>프로젝트 개요</a:t>
            </a:r>
            <a:endParaRPr lang="en-US" dirty="0">
              <a:latin typeface="+mj-ea"/>
            </a:endParaRP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nchor="b">
            <a:normAutofit/>
          </a:bodyPr>
          <a:lstStyle/>
          <a:p>
            <a:r>
              <a:rPr lang="en-US" dirty="0">
                <a:latin typeface="Noto Sans" panose="020B0502040504020204" pitchFamily="34" charset="0"/>
                <a:ea typeface="Noto Sans" panose="020B0502040504020204" pitchFamily="34" charset="0"/>
                <a:cs typeface="Noto Sans" panose="020B0502040504020204" pitchFamily="34" charset="0"/>
              </a:rPr>
              <a:t>Benchmarking</a:t>
            </a:r>
          </a:p>
        </p:txBody>
      </p:sp>
      <p:sp>
        <p:nvSpPr>
          <p:cNvPr id="11" name="Content Placeholder 2">
            <a:extLst>
              <a:ext uri="{FF2B5EF4-FFF2-40B4-BE49-F238E27FC236}">
                <a16:creationId xmlns:a16="http://schemas.microsoft.com/office/drawing/2014/main" id="{ABE1F8D8-AAA8-DD8B-2573-62A8B36887E6}"/>
              </a:ext>
            </a:extLst>
          </p:cNvPr>
          <p:cNvSpPr>
            <a:spLocks noGrp="1"/>
          </p:cNvSpPr>
          <p:nvPr>
            <p:ph sz="half" idx="1"/>
          </p:nvPr>
        </p:nvSpPr>
        <p:spPr>
          <a:xfrm>
            <a:off x="838200" y="1825625"/>
            <a:ext cx="5029200" cy="4351338"/>
          </a:xfrm>
        </p:spPr>
        <p:txBody>
          <a:bodyPr>
            <a:normAutofit/>
          </a:bodyPr>
          <a:lstStyle/>
          <a:p>
            <a:r>
              <a:rPr lang="ko-KR" altLang="en-US" dirty="0">
                <a:latin typeface="Noto Sans" panose="020B0502040504020204" pitchFamily="34" charset="0"/>
                <a:cs typeface="Noto Sans" panose="020B0502040504020204" pitchFamily="34" charset="0"/>
              </a:rPr>
              <a:t>이 프로젝트는 사용자의 취향과 관심사를 분석하여 최적의 상품을 추천하는 웹사이트를 개발 하는 것을 목표로 합니다</a:t>
            </a:r>
            <a:r>
              <a:rPr lang="en-US" altLang="ko-KR" dirty="0">
                <a:latin typeface="Noto Sans" panose="020B0502040504020204" pitchFamily="34" charset="0"/>
                <a:ea typeface="Noto Sans" panose="020B0502040504020204" pitchFamily="34" charset="0"/>
                <a:cs typeface="Noto Sans" panose="020B0502040504020204" pitchFamily="34" charset="0"/>
              </a:rPr>
              <a:t>.</a:t>
            </a:r>
          </a:p>
          <a:p>
            <a:endParaRPr lang="en-US" dirty="0">
              <a:latin typeface="Noto Sans" panose="020B0502040504020204" pitchFamily="34" charset="0"/>
              <a:ea typeface="Noto Sans" panose="020B0502040504020204" pitchFamily="34" charset="0"/>
              <a:cs typeface="Noto Sans" panose="020B0502040504020204" pitchFamily="34" charset="0"/>
            </a:endParaRPr>
          </a:p>
          <a:p>
            <a:r>
              <a:rPr lang="ko-KR" altLang="en-US" dirty="0">
                <a:latin typeface="Noto Sans" panose="020B0502040504020204" pitchFamily="34" charset="0"/>
                <a:cs typeface="Noto Sans" panose="020B0502040504020204" pitchFamily="34" charset="0"/>
              </a:rPr>
              <a:t>성공적인 사례인 </a:t>
            </a:r>
            <a:r>
              <a:rPr lang="ko-KR" altLang="en-US" dirty="0" err="1">
                <a:latin typeface="Noto Sans" panose="020B0502040504020204" pitchFamily="34" charset="0"/>
                <a:cs typeface="Noto Sans" panose="020B0502040504020204" pitchFamily="34" charset="0"/>
              </a:rPr>
              <a:t>노써치라는</a:t>
            </a:r>
            <a:r>
              <a:rPr lang="ko-KR" altLang="en-US" dirty="0">
                <a:latin typeface="Noto Sans" panose="020B0502040504020204" pitchFamily="34" charset="0"/>
                <a:cs typeface="Noto Sans" panose="020B0502040504020204" pitchFamily="34" charset="0"/>
              </a:rPr>
              <a:t> 사이트를 벤치마킹하여</a:t>
            </a:r>
            <a:r>
              <a:rPr lang="en-US" altLang="ko-KR" dirty="0">
                <a:latin typeface="Noto Sans" panose="020B0502040504020204" pitchFamily="34" charset="0"/>
                <a:ea typeface="Noto Sans" panose="020B0502040504020204" pitchFamily="34" charset="0"/>
                <a:cs typeface="Noto Sans" panose="020B0502040504020204" pitchFamily="34" charset="0"/>
              </a:rPr>
              <a:t>, </a:t>
            </a:r>
            <a:r>
              <a:rPr lang="ko-KR" altLang="en-US" dirty="0">
                <a:latin typeface="Noto Sans" panose="020B0502040504020204" pitchFamily="34" charset="0"/>
                <a:cs typeface="Noto Sans" panose="020B0502040504020204" pitchFamily="34" charset="0"/>
              </a:rPr>
              <a:t>나에게 필요한 상품만 골라볼 수 있도록 하여 최고의 경험을 제공합니다</a:t>
            </a:r>
            <a:r>
              <a:rPr lang="en-US" altLang="ko-KR" dirty="0">
                <a:latin typeface="Noto Sans" panose="020B0502040504020204" pitchFamily="34" charset="0"/>
                <a:ea typeface="Noto Sans" panose="020B0502040504020204" pitchFamily="34" charset="0"/>
                <a:cs typeface="Noto Sans" panose="020B0502040504020204" pitchFamily="34" charset="0"/>
              </a:rPr>
              <a:t>.</a:t>
            </a:r>
            <a:endParaRPr lang="en-US" dirty="0">
              <a:latin typeface="Noto Sans" panose="020B0502040504020204" pitchFamily="34" charset="0"/>
              <a:ea typeface="Noto Sans" panose="020B0502040504020204" pitchFamily="34" charset="0"/>
              <a:cs typeface="Noto Sans" panose="020B0502040504020204" pitchFamily="34" charset="0"/>
            </a:endParaRPr>
          </a:p>
        </p:txBody>
      </p:sp>
      <p:pic>
        <p:nvPicPr>
          <p:cNvPr id="6" name="내용 개체 틀 5" descr="텍스트, 스크린샷, 컴퓨터 아이콘, 디자인이(가) 표시된 사진&#10;&#10;자동 생성된 설명">
            <a:extLst>
              <a:ext uri="{FF2B5EF4-FFF2-40B4-BE49-F238E27FC236}">
                <a16:creationId xmlns:a16="http://schemas.microsoft.com/office/drawing/2014/main" id="{D2745151-7129-7BF0-E3C2-A355951A12B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24600" y="1870170"/>
            <a:ext cx="5029200" cy="4262247"/>
          </a:xfrm>
          <a:noFill/>
        </p:spPr>
      </p:pic>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962247"/>
            <a:ext cx="8930208" cy="685800"/>
          </a:xfrm>
        </p:spPr>
        <p:txBody>
          <a:bodyPr/>
          <a:lstStyle/>
          <a:p>
            <a:r>
              <a:rPr lang="ko-KR" altLang="en-US" dirty="0"/>
              <a:t>다양한 환경에 대응하는 반응형 웹사이트</a:t>
            </a:r>
            <a:endParaRPr lang="en-US" dirty="0"/>
          </a:p>
        </p:txBody>
      </p:sp>
      <p:sp>
        <p:nvSpPr>
          <p:cNvPr id="3" name="Text Placeholder 2"/>
          <p:cNvSpPr>
            <a:spLocks noGrp="1"/>
          </p:cNvSpPr>
          <p:nvPr>
            <p:ph type="body" idx="1"/>
          </p:nvPr>
        </p:nvSpPr>
        <p:spPr>
          <a:xfrm>
            <a:off x="836612" y="2060848"/>
            <a:ext cx="1653965" cy="685800"/>
          </a:xfrm>
        </p:spPr>
        <p:txBody>
          <a:bodyPr/>
          <a:lstStyle/>
          <a:p>
            <a:r>
              <a:rPr lang="ko-KR" altLang="en-US" dirty="0"/>
              <a:t>모바일 환경</a:t>
            </a:r>
            <a:endParaRPr lang="en-US" dirty="0"/>
          </a:p>
        </p:txBody>
      </p:sp>
      <p:pic>
        <p:nvPicPr>
          <p:cNvPr id="8" name="내용 개체 틀 7" descr="텍스트, 스크린샷, 헤드폰, 디자인이(가) 표시된 사진&#10;&#10;자동 생성된 설명">
            <a:extLst>
              <a:ext uri="{FF2B5EF4-FFF2-40B4-BE49-F238E27FC236}">
                <a16:creationId xmlns:a16="http://schemas.microsoft.com/office/drawing/2014/main" id="{E354FC3E-DA37-0AFE-BBE3-7B3F30471EA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2" y="2817811"/>
            <a:ext cx="1657141" cy="3675063"/>
          </a:xfrm>
        </p:spPr>
      </p:pic>
      <p:sp>
        <p:nvSpPr>
          <p:cNvPr id="5" name="Text Placeholder 4"/>
          <p:cNvSpPr>
            <a:spLocks noGrp="1"/>
          </p:cNvSpPr>
          <p:nvPr>
            <p:ph type="body" sz="quarter" idx="3"/>
          </p:nvPr>
        </p:nvSpPr>
        <p:spPr>
          <a:xfrm>
            <a:off x="4124327" y="2060848"/>
            <a:ext cx="2115689" cy="685800"/>
          </a:xfrm>
        </p:spPr>
        <p:txBody>
          <a:bodyPr/>
          <a:lstStyle/>
          <a:p>
            <a:r>
              <a:rPr lang="ko-KR" altLang="en-US" dirty="0"/>
              <a:t>데스크탑 환경</a:t>
            </a:r>
            <a:endParaRPr lang="en-US" dirty="0"/>
          </a:p>
        </p:txBody>
      </p:sp>
      <p:pic>
        <p:nvPicPr>
          <p:cNvPr id="10" name="내용 개체 틀 9" descr="텍스트, 스크린샷이(가) 표시된 사진&#10;&#10;자동 생성된 설명">
            <a:extLst>
              <a:ext uri="{FF2B5EF4-FFF2-40B4-BE49-F238E27FC236}">
                <a16:creationId xmlns:a16="http://schemas.microsoft.com/office/drawing/2014/main" id="{CEEA74D8-CF3D-2677-454B-95CE159753D3}"/>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151784" y="2817811"/>
            <a:ext cx="5305232" cy="3675063"/>
          </a:xfr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962247"/>
            <a:ext cx="8930208" cy="685800"/>
          </a:xfrm>
        </p:spPr>
        <p:txBody>
          <a:bodyPr/>
          <a:lstStyle/>
          <a:p>
            <a:r>
              <a:rPr lang="ko-KR" altLang="en-US" dirty="0"/>
              <a:t>나의 목적에 맞는 최고의 제품 추천</a:t>
            </a:r>
            <a:endParaRPr lang="en-US" dirty="0"/>
          </a:p>
        </p:txBody>
      </p:sp>
      <p:graphicFrame>
        <p:nvGraphicFramePr>
          <p:cNvPr id="14" name="내용 개체 틀 13">
            <a:extLst>
              <a:ext uri="{FF2B5EF4-FFF2-40B4-BE49-F238E27FC236}">
                <a16:creationId xmlns:a16="http://schemas.microsoft.com/office/drawing/2014/main" id="{514239FC-7599-2B6C-E0EB-F20B3B1D458D}"/>
              </a:ext>
            </a:extLst>
          </p:cNvPr>
          <p:cNvGraphicFramePr>
            <a:graphicFrameLocks noGrp="1"/>
          </p:cNvGraphicFramePr>
          <p:nvPr>
            <p:ph sz="half" idx="2"/>
            <p:extLst>
              <p:ext uri="{D42A27DB-BD31-4B8C-83A1-F6EECF244321}">
                <p14:modId xmlns:p14="http://schemas.microsoft.com/office/powerpoint/2010/main" val="578895900"/>
              </p:ext>
            </p:extLst>
          </p:nvPr>
        </p:nvGraphicFramePr>
        <p:xfrm>
          <a:off x="839788" y="2514600"/>
          <a:ext cx="5029200" cy="3675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 name="내용 개체 틀 19" descr="보드길 위의 복고풍 자전거">
            <a:extLst>
              <a:ext uri="{FF2B5EF4-FFF2-40B4-BE49-F238E27FC236}">
                <a16:creationId xmlns:a16="http://schemas.microsoft.com/office/drawing/2014/main" id="{9378C958-3EFF-9A80-1C06-FBE80D828220}"/>
              </a:ext>
            </a:extLst>
          </p:cNvPr>
          <p:cNvPicPr>
            <a:picLocks noGrp="1" noChangeAspect="1"/>
          </p:cNvPicPr>
          <p:nvPr>
            <p:ph sz="quarter" idx="4"/>
          </p:nvPr>
        </p:nvPicPr>
        <p:blipFill>
          <a:blip r:embed="rId7" cstate="print">
            <a:extLst>
              <a:ext uri="{28A0092B-C50C-407E-A947-70E740481C1C}">
                <a14:useLocalDpi xmlns:a14="http://schemas.microsoft.com/office/drawing/2010/main" val="0"/>
              </a:ext>
            </a:extLst>
          </a:blip>
          <a:stretch>
            <a:fillRect/>
          </a:stretch>
        </p:blipFill>
        <p:spPr>
          <a:xfrm>
            <a:off x="6326188" y="2679409"/>
            <a:ext cx="5029200" cy="3345445"/>
          </a:xfrm>
        </p:spPr>
      </p:pic>
    </p:spTree>
    <p:extLst>
      <p:ext uri="{BB962C8B-B14F-4D97-AF65-F5344CB8AC3E}">
        <p14:creationId xmlns:p14="http://schemas.microsoft.com/office/powerpoint/2010/main" val="28554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ea"/>
              </a:rPr>
              <a:t>2. </a:t>
            </a:r>
            <a:r>
              <a:rPr lang="ko-KR" altLang="en-US" dirty="0">
                <a:latin typeface="+mj-ea"/>
              </a:rPr>
              <a:t>프로젝트 진행 계획</a:t>
            </a:r>
            <a:endParaRPr lang="en-US" dirty="0">
              <a:latin typeface="+mj-ea"/>
            </a:endParaRPr>
          </a:p>
        </p:txBody>
      </p:sp>
    </p:spTree>
    <p:extLst>
      <p:ext uri="{BB962C8B-B14F-4D97-AF65-F5344CB8AC3E}">
        <p14:creationId xmlns:p14="http://schemas.microsoft.com/office/powerpoint/2010/main" val="353757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371" y="516918"/>
            <a:ext cx="2268581" cy="759529"/>
          </a:xfrm>
        </p:spPr>
        <p:txBody>
          <a:bodyPr/>
          <a:lstStyle/>
          <a:p>
            <a:r>
              <a:rPr lang="en-US" altLang="ko-KR" dirty="0"/>
              <a:t>Introduce</a:t>
            </a:r>
            <a:endParaRPr lang="en-US" dirty="0"/>
          </a:p>
        </p:txBody>
      </p:sp>
      <p:grpSp>
        <p:nvGrpSpPr>
          <p:cNvPr id="4" name="Group 75">
            <a:extLst>
              <a:ext uri="{FF2B5EF4-FFF2-40B4-BE49-F238E27FC236}">
                <a16:creationId xmlns:a16="http://schemas.microsoft.com/office/drawing/2014/main" id="{1DE7268C-A5D9-4690-87B4-F5BC9DB42174}"/>
              </a:ext>
            </a:extLst>
          </p:cNvPr>
          <p:cNvGrpSpPr/>
          <p:nvPr/>
        </p:nvGrpSpPr>
        <p:grpSpPr>
          <a:xfrm>
            <a:off x="2098443" y="956810"/>
            <a:ext cx="7900231" cy="4507081"/>
            <a:chOff x="2098443" y="1187531"/>
            <a:chExt cx="7900231" cy="4507081"/>
          </a:xfrm>
        </p:grpSpPr>
        <p:grpSp>
          <p:nvGrpSpPr>
            <p:cNvPr id="5" name="Google Shape;2544;p31">
              <a:extLst>
                <a:ext uri="{FF2B5EF4-FFF2-40B4-BE49-F238E27FC236}">
                  <a16:creationId xmlns:a16="http://schemas.microsoft.com/office/drawing/2014/main" id="{7551CB99-DF52-4F9F-B3DD-F5FBD0A6CC46}"/>
                </a:ext>
              </a:extLst>
            </p:cNvPr>
            <p:cNvGrpSpPr/>
            <p:nvPr/>
          </p:nvGrpSpPr>
          <p:grpSpPr>
            <a:xfrm>
              <a:off x="2554594" y="1187531"/>
              <a:ext cx="7082813" cy="3736854"/>
              <a:chOff x="2151463" y="1211500"/>
              <a:chExt cx="4834752" cy="2639874"/>
            </a:xfrm>
          </p:grpSpPr>
          <p:grpSp>
            <p:nvGrpSpPr>
              <p:cNvPr id="12" name="Google Shape;2545;p31">
                <a:extLst>
                  <a:ext uri="{FF2B5EF4-FFF2-40B4-BE49-F238E27FC236}">
                    <a16:creationId xmlns:a16="http://schemas.microsoft.com/office/drawing/2014/main" id="{DF8C224D-7296-4EEB-B327-DB6FD24955AF}"/>
                  </a:ext>
                </a:extLst>
              </p:cNvPr>
              <p:cNvGrpSpPr/>
              <p:nvPr/>
            </p:nvGrpSpPr>
            <p:grpSpPr>
              <a:xfrm>
                <a:off x="2151463" y="1960440"/>
                <a:ext cx="804416" cy="1430186"/>
                <a:chOff x="2099075" y="1960440"/>
                <a:chExt cx="804416" cy="1430186"/>
              </a:xfrm>
            </p:grpSpPr>
            <p:sp>
              <p:nvSpPr>
                <p:cNvPr id="65" name="Google Shape;2546;p31">
                  <a:extLst>
                    <a:ext uri="{FF2B5EF4-FFF2-40B4-BE49-F238E27FC236}">
                      <a16:creationId xmlns:a16="http://schemas.microsoft.com/office/drawing/2014/main" id="{24FAF70C-1555-4D89-A5B6-0BD65FD33844}"/>
                    </a:ext>
                  </a:extLst>
                </p:cNvPr>
                <p:cNvSpPr/>
                <p:nvPr/>
              </p:nvSpPr>
              <p:spPr>
                <a:xfrm>
                  <a:off x="2400274" y="2402708"/>
                  <a:ext cx="196544" cy="175276"/>
                </a:xfrm>
                <a:custGeom>
                  <a:avLst/>
                  <a:gdLst/>
                  <a:ahLst/>
                  <a:cxnLst/>
                  <a:rect l="l" t="t" r="r" b="b"/>
                  <a:pathLst>
                    <a:path w="5711" h="5093" extrusionOk="0">
                      <a:moveTo>
                        <a:pt x="1" y="0"/>
                      </a:moveTo>
                      <a:lnTo>
                        <a:pt x="1" y="4238"/>
                      </a:lnTo>
                      <a:cubicBezTo>
                        <a:pt x="1" y="4695"/>
                        <a:pt x="1274" y="5093"/>
                        <a:pt x="2865" y="5093"/>
                      </a:cubicBezTo>
                      <a:cubicBezTo>
                        <a:pt x="4417" y="5093"/>
                        <a:pt x="5710" y="4695"/>
                        <a:pt x="5710" y="4238"/>
                      </a:cubicBezTo>
                      <a:lnTo>
                        <a:pt x="5710" y="0"/>
                      </a:lnTo>
                      <a:close/>
                    </a:path>
                  </a:pathLst>
                </a:custGeom>
                <a:solidFill>
                  <a:srgbClr val="EE7A7D"/>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6" name="Google Shape;2547;p31">
                  <a:extLst>
                    <a:ext uri="{FF2B5EF4-FFF2-40B4-BE49-F238E27FC236}">
                      <a16:creationId xmlns:a16="http://schemas.microsoft.com/office/drawing/2014/main" id="{CC829C8A-FC71-4C32-A7B9-0B9C2E7E4EAB}"/>
                    </a:ext>
                  </a:extLst>
                </p:cNvPr>
                <p:cNvSpPr/>
                <p:nvPr/>
              </p:nvSpPr>
              <p:spPr>
                <a:xfrm>
                  <a:off x="2370161" y="2484857"/>
                  <a:ext cx="262242" cy="347832"/>
                </a:xfrm>
                <a:custGeom>
                  <a:avLst/>
                  <a:gdLst/>
                  <a:ahLst/>
                  <a:cxnLst/>
                  <a:rect l="l" t="t" r="r" b="b"/>
                  <a:pathLst>
                    <a:path w="7620" h="10107" extrusionOk="0">
                      <a:moveTo>
                        <a:pt x="1" y="1"/>
                      </a:moveTo>
                      <a:lnTo>
                        <a:pt x="1" y="10106"/>
                      </a:lnTo>
                      <a:lnTo>
                        <a:pt x="7620" y="10106"/>
                      </a:lnTo>
                      <a:lnTo>
                        <a:pt x="7620" y="1"/>
                      </a:lnTo>
                      <a:lnTo>
                        <a:pt x="3800" y="1493"/>
                      </a:lnTo>
                      <a:lnTo>
                        <a:pt x="1" y="1"/>
                      </a:lnTo>
                      <a:close/>
                    </a:path>
                  </a:pathLst>
                </a:custGeom>
                <a:solidFill>
                  <a:srgbClr val="EBEBEA"/>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7" name="Google Shape;2548;p31">
                  <a:extLst>
                    <a:ext uri="{FF2B5EF4-FFF2-40B4-BE49-F238E27FC236}">
                      <a16:creationId xmlns:a16="http://schemas.microsoft.com/office/drawing/2014/main" id="{E84D3C65-407A-4AE7-A1C8-E3088F1B2EB8}"/>
                    </a:ext>
                  </a:extLst>
                </p:cNvPr>
                <p:cNvSpPr/>
                <p:nvPr/>
              </p:nvSpPr>
              <p:spPr>
                <a:xfrm>
                  <a:off x="2327728" y="2484857"/>
                  <a:ext cx="173245" cy="132842"/>
                </a:xfrm>
                <a:custGeom>
                  <a:avLst/>
                  <a:gdLst/>
                  <a:ahLst/>
                  <a:cxnLst/>
                  <a:rect l="l" t="t" r="r" b="b"/>
                  <a:pathLst>
                    <a:path w="5034" h="3860" extrusionOk="0">
                      <a:moveTo>
                        <a:pt x="1234" y="1"/>
                      </a:moveTo>
                      <a:lnTo>
                        <a:pt x="0" y="876"/>
                      </a:lnTo>
                      <a:lnTo>
                        <a:pt x="1592" y="3860"/>
                      </a:lnTo>
                      <a:lnTo>
                        <a:pt x="5033" y="1493"/>
                      </a:lnTo>
                      <a:lnTo>
                        <a:pt x="1234" y="1"/>
                      </a:lnTo>
                      <a:close/>
                    </a:path>
                  </a:pathLst>
                </a:custGeom>
                <a:solidFill>
                  <a:srgbClr val="DBDBD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8" name="Google Shape;2549;p31">
                  <a:extLst>
                    <a:ext uri="{FF2B5EF4-FFF2-40B4-BE49-F238E27FC236}">
                      <a16:creationId xmlns:a16="http://schemas.microsoft.com/office/drawing/2014/main" id="{D9B02B3E-039C-4284-AE2C-BE540A8F177C}"/>
                    </a:ext>
                  </a:extLst>
                </p:cNvPr>
                <p:cNvSpPr/>
                <p:nvPr/>
              </p:nvSpPr>
              <p:spPr>
                <a:xfrm>
                  <a:off x="2500938" y="2484857"/>
                  <a:ext cx="174587" cy="127370"/>
                </a:xfrm>
                <a:custGeom>
                  <a:avLst/>
                  <a:gdLst/>
                  <a:ahLst/>
                  <a:cxnLst/>
                  <a:rect l="l" t="t" r="r" b="b"/>
                  <a:pathLst>
                    <a:path w="5073" h="3701" extrusionOk="0">
                      <a:moveTo>
                        <a:pt x="3820" y="1"/>
                      </a:moveTo>
                      <a:lnTo>
                        <a:pt x="0" y="1493"/>
                      </a:lnTo>
                      <a:lnTo>
                        <a:pt x="3461" y="3701"/>
                      </a:lnTo>
                      <a:lnTo>
                        <a:pt x="5073" y="876"/>
                      </a:lnTo>
                      <a:lnTo>
                        <a:pt x="3820" y="1"/>
                      </a:lnTo>
                      <a:close/>
                    </a:path>
                  </a:pathLst>
                </a:custGeom>
                <a:solidFill>
                  <a:srgbClr val="DBDBD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9" name="Google Shape;2550;p31">
                  <a:extLst>
                    <a:ext uri="{FF2B5EF4-FFF2-40B4-BE49-F238E27FC236}">
                      <a16:creationId xmlns:a16="http://schemas.microsoft.com/office/drawing/2014/main" id="{C75643A0-0583-4FAB-AF24-DC2324030703}"/>
                    </a:ext>
                  </a:extLst>
                </p:cNvPr>
                <p:cNvSpPr/>
                <p:nvPr/>
              </p:nvSpPr>
              <p:spPr>
                <a:xfrm>
                  <a:off x="2800795" y="3219446"/>
                  <a:ext cx="102694" cy="171180"/>
                </a:xfrm>
                <a:custGeom>
                  <a:avLst/>
                  <a:gdLst/>
                  <a:ahLst/>
                  <a:cxnLst/>
                  <a:rect l="l" t="t" r="r" b="b"/>
                  <a:pathLst>
                    <a:path w="2984" h="4974" extrusionOk="0">
                      <a:moveTo>
                        <a:pt x="1492" y="0"/>
                      </a:moveTo>
                      <a:cubicBezTo>
                        <a:pt x="676" y="0"/>
                        <a:pt x="0" y="1114"/>
                        <a:pt x="0" y="2487"/>
                      </a:cubicBezTo>
                      <a:cubicBezTo>
                        <a:pt x="0" y="3840"/>
                        <a:pt x="676" y="4974"/>
                        <a:pt x="1492" y="4974"/>
                      </a:cubicBezTo>
                      <a:cubicBezTo>
                        <a:pt x="2308" y="4974"/>
                        <a:pt x="2984" y="3840"/>
                        <a:pt x="2984" y="2487"/>
                      </a:cubicBezTo>
                      <a:cubicBezTo>
                        <a:pt x="2984" y="1114"/>
                        <a:pt x="2308" y="0"/>
                        <a:pt x="1492"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70" name="Google Shape;2551;p31">
                  <a:extLst>
                    <a:ext uri="{FF2B5EF4-FFF2-40B4-BE49-F238E27FC236}">
                      <a16:creationId xmlns:a16="http://schemas.microsoft.com/office/drawing/2014/main" id="{5B1A0A8F-476D-4CC5-8145-4D6A1FF967FB}"/>
                    </a:ext>
                  </a:extLst>
                </p:cNvPr>
                <p:cNvSpPr/>
                <p:nvPr/>
              </p:nvSpPr>
              <p:spPr>
                <a:xfrm>
                  <a:off x="2099075" y="3219446"/>
                  <a:ext cx="102694" cy="171180"/>
                </a:xfrm>
                <a:custGeom>
                  <a:avLst/>
                  <a:gdLst/>
                  <a:ahLst/>
                  <a:cxnLst/>
                  <a:rect l="l" t="t" r="r" b="b"/>
                  <a:pathLst>
                    <a:path w="2984" h="4974" extrusionOk="0">
                      <a:moveTo>
                        <a:pt x="1492" y="0"/>
                      </a:moveTo>
                      <a:cubicBezTo>
                        <a:pt x="676" y="0"/>
                        <a:pt x="0" y="1114"/>
                        <a:pt x="0" y="2487"/>
                      </a:cubicBezTo>
                      <a:cubicBezTo>
                        <a:pt x="0" y="3840"/>
                        <a:pt x="676" y="4974"/>
                        <a:pt x="1492" y="4974"/>
                      </a:cubicBezTo>
                      <a:cubicBezTo>
                        <a:pt x="2308" y="4974"/>
                        <a:pt x="2984" y="3840"/>
                        <a:pt x="2984" y="2487"/>
                      </a:cubicBezTo>
                      <a:cubicBezTo>
                        <a:pt x="2984" y="1114"/>
                        <a:pt x="2308" y="0"/>
                        <a:pt x="1492"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71" name="Google Shape;2552;p31">
                  <a:extLst>
                    <a:ext uri="{FF2B5EF4-FFF2-40B4-BE49-F238E27FC236}">
                      <a16:creationId xmlns:a16="http://schemas.microsoft.com/office/drawing/2014/main" id="{D8530C4F-2C4C-416A-B633-8590E80A583F}"/>
                    </a:ext>
                  </a:extLst>
                </p:cNvPr>
                <p:cNvSpPr/>
                <p:nvPr/>
              </p:nvSpPr>
              <p:spPr>
                <a:xfrm>
                  <a:off x="2099075" y="2515658"/>
                  <a:ext cx="804416" cy="766801"/>
                </a:xfrm>
                <a:custGeom>
                  <a:avLst/>
                  <a:gdLst/>
                  <a:ahLst/>
                  <a:cxnLst/>
                  <a:rect l="l" t="t" r="r" b="b"/>
                  <a:pathLst>
                    <a:path w="23374" h="22281" extrusionOk="0">
                      <a:moveTo>
                        <a:pt x="6644" y="1"/>
                      </a:moveTo>
                      <a:lnTo>
                        <a:pt x="2984" y="518"/>
                      </a:lnTo>
                      <a:cubicBezTo>
                        <a:pt x="2586" y="598"/>
                        <a:pt x="617" y="1174"/>
                        <a:pt x="497" y="4377"/>
                      </a:cubicBezTo>
                      <a:cubicBezTo>
                        <a:pt x="378" y="7938"/>
                        <a:pt x="0" y="22261"/>
                        <a:pt x="0" y="22261"/>
                      </a:cubicBezTo>
                      <a:lnTo>
                        <a:pt x="3064" y="22261"/>
                      </a:lnTo>
                      <a:lnTo>
                        <a:pt x="3501" y="10245"/>
                      </a:lnTo>
                      <a:lnTo>
                        <a:pt x="4376" y="22201"/>
                      </a:lnTo>
                      <a:lnTo>
                        <a:pt x="11677" y="22261"/>
                      </a:lnTo>
                      <a:lnTo>
                        <a:pt x="18998" y="22241"/>
                      </a:lnTo>
                      <a:lnTo>
                        <a:pt x="19873" y="10245"/>
                      </a:lnTo>
                      <a:lnTo>
                        <a:pt x="20311" y="22281"/>
                      </a:lnTo>
                      <a:lnTo>
                        <a:pt x="23374" y="22281"/>
                      </a:lnTo>
                      <a:lnTo>
                        <a:pt x="23374" y="22261"/>
                      </a:lnTo>
                      <a:cubicBezTo>
                        <a:pt x="23374" y="22261"/>
                        <a:pt x="23016" y="7938"/>
                        <a:pt x="22877" y="4377"/>
                      </a:cubicBezTo>
                      <a:cubicBezTo>
                        <a:pt x="22757" y="1174"/>
                        <a:pt x="20788" y="598"/>
                        <a:pt x="20390" y="518"/>
                      </a:cubicBezTo>
                      <a:lnTo>
                        <a:pt x="16730" y="1"/>
                      </a:lnTo>
                      <a:lnTo>
                        <a:pt x="11677" y="3661"/>
                      </a:lnTo>
                      <a:lnTo>
                        <a:pt x="6644" y="1"/>
                      </a:lnTo>
                      <a:close/>
                    </a:path>
                  </a:pathLst>
                </a:custGeom>
                <a:solidFill>
                  <a:schemeClr val="accent4"/>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72" name="Google Shape;2553;p31">
                  <a:extLst>
                    <a:ext uri="{FF2B5EF4-FFF2-40B4-BE49-F238E27FC236}">
                      <a16:creationId xmlns:a16="http://schemas.microsoft.com/office/drawing/2014/main" id="{08FADCAE-E7BA-4D90-B33B-1CF23EFABBB9}"/>
                    </a:ext>
                  </a:extLst>
                </p:cNvPr>
                <p:cNvSpPr/>
                <p:nvPr/>
              </p:nvSpPr>
              <p:spPr>
                <a:xfrm>
                  <a:off x="2326351" y="2009757"/>
                  <a:ext cx="347798" cy="480605"/>
                </a:xfrm>
                <a:custGeom>
                  <a:avLst/>
                  <a:gdLst/>
                  <a:ahLst/>
                  <a:cxnLst/>
                  <a:rect l="l" t="t" r="r" b="b"/>
                  <a:pathLst>
                    <a:path w="10106" h="13965" extrusionOk="0">
                      <a:moveTo>
                        <a:pt x="5053" y="0"/>
                      </a:moveTo>
                      <a:cubicBezTo>
                        <a:pt x="2268" y="0"/>
                        <a:pt x="0" y="3143"/>
                        <a:pt x="0" y="6962"/>
                      </a:cubicBezTo>
                      <a:cubicBezTo>
                        <a:pt x="0" y="7937"/>
                        <a:pt x="438" y="9250"/>
                        <a:pt x="677" y="10086"/>
                      </a:cubicBezTo>
                      <a:cubicBezTo>
                        <a:pt x="737" y="10086"/>
                        <a:pt x="2984" y="13467"/>
                        <a:pt x="4238" y="13865"/>
                      </a:cubicBezTo>
                      <a:cubicBezTo>
                        <a:pt x="4516" y="13925"/>
                        <a:pt x="4775" y="13965"/>
                        <a:pt x="5073" y="13965"/>
                      </a:cubicBezTo>
                      <a:cubicBezTo>
                        <a:pt x="5372" y="13965"/>
                        <a:pt x="5650" y="13925"/>
                        <a:pt x="5928" y="13865"/>
                      </a:cubicBezTo>
                      <a:cubicBezTo>
                        <a:pt x="7202" y="13487"/>
                        <a:pt x="9489" y="10026"/>
                        <a:pt x="9489" y="10026"/>
                      </a:cubicBezTo>
                      <a:cubicBezTo>
                        <a:pt x="9728" y="9190"/>
                        <a:pt x="10106" y="7937"/>
                        <a:pt x="10106" y="6962"/>
                      </a:cubicBezTo>
                      <a:cubicBezTo>
                        <a:pt x="10106" y="3123"/>
                        <a:pt x="7838" y="0"/>
                        <a:pt x="5053"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73" name="Google Shape;2554;p31">
                  <a:extLst>
                    <a:ext uri="{FF2B5EF4-FFF2-40B4-BE49-F238E27FC236}">
                      <a16:creationId xmlns:a16="http://schemas.microsoft.com/office/drawing/2014/main" id="{363726A7-AA77-437B-9FBE-871C21A196C5}"/>
                    </a:ext>
                  </a:extLst>
                </p:cNvPr>
                <p:cNvSpPr/>
                <p:nvPr/>
              </p:nvSpPr>
              <p:spPr>
                <a:xfrm>
                  <a:off x="2300333" y="2196355"/>
                  <a:ext cx="46598" cy="86863"/>
                </a:xfrm>
                <a:custGeom>
                  <a:avLst/>
                  <a:gdLst/>
                  <a:ahLst/>
                  <a:cxnLst/>
                  <a:rect l="l" t="t" r="r" b="b"/>
                  <a:pathLst>
                    <a:path w="1354" h="2524" extrusionOk="0">
                      <a:moveTo>
                        <a:pt x="506" y="0"/>
                      </a:moveTo>
                      <a:cubicBezTo>
                        <a:pt x="483" y="0"/>
                        <a:pt x="461" y="3"/>
                        <a:pt x="438" y="9"/>
                      </a:cubicBezTo>
                      <a:cubicBezTo>
                        <a:pt x="120" y="88"/>
                        <a:pt x="1" y="705"/>
                        <a:pt x="120" y="1401"/>
                      </a:cubicBezTo>
                      <a:cubicBezTo>
                        <a:pt x="231" y="2048"/>
                        <a:pt x="565" y="2524"/>
                        <a:pt x="851" y="2524"/>
                      </a:cubicBezTo>
                      <a:cubicBezTo>
                        <a:pt x="873" y="2524"/>
                        <a:pt x="895" y="2521"/>
                        <a:pt x="916" y="2515"/>
                      </a:cubicBezTo>
                      <a:cubicBezTo>
                        <a:pt x="1234" y="2436"/>
                        <a:pt x="1353" y="1819"/>
                        <a:pt x="1234" y="1123"/>
                      </a:cubicBezTo>
                      <a:cubicBezTo>
                        <a:pt x="1123" y="476"/>
                        <a:pt x="806" y="0"/>
                        <a:pt x="506"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74" name="Google Shape;2555;p31">
                  <a:extLst>
                    <a:ext uri="{FF2B5EF4-FFF2-40B4-BE49-F238E27FC236}">
                      <a16:creationId xmlns:a16="http://schemas.microsoft.com/office/drawing/2014/main" id="{FE4C7E8B-92E0-4FED-A249-172FFF59E4D3}"/>
                    </a:ext>
                  </a:extLst>
                </p:cNvPr>
                <p:cNvSpPr/>
                <p:nvPr/>
              </p:nvSpPr>
              <p:spPr>
                <a:xfrm>
                  <a:off x="2654944" y="2196355"/>
                  <a:ext cx="47286" cy="86863"/>
                </a:xfrm>
                <a:custGeom>
                  <a:avLst/>
                  <a:gdLst/>
                  <a:ahLst/>
                  <a:cxnLst/>
                  <a:rect l="l" t="t" r="r" b="b"/>
                  <a:pathLst>
                    <a:path w="1374" h="2524" extrusionOk="0">
                      <a:moveTo>
                        <a:pt x="872" y="0"/>
                      </a:moveTo>
                      <a:cubicBezTo>
                        <a:pt x="588" y="0"/>
                        <a:pt x="270" y="476"/>
                        <a:pt x="140" y="1123"/>
                      </a:cubicBezTo>
                      <a:cubicBezTo>
                        <a:pt x="1" y="1819"/>
                        <a:pt x="140" y="2436"/>
                        <a:pt x="458" y="2515"/>
                      </a:cubicBezTo>
                      <a:cubicBezTo>
                        <a:pt x="480" y="2521"/>
                        <a:pt x="501" y="2524"/>
                        <a:pt x="523" y="2524"/>
                      </a:cubicBezTo>
                      <a:cubicBezTo>
                        <a:pt x="809" y="2524"/>
                        <a:pt x="1143" y="2048"/>
                        <a:pt x="1254" y="1401"/>
                      </a:cubicBezTo>
                      <a:cubicBezTo>
                        <a:pt x="1374" y="705"/>
                        <a:pt x="1254" y="88"/>
                        <a:pt x="936" y="9"/>
                      </a:cubicBezTo>
                      <a:cubicBezTo>
                        <a:pt x="915" y="3"/>
                        <a:pt x="893" y="0"/>
                        <a:pt x="872"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75" name="Google Shape;2556;p31">
                  <a:extLst>
                    <a:ext uri="{FF2B5EF4-FFF2-40B4-BE49-F238E27FC236}">
                      <a16:creationId xmlns:a16="http://schemas.microsoft.com/office/drawing/2014/main" id="{B2AD4EE3-050B-41A3-8B2C-740DBC4D91CA}"/>
                    </a:ext>
                  </a:extLst>
                </p:cNvPr>
                <p:cNvSpPr/>
                <p:nvPr/>
              </p:nvSpPr>
              <p:spPr>
                <a:xfrm>
                  <a:off x="2290078" y="1960440"/>
                  <a:ext cx="421756" cy="299892"/>
                </a:xfrm>
                <a:custGeom>
                  <a:avLst/>
                  <a:gdLst/>
                  <a:ahLst/>
                  <a:cxnLst/>
                  <a:rect l="l" t="t" r="r" b="b"/>
                  <a:pathLst>
                    <a:path w="12255" h="8714" extrusionOk="0">
                      <a:moveTo>
                        <a:pt x="6426" y="1"/>
                      </a:moveTo>
                      <a:cubicBezTo>
                        <a:pt x="6426" y="1"/>
                        <a:pt x="4178" y="498"/>
                        <a:pt x="3183" y="916"/>
                      </a:cubicBezTo>
                      <a:cubicBezTo>
                        <a:pt x="2904" y="1035"/>
                        <a:pt x="2606" y="1393"/>
                        <a:pt x="2328" y="1791"/>
                      </a:cubicBezTo>
                      <a:cubicBezTo>
                        <a:pt x="1452" y="2587"/>
                        <a:pt x="736" y="3959"/>
                        <a:pt x="617" y="6207"/>
                      </a:cubicBezTo>
                      <a:cubicBezTo>
                        <a:pt x="617" y="6207"/>
                        <a:pt x="0" y="6864"/>
                        <a:pt x="537" y="8714"/>
                      </a:cubicBezTo>
                      <a:cubicBezTo>
                        <a:pt x="537" y="8714"/>
                        <a:pt x="291" y="6929"/>
                        <a:pt x="826" y="6929"/>
                      </a:cubicBezTo>
                      <a:cubicBezTo>
                        <a:pt x="917" y="6929"/>
                        <a:pt x="1032" y="6981"/>
                        <a:pt x="1174" y="7102"/>
                      </a:cubicBezTo>
                      <a:cubicBezTo>
                        <a:pt x="1174" y="7102"/>
                        <a:pt x="1393" y="7759"/>
                        <a:pt x="1313" y="8535"/>
                      </a:cubicBezTo>
                      <a:cubicBezTo>
                        <a:pt x="1313" y="8535"/>
                        <a:pt x="1572" y="6804"/>
                        <a:pt x="1830" y="6267"/>
                      </a:cubicBezTo>
                      <a:cubicBezTo>
                        <a:pt x="2069" y="5809"/>
                        <a:pt x="3282" y="5014"/>
                        <a:pt x="4377" y="4735"/>
                      </a:cubicBezTo>
                      <a:lnTo>
                        <a:pt x="9171" y="5292"/>
                      </a:lnTo>
                      <a:cubicBezTo>
                        <a:pt x="9767" y="5610"/>
                        <a:pt x="10245" y="6008"/>
                        <a:pt x="10364" y="6267"/>
                      </a:cubicBezTo>
                      <a:cubicBezTo>
                        <a:pt x="10643" y="6804"/>
                        <a:pt x="10881" y="8535"/>
                        <a:pt x="10881" y="8535"/>
                      </a:cubicBezTo>
                      <a:cubicBezTo>
                        <a:pt x="10842" y="7719"/>
                        <a:pt x="11041" y="7102"/>
                        <a:pt x="11041" y="7102"/>
                      </a:cubicBezTo>
                      <a:cubicBezTo>
                        <a:pt x="11175" y="6985"/>
                        <a:pt x="11284" y="6935"/>
                        <a:pt x="11371" y="6935"/>
                      </a:cubicBezTo>
                      <a:cubicBezTo>
                        <a:pt x="11891" y="6935"/>
                        <a:pt x="11657" y="8714"/>
                        <a:pt x="11657" y="8714"/>
                      </a:cubicBezTo>
                      <a:cubicBezTo>
                        <a:pt x="12254" y="6864"/>
                        <a:pt x="11637" y="6227"/>
                        <a:pt x="11637" y="6227"/>
                      </a:cubicBezTo>
                      <a:cubicBezTo>
                        <a:pt x="11438" y="2746"/>
                        <a:pt x="9847" y="1413"/>
                        <a:pt x="8395" y="956"/>
                      </a:cubicBezTo>
                      <a:lnTo>
                        <a:pt x="6426" y="1"/>
                      </a:lnTo>
                      <a:close/>
                    </a:path>
                  </a:pathLst>
                </a:custGeom>
                <a:solidFill>
                  <a:srgbClr val="1D1D1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grpSp>
          <p:sp>
            <p:nvSpPr>
              <p:cNvPr id="13" name="Google Shape;2557;p31">
                <a:extLst>
                  <a:ext uri="{FF2B5EF4-FFF2-40B4-BE49-F238E27FC236}">
                    <a16:creationId xmlns:a16="http://schemas.microsoft.com/office/drawing/2014/main" id="{98D56E9C-AFD9-48B9-A80B-4FB8D4D9D043}"/>
                  </a:ext>
                </a:extLst>
              </p:cNvPr>
              <p:cNvSpPr/>
              <p:nvPr/>
            </p:nvSpPr>
            <p:spPr>
              <a:xfrm>
                <a:off x="6392624" y="2260299"/>
                <a:ext cx="383418" cy="208176"/>
              </a:xfrm>
              <a:custGeom>
                <a:avLst/>
                <a:gdLst/>
                <a:ahLst/>
                <a:cxnLst/>
                <a:rect l="l" t="t" r="r" b="b"/>
                <a:pathLst>
                  <a:path w="11141" h="6049" extrusionOk="0">
                    <a:moveTo>
                      <a:pt x="11141" y="1"/>
                    </a:moveTo>
                    <a:lnTo>
                      <a:pt x="5571" y="438"/>
                    </a:lnTo>
                    <a:lnTo>
                      <a:pt x="1" y="1"/>
                    </a:lnTo>
                    <a:lnTo>
                      <a:pt x="1" y="1"/>
                    </a:lnTo>
                    <a:cubicBezTo>
                      <a:pt x="1" y="1"/>
                      <a:pt x="518" y="1413"/>
                      <a:pt x="399" y="3124"/>
                    </a:cubicBezTo>
                    <a:cubicBezTo>
                      <a:pt x="299" y="4855"/>
                      <a:pt x="339" y="5233"/>
                      <a:pt x="339" y="5233"/>
                    </a:cubicBezTo>
                    <a:lnTo>
                      <a:pt x="5531" y="6048"/>
                    </a:lnTo>
                    <a:lnTo>
                      <a:pt x="11001" y="5332"/>
                    </a:lnTo>
                    <a:cubicBezTo>
                      <a:pt x="11001" y="5332"/>
                      <a:pt x="10942" y="4755"/>
                      <a:pt x="10803" y="3044"/>
                    </a:cubicBezTo>
                    <a:cubicBezTo>
                      <a:pt x="10763" y="1334"/>
                      <a:pt x="11141" y="1"/>
                      <a:pt x="11141" y="1"/>
                    </a:cubicBezTo>
                    <a:close/>
                  </a:path>
                </a:pathLst>
              </a:custGeom>
              <a:solidFill>
                <a:srgbClr val="313130"/>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14" name="Google Shape;2558;p31">
                <a:extLst>
                  <a:ext uri="{FF2B5EF4-FFF2-40B4-BE49-F238E27FC236}">
                    <a16:creationId xmlns:a16="http://schemas.microsoft.com/office/drawing/2014/main" id="{308917F5-C48B-4E7D-A045-2470A134E513}"/>
                  </a:ext>
                </a:extLst>
              </p:cNvPr>
              <p:cNvSpPr/>
              <p:nvPr/>
            </p:nvSpPr>
            <p:spPr>
              <a:xfrm>
                <a:off x="6482998" y="2402708"/>
                <a:ext cx="197198" cy="175276"/>
              </a:xfrm>
              <a:custGeom>
                <a:avLst/>
                <a:gdLst/>
                <a:ahLst/>
                <a:cxnLst/>
                <a:rect l="l" t="t" r="r" b="b"/>
                <a:pathLst>
                  <a:path w="5730" h="5093" extrusionOk="0">
                    <a:moveTo>
                      <a:pt x="1" y="0"/>
                    </a:moveTo>
                    <a:lnTo>
                      <a:pt x="1" y="4238"/>
                    </a:lnTo>
                    <a:cubicBezTo>
                      <a:pt x="1" y="4695"/>
                      <a:pt x="1274" y="5093"/>
                      <a:pt x="2865" y="5093"/>
                    </a:cubicBezTo>
                    <a:cubicBezTo>
                      <a:pt x="4437" y="5093"/>
                      <a:pt x="5730" y="4695"/>
                      <a:pt x="5730" y="4238"/>
                    </a:cubicBezTo>
                    <a:lnTo>
                      <a:pt x="5730" y="0"/>
                    </a:lnTo>
                    <a:close/>
                  </a:path>
                </a:pathLst>
              </a:custGeom>
              <a:solidFill>
                <a:srgbClr val="EE7A7D"/>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15" name="Google Shape;2559;p31">
                <a:extLst>
                  <a:ext uri="{FF2B5EF4-FFF2-40B4-BE49-F238E27FC236}">
                    <a16:creationId xmlns:a16="http://schemas.microsoft.com/office/drawing/2014/main" id="{E8D7196E-BB97-411A-8557-5CD698E70252}"/>
                  </a:ext>
                </a:extLst>
              </p:cNvPr>
              <p:cNvSpPr/>
              <p:nvPr/>
            </p:nvSpPr>
            <p:spPr>
              <a:xfrm>
                <a:off x="6452885" y="2484857"/>
                <a:ext cx="262242" cy="347832"/>
              </a:xfrm>
              <a:custGeom>
                <a:avLst/>
                <a:gdLst/>
                <a:ahLst/>
                <a:cxnLst/>
                <a:rect l="l" t="t" r="r" b="b"/>
                <a:pathLst>
                  <a:path w="7620" h="10107" extrusionOk="0">
                    <a:moveTo>
                      <a:pt x="0" y="1"/>
                    </a:moveTo>
                    <a:lnTo>
                      <a:pt x="0" y="10106"/>
                    </a:lnTo>
                    <a:lnTo>
                      <a:pt x="7619" y="10106"/>
                    </a:lnTo>
                    <a:lnTo>
                      <a:pt x="7619" y="1"/>
                    </a:lnTo>
                    <a:lnTo>
                      <a:pt x="3820" y="1493"/>
                    </a:lnTo>
                    <a:lnTo>
                      <a:pt x="0" y="1"/>
                    </a:lnTo>
                    <a:close/>
                  </a:path>
                </a:pathLst>
              </a:custGeom>
              <a:solidFill>
                <a:srgbClr val="EBEBEA"/>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16" name="Google Shape;2560;p31">
                <a:extLst>
                  <a:ext uri="{FF2B5EF4-FFF2-40B4-BE49-F238E27FC236}">
                    <a16:creationId xmlns:a16="http://schemas.microsoft.com/office/drawing/2014/main" id="{DE8D712F-0564-4A19-BE9E-0C27C2D2DDE6}"/>
                  </a:ext>
                </a:extLst>
              </p:cNvPr>
              <p:cNvSpPr/>
              <p:nvPr/>
            </p:nvSpPr>
            <p:spPr>
              <a:xfrm>
                <a:off x="6410417" y="2484857"/>
                <a:ext cx="173933" cy="132842"/>
              </a:xfrm>
              <a:custGeom>
                <a:avLst/>
                <a:gdLst/>
                <a:ahLst/>
                <a:cxnLst/>
                <a:rect l="l" t="t" r="r" b="b"/>
                <a:pathLst>
                  <a:path w="5054" h="3860" extrusionOk="0">
                    <a:moveTo>
                      <a:pt x="1234" y="1"/>
                    </a:moveTo>
                    <a:lnTo>
                      <a:pt x="1" y="876"/>
                    </a:lnTo>
                    <a:lnTo>
                      <a:pt x="1592" y="3860"/>
                    </a:lnTo>
                    <a:lnTo>
                      <a:pt x="5054" y="1493"/>
                    </a:lnTo>
                    <a:lnTo>
                      <a:pt x="1234" y="1"/>
                    </a:lnTo>
                    <a:close/>
                  </a:path>
                </a:pathLst>
              </a:custGeom>
              <a:solidFill>
                <a:srgbClr val="DBDBD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17" name="Google Shape;2561;p31">
                <a:extLst>
                  <a:ext uri="{FF2B5EF4-FFF2-40B4-BE49-F238E27FC236}">
                    <a16:creationId xmlns:a16="http://schemas.microsoft.com/office/drawing/2014/main" id="{44E4158A-08D1-4208-91C2-243BBCADBDCF}"/>
                  </a:ext>
                </a:extLst>
              </p:cNvPr>
              <p:cNvSpPr/>
              <p:nvPr/>
            </p:nvSpPr>
            <p:spPr>
              <a:xfrm>
                <a:off x="6584315" y="2484857"/>
                <a:ext cx="173245" cy="127370"/>
              </a:xfrm>
              <a:custGeom>
                <a:avLst/>
                <a:gdLst/>
                <a:ahLst/>
                <a:cxnLst/>
                <a:rect l="l" t="t" r="r" b="b"/>
                <a:pathLst>
                  <a:path w="5034" h="3701" extrusionOk="0">
                    <a:moveTo>
                      <a:pt x="3800" y="1"/>
                    </a:moveTo>
                    <a:lnTo>
                      <a:pt x="1" y="1493"/>
                    </a:lnTo>
                    <a:lnTo>
                      <a:pt x="3442" y="3701"/>
                    </a:lnTo>
                    <a:lnTo>
                      <a:pt x="5034" y="876"/>
                    </a:lnTo>
                    <a:lnTo>
                      <a:pt x="3800" y="1"/>
                    </a:lnTo>
                    <a:close/>
                  </a:path>
                </a:pathLst>
              </a:custGeom>
              <a:solidFill>
                <a:srgbClr val="DBDBD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18" name="Google Shape;2562;p31">
                <a:extLst>
                  <a:ext uri="{FF2B5EF4-FFF2-40B4-BE49-F238E27FC236}">
                    <a16:creationId xmlns:a16="http://schemas.microsoft.com/office/drawing/2014/main" id="{F6FD9675-9DFD-4B0E-A738-2B68D01C2C4B}"/>
                  </a:ext>
                </a:extLst>
              </p:cNvPr>
              <p:cNvSpPr/>
              <p:nvPr/>
            </p:nvSpPr>
            <p:spPr>
              <a:xfrm>
                <a:off x="6883484" y="3219446"/>
                <a:ext cx="102729" cy="171180"/>
              </a:xfrm>
              <a:custGeom>
                <a:avLst/>
                <a:gdLst/>
                <a:ahLst/>
                <a:cxnLst/>
                <a:rect l="l" t="t" r="r" b="b"/>
                <a:pathLst>
                  <a:path w="2985" h="4974" extrusionOk="0">
                    <a:moveTo>
                      <a:pt x="1493" y="0"/>
                    </a:moveTo>
                    <a:cubicBezTo>
                      <a:pt x="677" y="0"/>
                      <a:pt x="1" y="1114"/>
                      <a:pt x="1" y="2487"/>
                    </a:cubicBezTo>
                    <a:cubicBezTo>
                      <a:pt x="1" y="3840"/>
                      <a:pt x="677" y="4974"/>
                      <a:pt x="1493" y="4974"/>
                    </a:cubicBezTo>
                    <a:cubicBezTo>
                      <a:pt x="2308" y="4974"/>
                      <a:pt x="2985" y="3840"/>
                      <a:pt x="2985" y="2487"/>
                    </a:cubicBezTo>
                    <a:cubicBezTo>
                      <a:pt x="2985" y="1114"/>
                      <a:pt x="2308" y="0"/>
                      <a:pt x="1493"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19" name="Google Shape;2563;p31">
                <a:extLst>
                  <a:ext uri="{FF2B5EF4-FFF2-40B4-BE49-F238E27FC236}">
                    <a16:creationId xmlns:a16="http://schemas.microsoft.com/office/drawing/2014/main" id="{7A4942B0-D08C-491C-921E-8CA537282C5D}"/>
                  </a:ext>
                </a:extLst>
              </p:cNvPr>
              <p:cNvSpPr/>
              <p:nvPr/>
            </p:nvSpPr>
            <p:spPr>
              <a:xfrm>
                <a:off x="6181764" y="3219446"/>
                <a:ext cx="102729" cy="171180"/>
              </a:xfrm>
              <a:custGeom>
                <a:avLst/>
                <a:gdLst/>
                <a:ahLst/>
                <a:cxnLst/>
                <a:rect l="l" t="t" r="r" b="b"/>
                <a:pathLst>
                  <a:path w="2985" h="4974" extrusionOk="0">
                    <a:moveTo>
                      <a:pt x="1493" y="0"/>
                    </a:moveTo>
                    <a:cubicBezTo>
                      <a:pt x="677" y="0"/>
                      <a:pt x="1" y="1114"/>
                      <a:pt x="1" y="2487"/>
                    </a:cubicBezTo>
                    <a:cubicBezTo>
                      <a:pt x="1" y="3840"/>
                      <a:pt x="677" y="4974"/>
                      <a:pt x="1493" y="4974"/>
                    </a:cubicBezTo>
                    <a:cubicBezTo>
                      <a:pt x="2308" y="4974"/>
                      <a:pt x="2985" y="3840"/>
                      <a:pt x="2985" y="2487"/>
                    </a:cubicBezTo>
                    <a:cubicBezTo>
                      <a:pt x="2985" y="1114"/>
                      <a:pt x="2308" y="0"/>
                      <a:pt x="1493"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0" name="Google Shape;2564;p31">
                <a:extLst>
                  <a:ext uri="{FF2B5EF4-FFF2-40B4-BE49-F238E27FC236}">
                    <a16:creationId xmlns:a16="http://schemas.microsoft.com/office/drawing/2014/main" id="{5BDD6A25-58F4-4DDA-A25A-87356964984E}"/>
                  </a:ext>
                </a:extLst>
              </p:cNvPr>
              <p:cNvSpPr/>
              <p:nvPr/>
            </p:nvSpPr>
            <p:spPr>
              <a:xfrm>
                <a:off x="6181764" y="2515658"/>
                <a:ext cx="804451" cy="766801"/>
              </a:xfrm>
              <a:custGeom>
                <a:avLst/>
                <a:gdLst/>
                <a:ahLst/>
                <a:cxnLst/>
                <a:rect l="l" t="t" r="r" b="b"/>
                <a:pathLst>
                  <a:path w="23375" h="22281" extrusionOk="0">
                    <a:moveTo>
                      <a:pt x="6645" y="1"/>
                    </a:moveTo>
                    <a:lnTo>
                      <a:pt x="2985" y="518"/>
                    </a:lnTo>
                    <a:cubicBezTo>
                      <a:pt x="2587" y="598"/>
                      <a:pt x="618" y="1174"/>
                      <a:pt x="498" y="4377"/>
                    </a:cubicBezTo>
                    <a:cubicBezTo>
                      <a:pt x="379" y="7938"/>
                      <a:pt x="1" y="22261"/>
                      <a:pt x="1" y="22261"/>
                    </a:cubicBezTo>
                    <a:lnTo>
                      <a:pt x="3064" y="22261"/>
                    </a:lnTo>
                    <a:lnTo>
                      <a:pt x="3502" y="10245"/>
                    </a:lnTo>
                    <a:lnTo>
                      <a:pt x="4377" y="22201"/>
                    </a:lnTo>
                    <a:lnTo>
                      <a:pt x="11698" y="22261"/>
                    </a:lnTo>
                    <a:lnTo>
                      <a:pt x="18998" y="22241"/>
                    </a:lnTo>
                    <a:lnTo>
                      <a:pt x="19874" y="10245"/>
                    </a:lnTo>
                    <a:lnTo>
                      <a:pt x="20311" y="22281"/>
                    </a:lnTo>
                    <a:lnTo>
                      <a:pt x="23375" y="22281"/>
                    </a:lnTo>
                    <a:lnTo>
                      <a:pt x="23375" y="22261"/>
                    </a:lnTo>
                    <a:cubicBezTo>
                      <a:pt x="23375" y="22261"/>
                      <a:pt x="23037" y="7938"/>
                      <a:pt x="22877" y="4377"/>
                    </a:cubicBezTo>
                    <a:cubicBezTo>
                      <a:pt x="22758" y="1174"/>
                      <a:pt x="20789" y="598"/>
                      <a:pt x="20391" y="518"/>
                    </a:cubicBezTo>
                    <a:lnTo>
                      <a:pt x="16731" y="1"/>
                    </a:lnTo>
                    <a:lnTo>
                      <a:pt x="11698" y="3661"/>
                    </a:lnTo>
                    <a:lnTo>
                      <a:pt x="6645" y="1"/>
                    </a:lnTo>
                    <a:close/>
                  </a:path>
                </a:pathLst>
              </a:custGeom>
              <a:solidFill>
                <a:schemeClr val="accent2"/>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1" name="Google Shape;2565;p31">
                <a:extLst>
                  <a:ext uri="{FF2B5EF4-FFF2-40B4-BE49-F238E27FC236}">
                    <a16:creationId xmlns:a16="http://schemas.microsoft.com/office/drawing/2014/main" id="{9FE4A267-97BA-4F59-AAFF-8E1C6422104E}"/>
                  </a:ext>
                </a:extLst>
              </p:cNvPr>
              <p:cNvSpPr/>
              <p:nvPr/>
            </p:nvSpPr>
            <p:spPr>
              <a:xfrm>
                <a:off x="6409763" y="2009757"/>
                <a:ext cx="347110" cy="480605"/>
              </a:xfrm>
              <a:custGeom>
                <a:avLst/>
                <a:gdLst/>
                <a:ahLst/>
                <a:cxnLst/>
                <a:rect l="l" t="t" r="r" b="b"/>
                <a:pathLst>
                  <a:path w="10086" h="13965" extrusionOk="0">
                    <a:moveTo>
                      <a:pt x="5033" y="0"/>
                    </a:moveTo>
                    <a:cubicBezTo>
                      <a:pt x="2248" y="0"/>
                      <a:pt x="0" y="3143"/>
                      <a:pt x="0" y="6962"/>
                    </a:cubicBezTo>
                    <a:cubicBezTo>
                      <a:pt x="0" y="7937"/>
                      <a:pt x="418" y="9250"/>
                      <a:pt x="657" y="10086"/>
                    </a:cubicBezTo>
                    <a:cubicBezTo>
                      <a:pt x="696" y="10086"/>
                      <a:pt x="2944" y="13467"/>
                      <a:pt x="4217" y="13865"/>
                    </a:cubicBezTo>
                    <a:cubicBezTo>
                      <a:pt x="4496" y="13925"/>
                      <a:pt x="4774" y="13965"/>
                      <a:pt x="5073" y="13965"/>
                    </a:cubicBezTo>
                    <a:cubicBezTo>
                      <a:pt x="5371" y="13965"/>
                      <a:pt x="5630" y="13925"/>
                      <a:pt x="5908" y="13865"/>
                    </a:cubicBezTo>
                    <a:cubicBezTo>
                      <a:pt x="7181" y="13487"/>
                      <a:pt x="9469" y="10026"/>
                      <a:pt x="9469" y="10026"/>
                    </a:cubicBezTo>
                    <a:cubicBezTo>
                      <a:pt x="9708" y="9190"/>
                      <a:pt x="10086" y="7937"/>
                      <a:pt x="10086" y="6962"/>
                    </a:cubicBezTo>
                    <a:cubicBezTo>
                      <a:pt x="10086" y="3123"/>
                      <a:pt x="7818" y="0"/>
                      <a:pt x="5033"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2" name="Google Shape;2566;p31">
                <a:extLst>
                  <a:ext uri="{FF2B5EF4-FFF2-40B4-BE49-F238E27FC236}">
                    <a16:creationId xmlns:a16="http://schemas.microsoft.com/office/drawing/2014/main" id="{1847ADB7-E9F3-42BA-84E1-FD3084BE75B9}"/>
                  </a:ext>
                </a:extLst>
              </p:cNvPr>
              <p:cNvSpPr/>
              <p:nvPr/>
            </p:nvSpPr>
            <p:spPr>
              <a:xfrm>
                <a:off x="6383057" y="2196355"/>
                <a:ext cx="47252" cy="86863"/>
              </a:xfrm>
              <a:custGeom>
                <a:avLst/>
                <a:gdLst/>
                <a:ahLst/>
                <a:cxnLst/>
                <a:rect l="l" t="t" r="r" b="b"/>
                <a:pathLst>
                  <a:path w="1373" h="2524" extrusionOk="0">
                    <a:moveTo>
                      <a:pt x="502" y="0"/>
                    </a:moveTo>
                    <a:cubicBezTo>
                      <a:pt x="480" y="0"/>
                      <a:pt x="459" y="3"/>
                      <a:pt x="438" y="9"/>
                    </a:cubicBezTo>
                    <a:cubicBezTo>
                      <a:pt x="120" y="88"/>
                      <a:pt x="0" y="705"/>
                      <a:pt x="120" y="1401"/>
                    </a:cubicBezTo>
                    <a:cubicBezTo>
                      <a:pt x="231" y="2048"/>
                      <a:pt x="565" y="2524"/>
                      <a:pt x="851" y="2524"/>
                    </a:cubicBezTo>
                    <a:cubicBezTo>
                      <a:pt x="873" y="2524"/>
                      <a:pt x="894" y="2521"/>
                      <a:pt x="915" y="2515"/>
                    </a:cubicBezTo>
                    <a:cubicBezTo>
                      <a:pt x="1234" y="2436"/>
                      <a:pt x="1373" y="1819"/>
                      <a:pt x="1234" y="1123"/>
                    </a:cubicBezTo>
                    <a:cubicBezTo>
                      <a:pt x="1123" y="476"/>
                      <a:pt x="788" y="0"/>
                      <a:pt x="502"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3" name="Google Shape;2567;p31">
                <a:extLst>
                  <a:ext uri="{FF2B5EF4-FFF2-40B4-BE49-F238E27FC236}">
                    <a16:creationId xmlns:a16="http://schemas.microsoft.com/office/drawing/2014/main" id="{666C3544-3A7D-461A-8DA6-2C128A42C1F5}"/>
                  </a:ext>
                </a:extLst>
              </p:cNvPr>
              <p:cNvSpPr/>
              <p:nvPr/>
            </p:nvSpPr>
            <p:spPr>
              <a:xfrm>
                <a:off x="6738356" y="2196355"/>
                <a:ext cx="46598" cy="86863"/>
              </a:xfrm>
              <a:custGeom>
                <a:avLst/>
                <a:gdLst/>
                <a:ahLst/>
                <a:cxnLst/>
                <a:rect l="l" t="t" r="r" b="b"/>
                <a:pathLst>
                  <a:path w="1354" h="2524" extrusionOk="0">
                    <a:moveTo>
                      <a:pt x="851" y="0"/>
                    </a:moveTo>
                    <a:cubicBezTo>
                      <a:pt x="565" y="0"/>
                      <a:pt x="231" y="476"/>
                      <a:pt x="120" y="1123"/>
                    </a:cubicBezTo>
                    <a:cubicBezTo>
                      <a:pt x="1" y="1819"/>
                      <a:pt x="120" y="2436"/>
                      <a:pt x="438" y="2515"/>
                    </a:cubicBezTo>
                    <a:cubicBezTo>
                      <a:pt x="459" y="2521"/>
                      <a:pt x="481" y="2524"/>
                      <a:pt x="502" y="2524"/>
                    </a:cubicBezTo>
                    <a:cubicBezTo>
                      <a:pt x="789" y="2524"/>
                      <a:pt x="1123" y="2048"/>
                      <a:pt x="1234" y="1401"/>
                    </a:cubicBezTo>
                    <a:cubicBezTo>
                      <a:pt x="1353" y="705"/>
                      <a:pt x="1234" y="88"/>
                      <a:pt x="916" y="9"/>
                    </a:cubicBezTo>
                    <a:cubicBezTo>
                      <a:pt x="895" y="3"/>
                      <a:pt x="873" y="0"/>
                      <a:pt x="851"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4" name="Google Shape;2568;p31">
                <a:extLst>
                  <a:ext uri="{FF2B5EF4-FFF2-40B4-BE49-F238E27FC236}">
                    <a16:creationId xmlns:a16="http://schemas.microsoft.com/office/drawing/2014/main" id="{DF7702BA-8A33-495F-9F9A-435F079E8ED8}"/>
                  </a:ext>
                </a:extLst>
              </p:cNvPr>
              <p:cNvSpPr/>
              <p:nvPr/>
            </p:nvSpPr>
            <p:spPr>
              <a:xfrm>
                <a:off x="6372767" y="1987559"/>
                <a:ext cx="421756" cy="274150"/>
              </a:xfrm>
              <a:custGeom>
                <a:avLst/>
                <a:gdLst/>
                <a:ahLst/>
                <a:cxnLst/>
                <a:rect l="l" t="t" r="r" b="b"/>
                <a:pathLst>
                  <a:path w="12255" h="7966" extrusionOk="0">
                    <a:moveTo>
                      <a:pt x="4929" y="1"/>
                    </a:moveTo>
                    <a:cubicBezTo>
                      <a:pt x="3386" y="1"/>
                      <a:pt x="878" y="986"/>
                      <a:pt x="618" y="5439"/>
                    </a:cubicBezTo>
                    <a:cubicBezTo>
                      <a:pt x="618" y="5439"/>
                      <a:pt x="1" y="6096"/>
                      <a:pt x="538" y="7966"/>
                    </a:cubicBezTo>
                    <a:cubicBezTo>
                      <a:pt x="538" y="7966"/>
                      <a:pt x="292" y="6174"/>
                      <a:pt x="823" y="6174"/>
                    </a:cubicBezTo>
                    <a:cubicBezTo>
                      <a:pt x="915" y="6174"/>
                      <a:pt x="1031" y="6228"/>
                      <a:pt x="1175" y="6354"/>
                    </a:cubicBezTo>
                    <a:cubicBezTo>
                      <a:pt x="1175" y="6354"/>
                      <a:pt x="1393" y="6991"/>
                      <a:pt x="1314" y="7767"/>
                    </a:cubicBezTo>
                    <a:cubicBezTo>
                      <a:pt x="1314" y="7767"/>
                      <a:pt x="1572" y="6056"/>
                      <a:pt x="1851" y="5499"/>
                    </a:cubicBezTo>
                    <a:cubicBezTo>
                      <a:pt x="1990" y="5220"/>
                      <a:pt x="2507" y="4803"/>
                      <a:pt x="3164" y="4484"/>
                    </a:cubicBezTo>
                    <a:cubicBezTo>
                      <a:pt x="3164" y="4484"/>
                      <a:pt x="7085" y="6796"/>
                      <a:pt x="9590" y="6796"/>
                    </a:cubicBezTo>
                    <a:cubicBezTo>
                      <a:pt x="9785" y="6796"/>
                      <a:pt x="9971" y="6782"/>
                      <a:pt x="10146" y="6752"/>
                    </a:cubicBezTo>
                    <a:cubicBezTo>
                      <a:pt x="10345" y="6712"/>
                      <a:pt x="10524" y="6653"/>
                      <a:pt x="10703" y="6573"/>
                    </a:cubicBezTo>
                    <a:cubicBezTo>
                      <a:pt x="10823" y="7170"/>
                      <a:pt x="10922" y="7767"/>
                      <a:pt x="10922" y="7767"/>
                    </a:cubicBezTo>
                    <a:cubicBezTo>
                      <a:pt x="10862" y="6971"/>
                      <a:pt x="11061" y="6334"/>
                      <a:pt x="11061" y="6334"/>
                    </a:cubicBezTo>
                    <a:cubicBezTo>
                      <a:pt x="11198" y="6218"/>
                      <a:pt x="11308" y="6168"/>
                      <a:pt x="11397" y="6168"/>
                    </a:cubicBezTo>
                    <a:cubicBezTo>
                      <a:pt x="11932" y="6168"/>
                      <a:pt x="11698" y="7966"/>
                      <a:pt x="11698" y="7966"/>
                    </a:cubicBezTo>
                    <a:cubicBezTo>
                      <a:pt x="12255" y="6076"/>
                      <a:pt x="11638" y="5439"/>
                      <a:pt x="11638" y="5439"/>
                    </a:cubicBezTo>
                    <a:cubicBezTo>
                      <a:pt x="11404" y="996"/>
                      <a:pt x="8835" y="34"/>
                      <a:pt x="7253" y="34"/>
                    </a:cubicBezTo>
                    <a:cubicBezTo>
                      <a:pt x="6689" y="34"/>
                      <a:pt x="6250" y="156"/>
                      <a:pt x="6088" y="287"/>
                    </a:cubicBezTo>
                    <a:cubicBezTo>
                      <a:pt x="5952" y="140"/>
                      <a:pt x="5509" y="1"/>
                      <a:pt x="4929" y="1"/>
                    </a:cubicBezTo>
                    <a:close/>
                  </a:path>
                </a:pathLst>
              </a:custGeom>
              <a:solidFill>
                <a:srgbClr val="313130"/>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5" name="Google Shape;2569;p31">
                <a:extLst>
                  <a:ext uri="{FF2B5EF4-FFF2-40B4-BE49-F238E27FC236}">
                    <a16:creationId xmlns:a16="http://schemas.microsoft.com/office/drawing/2014/main" id="{F45B3108-D369-47D1-829C-9BB42ADBF322}"/>
                  </a:ext>
                </a:extLst>
              </p:cNvPr>
              <p:cNvSpPr/>
              <p:nvPr/>
            </p:nvSpPr>
            <p:spPr>
              <a:xfrm>
                <a:off x="5449243" y="2054256"/>
                <a:ext cx="553875" cy="368344"/>
              </a:xfrm>
              <a:custGeom>
                <a:avLst/>
                <a:gdLst/>
                <a:ahLst/>
                <a:cxnLst/>
                <a:rect l="l" t="t" r="r" b="b"/>
                <a:pathLst>
                  <a:path w="16094" h="10703" extrusionOk="0">
                    <a:moveTo>
                      <a:pt x="16094" y="0"/>
                    </a:moveTo>
                    <a:lnTo>
                      <a:pt x="8057" y="597"/>
                    </a:lnTo>
                    <a:lnTo>
                      <a:pt x="1" y="0"/>
                    </a:lnTo>
                    <a:lnTo>
                      <a:pt x="1" y="0"/>
                    </a:lnTo>
                    <a:cubicBezTo>
                      <a:pt x="1" y="0"/>
                      <a:pt x="936" y="4257"/>
                      <a:pt x="776" y="6764"/>
                    </a:cubicBezTo>
                    <a:cubicBezTo>
                      <a:pt x="637" y="9290"/>
                      <a:pt x="1234" y="10702"/>
                      <a:pt x="1234" y="10702"/>
                    </a:cubicBezTo>
                    <a:lnTo>
                      <a:pt x="14900" y="10702"/>
                    </a:lnTo>
                    <a:cubicBezTo>
                      <a:pt x="14900" y="10702"/>
                      <a:pt x="15497" y="9250"/>
                      <a:pt x="15358" y="6764"/>
                    </a:cubicBezTo>
                    <a:cubicBezTo>
                      <a:pt x="15179" y="4257"/>
                      <a:pt x="16094" y="0"/>
                      <a:pt x="16094" y="0"/>
                    </a:cubicBezTo>
                    <a:close/>
                  </a:path>
                </a:pathLst>
              </a:custGeom>
              <a:solidFill>
                <a:schemeClr val="tx1"/>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6" name="Google Shape;2570;p31">
                <a:extLst>
                  <a:ext uri="{FF2B5EF4-FFF2-40B4-BE49-F238E27FC236}">
                    <a16:creationId xmlns:a16="http://schemas.microsoft.com/office/drawing/2014/main" id="{D26F9F2C-412E-4C6F-A285-FC4A6F249F30}"/>
                  </a:ext>
                </a:extLst>
              </p:cNvPr>
              <p:cNvSpPr/>
              <p:nvPr/>
            </p:nvSpPr>
            <p:spPr>
              <a:xfrm>
                <a:off x="5580020" y="2259610"/>
                <a:ext cx="284130" cy="253363"/>
              </a:xfrm>
              <a:custGeom>
                <a:avLst/>
                <a:gdLst/>
                <a:ahLst/>
                <a:cxnLst/>
                <a:rect l="l" t="t" r="r" b="b"/>
                <a:pathLst>
                  <a:path w="8256" h="7362" extrusionOk="0">
                    <a:moveTo>
                      <a:pt x="0" y="1"/>
                    </a:moveTo>
                    <a:lnTo>
                      <a:pt x="0" y="6128"/>
                    </a:lnTo>
                    <a:cubicBezTo>
                      <a:pt x="0" y="6824"/>
                      <a:pt x="1850" y="7361"/>
                      <a:pt x="4138" y="7361"/>
                    </a:cubicBezTo>
                    <a:cubicBezTo>
                      <a:pt x="6426" y="7361"/>
                      <a:pt x="8256" y="6804"/>
                      <a:pt x="8256" y="6128"/>
                    </a:cubicBezTo>
                    <a:lnTo>
                      <a:pt x="8256" y="1"/>
                    </a:lnTo>
                    <a:close/>
                  </a:path>
                </a:pathLst>
              </a:custGeom>
              <a:solidFill>
                <a:srgbClr val="EE7A7D"/>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7" name="Google Shape;2571;p31">
                <a:extLst>
                  <a:ext uri="{FF2B5EF4-FFF2-40B4-BE49-F238E27FC236}">
                    <a16:creationId xmlns:a16="http://schemas.microsoft.com/office/drawing/2014/main" id="{81A412F2-00FE-48ED-9741-CCA6AE127F28}"/>
                  </a:ext>
                </a:extLst>
              </p:cNvPr>
              <p:cNvSpPr/>
              <p:nvPr/>
            </p:nvSpPr>
            <p:spPr>
              <a:xfrm>
                <a:off x="5536864" y="2378755"/>
                <a:ext cx="378634" cy="501840"/>
              </a:xfrm>
              <a:custGeom>
                <a:avLst/>
                <a:gdLst/>
                <a:ahLst/>
                <a:cxnLst/>
                <a:rect l="l" t="t" r="r" b="b"/>
                <a:pathLst>
                  <a:path w="11002" h="14582" extrusionOk="0">
                    <a:moveTo>
                      <a:pt x="1" y="0"/>
                    </a:moveTo>
                    <a:lnTo>
                      <a:pt x="1" y="14582"/>
                    </a:lnTo>
                    <a:lnTo>
                      <a:pt x="11002" y="14582"/>
                    </a:lnTo>
                    <a:lnTo>
                      <a:pt x="11002" y="0"/>
                    </a:lnTo>
                    <a:lnTo>
                      <a:pt x="5491" y="2149"/>
                    </a:lnTo>
                    <a:lnTo>
                      <a:pt x="1" y="0"/>
                    </a:lnTo>
                    <a:close/>
                  </a:path>
                </a:pathLst>
              </a:custGeom>
              <a:solidFill>
                <a:srgbClr val="EBEBEA"/>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8" name="Google Shape;2572;p31">
                <a:extLst>
                  <a:ext uri="{FF2B5EF4-FFF2-40B4-BE49-F238E27FC236}">
                    <a16:creationId xmlns:a16="http://schemas.microsoft.com/office/drawing/2014/main" id="{A2EA966F-0843-45EC-8885-B91918009498}"/>
                  </a:ext>
                </a:extLst>
              </p:cNvPr>
              <p:cNvSpPr/>
              <p:nvPr/>
            </p:nvSpPr>
            <p:spPr>
              <a:xfrm>
                <a:off x="5473884" y="2378755"/>
                <a:ext cx="251987" cy="191038"/>
              </a:xfrm>
              <a:custGeom>
                <a:avLst/>
                <a:gdLst/>
                <a:ahLst/>
                <a:cxnLst/>
                <a:rect l="l" t="t" r="r" b="b"/>
                <a:pathLst>
                  <a:path w="7322" h="5551" extrusionOk="0">
                    <a:moveTo>
                      <a:pt x="1831" y="0"/>
                    </a:moveTo>
                    <a:lnTo>
                      <a:pt x="1" y="1253"/>
                    </a:lnTo>
                    <a:lnTo>
                      <a:pt x="2348" y="5550"/>
                    </a:lnTo>
                    <a:lnTo>
                      <a:pt x="7321" y="2149"/>
                    </a:lnTo>
                    <a:lnTo>
                      <a:pt x="1831" y="0"/>
                    </a:lnTo>
                    <a:close/>
                  </a:path>
                </a:pathLst>
              </a:custGeom>
              <a:solidFill>
                <a:srgbClr val="DBDBD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9" name="Google Shape;2573;p31">
                <a:extLst>
                  <a:ext uri="{FF2B5EF4-FFF2-40B4-BE49-F238E27FC236}">
                    <a16:creationId xmlns:a16="http://schemas.microsoft.com/office/drawing/2014/main" id="{206B992D-0F48-4C9B-8088-14798D67F75C}"/>
                  </a:ext>
                </a:extLst>
              </p:cNvPr>
              <p:cNvSpPr/>
              <p:nvPr/>
            </p:nvSpPr>
            <p:spPr>
              <a:xfrm>
                <a:off x="5725836" y="2378755"/>
                <a:ext cx="251264" cy="183501"/>
              </a:xfrm>
              <a:custGeom>
                <a:avLst/>
                <a:gdLst/>
                <a:ahLst/>
                <a:cxnLst/>
                <a:rect l="l" t="t" r="r" b="b"/>
                <a:pathLst>
                  <a:path w="7301" h="5332" extrusionOk="0">
                    <a:moveTo>
                      <a:pt x="5511" y="0"/>
                    </a:moveTo>
                    <a:lnTo>
                      <a:pt x="0" y="2149"/>
                    </a:lnTo>
                    <a:lnTo>
                      <a:pt x="4993" y="5331"/>
                    </a:lnTo>
                    <a:lnTo>
                      <a:pt x="7301" y="1253"/>
                    </a:lnTo>
                    <a:lnTo>
                      <a:pt x="5511" y="0"/>
                    </a:lnTo>
                    <a:close/>
                  </a:path>
                </a:pathLst>
              </a:custGeom>
              <a:solidFill>
                <a:srgbClr val="DBDBD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0" name="Google Shape;2574;p31">
                <a:extLst>
                  <a:ext uri="{FF2B5EF4-FFF2-40B4-BE49-F238E27FC236}">
                    <a16:creationId xmlns:a16="http://schemas.microsoft.com/office/drawing/2014/main" id="{AA6D2E8A-B8CE-46A7-93DC-C599BEA76C50}"/>
                  </a:ext>
                </a:extLst>
              </p:cNvPr>
              <p:cNvSpPr/>
              <p:nvPr/>
            </p:nvSpPr>
            <p:spPr>
              <a:xfrm>
                <a:off x="6159876" y="3439220"/>
                <a:ext cx="147227" cy="247857"/>
              </a:xfrm>
              <a:custGeom>
                <a:avLst/>
                <a:gdLst/>
                <a:ahLst/>
                <a:cxnLst/>
                <a:rect l="l" t="t" r="r" b="b"/>
                <a:pathLst>
                  <a:path w="4278" h="7202" extrusionOk="0">
                    <a:moveTo>
                      <a:pt x="2129" y="0"/>
                    </a:moveTo>
                    <a:cubicBezTo>
                      <a:pt x="955" y="0"/>
                      <a:pt x="0" y="1611"/>
                      <a:pt x="0" y="3601"/>
                    </a:cubicBezTo>
                    <a:cubicBezTo>
                      <a:pt x="0" y="5590"/>
                      <a:pt x="935" y="7201"/>
                      <a:pt x="2129" y="7201"/>
                    </a:cubicBezTo>
                    <a:cubicBezTo>
                      <a:pt x="3302" y="7201"/>
                      <a:pt x="4277" y="5590"/>
                      <a:pt x="4277" y="3601"/>
                    </a:cubicBezTo>
                    <a:cubicBezTo>
                      <a:pt x="4277" y="1611"/>
                      <a:pt x="3322" y="0"/>
                      <a:pt x="2129"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1" name="Google Shape;2575;p31">
                <a:extLst>
                  <a:ext uri="{FF2B5EF4-FFF2-40B4-BE49-F238E27FC236}">
                    <a16:creationId xmlns:a16="http://schemas.microsoft.com/office/drawing/2014/main" id="{0F7B9947-9257-4AE7-BD94-027CDE7B0AEA}"/>
                  </a:ext>
                </a:extLst>
              </p:cNvPr>
              <p:cNvSpPr/>
              <p:nvPr/>
            </p:nvSpPr>
            <p:spPr>
              <a:xfrm>
                <a:off x="5145291" y="3439220"/>
                <a:ext cx="147227" cy="247857"/>
              </a:xfrm>
              <a:custGeom>
                <a:avLst/>
                <a:gdLst/>
                <a:ahLst/>
                <a:cxnLst/>
                <a:rect l="l" t="t" r="r" b="b"/>
                <a:pathLst>
                  <a:path w="4278" h="7202" extrusionOk="0">
                    <a:moveTo>
                      <a:pt x="2149" y="0"/>
                    </a:moveTo>
                    <a:cubicBezTo>
                      <a:pt x="975" y="0"/>
                      <a:pt x="0" y="1611"/>
                      <a:pt x="0" y="3601"/>
                    </a:cubicBezTo>
                    <a:cubicBezTo>
                      <a:pt x="0" y="5590"/>
                      <a:pt x="955" y="7201"/>
                      <a:pt x="2149" y="7201"/>
                    </a:cubicBezTo>
                    <a:cubicBezTo>
                      <a:pt x="3322" y="7201"/>
                      <a:pt x="4277" y="5590"/>
                      <a:pt x="4277" y="3601"/>
                    </a:cubicBezTo>
                    <a:cubicBezTo>
                      <a:pt x="4277" y="1611"/>
                      <a:pt x="3322" y="0"/>
                      <a:pt x="2149"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2" name="Google Shape;2576;p31">
                <a:extLst>
                  <a:ext uri="{FF2B5EF4-FFF2-40B4-BE49-F238E27FC236}">
                    <a16:creationId xmlns:a16="http://schemas.microsoft.com/office/drawing/2014/main" id="{9EC55244-8CB8-4A44-9876-B2BF7B321CFE}"/>
                  </a:ext>
                </a:extLst>
              </p:cNvPr>
              <p:cNvSpPr/>
              <p:nvPr/>
            </p:nvSpPr>
            <p:spPr>
              <a:xfrm>
                <a:off x="5144603" y="2421877"/>
                <a:ext cx="1162504" cy="1109092"/>
              </a:xfrm>
              <a:custGeom>
                <a:avLst/>
                <a:gdLst/>
                <a:ahLst/>
                <a:cxnLst/>
                <a:rect l="l" t="t" r="r" b="b"/>
                <a:pathLst>
                  <a:path w="33779" h="32227" extrusionOk="0">
                    <a:moveTo>
                      <a:pt x="9589" y="0"/>
                    </a:moveTo>
                    <a:lnTo>
                      <a:pt x="4297" y="756"/>
                    </a:lnTo>
                    <a:lnTo>
                      <a:pt x="4297" y="796"/>
                    </a:lnTo>
                    <a:cubicBezTo>
                      <a:pt x="3740" y="915"/>
                      <a:pt x="876" y="1731"/>
                      <a:pt x="697" y="6366"/>
                    </a:cubicBezTo>
                    <a:cubicBezTo>
                      <a:pt x="498" y="11498"/>
                      <a:pt x="0" y="32187"/>
                      <a:pt x="0" y="32187"/>
                    </a:cubicBezTo>
                    <a:lnTo>
                      <a:pt x="4417" y="32187"/>
                    </a:lnTo>
                    <a:lnTo>
                      <a:pt x="5053" y="14840"/>
                    </a:lnTo>
                    <a:lnTo>
                      <a:pt x="6326" y="32147"/>
                    </a:lnTo>
                    <a:lnTo>
                      <a:pt x="16909" y="32227"/>
                    </a:lnTo>
                    <a:lnTo>
                      <a:pt x="27492" y="32167"/>
                    </a:lnTo>
                    <a:lnTo>
                      <a:pt x="28745" y="14840"/>
                    </a:lnTo>
                    <a:lnTo>
                      <a:pt x="29402" y="32227"/>
                    </a:lnTo>
                    <a:lnTo>
                      <a:pt x="33778" y="32227"/>
                    </a:lnTo>
                    <a:lnTo>
                      <a:pt x="33778" y="32187"/>
                    </a:lnTo>
                    <a:cubicBezTo>
                      <a:pt x="33778" y="32187"/>
                      <a:pt x="33241" y="11498"/>
                      <a:pt x="33082" y="6366"/>
                    </a:cubicBezTo>
                    <a:cubicBezTo>
                      <a:pt x="32903" y="1731"/>
                      <a:pt x="30038" y="915"/>
                      <a:pt x="29461" y="796"/>
                    </a:cubicBezTo>
                    <a:lnTo>
                      <a:pt x="29461" y="756"/>
                    </a:lnTo>
                    <a:lnTo>
                      <a:pt x="24190" y="0"/>
                    </a:lnTo>
                    <a:lnTo>
                      <a:pt x="16889" y="5272"/>
                    </a:lnTo>
                    <a:lnTo>
                      <a:pt x="9589" y="0"/>
                    </a:lnTo>
                    <a:close/>
                  </a:path>
                </a:pathLst>
              </a:custGeom>
              <a:solidFill>
                <a:schemeClr val="accent3"/>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3" name="Google Shape;2577;p31">
                <a:extLst>
                  <a:ext uri="{FF2B5EF4-FFF2-40B4-BE49-F238E27FC236}">
                    <a16:creationId xmlns:a16="http://schemas.microsoft.com/office/drawing/2014/main" id="{0B3F9738-8F1A-4524-B57E-548E4029E6E9}"/>
                  </a:ext>
                </a:extLst>
              </p:cNvPr>
              <p:cNvSpPr/>
              <p:nvPr/>
            </p:nvSpPr>
            <p:spPr>
              <a:xfrm>
                <a:off x="5475261" y="1691383"/>
                <a:ext cx="501186" cy="694254"/>
              </a:xfrm>
              <a:custGeom>
                <a:avLst/>
                <a:gdLst/>
                <a:ahLst/>
                <a:cxnLst/>
                <a:rect l="l" t="t" r="r" b="b"/>
                <a:pathLst>
                  <a:path w="14563" h="20173" extrusionOk="0">
                    <a:moveTo>
                      <a:pt x="7281" y="1"/>
                    </a:moveTo>
                    <a:cubicBezTo>
                      <a:pt x="3243" y="1"/>
                      <a:pt x="1" y="4517"/>
                      <a:pt x="1" y="10067"/>
                    </a:cubicBezTo>
                    <a:cubicBezTo>
                      <a:pt x="1" y="11479"/>
                      <a:pt x="597" y="13369"/>
                      <a:pt x="955" y="14582"/>
                    </a:cubicBezTo>
                    <a:cubicBezTo>
                      <a:pt x="956" y="14582"/>
                      <a:pt x="956" y="14582"/>
                      <a:pt x="956" y="14582"/>
                    </a:cubicBezTo>
                    <a:cubicBezTo>
                      <a:pt x="1021" y="14582"/>
                      <a:pt x="4245" y="19458"/>
                      <a:pt x="6068" y="20033"/>
                    </a:cubicBezTo>
                    <a:cubicBezTo>
                      <a:pt x="6466" y="20132"/>
                      <a:pt x="6864" y="20172"/>
                      <a:pt x="7281" y="20172"/>
                    </a:cubicBezTo>
                    <a:cubicBezTo>
                      <a:pt x="7699" y="20172"/>
                      <a:pt x="8097" y="20132"/>
                      <a:pt x="8495" y="20033"/>
                    </a:cubicBezTo>
                    <a:cubicBezTo>
                      <a:pt x="10301" y="19477"/>
                      <a:pt x="13634" y="14503"/>
                      <a:pt x="13647" y="14503"/>
                    </a:cubicBezTo>
                    <a:cubicBezTo>
                      <a:pt x="13647" y="14503"/>
                      <a:pt x="13647" y="14503"/>
                      <a:pt x="13647" y="14503"/>
                    </a:cubicBezTo>
                    <a:cubicBezTo>
                      <a:pt x="14025" y="13289"/>
                      <a:pt x="14562" y="11499"/>
                      <a:pt x="14562" y="10067"/>
                    </a:cubicBezTo>
                    <a:cubicBezTo>
                      <a:pt x="14562" y="4517"/>
                      <a:pt x="11300" y="1"/>
                      <a:pt x="7281" y="1"/>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4" name="Google Shape;2578;p31">
                <a:extLst>
                  <a:ext uri="{FF2B5EF4-FFF2-40B4-BE49-F238E27FC236}">
                    <a16:creationId xmlns:a16="http://schemas.microsoft.com/office/drawing/2014/main" id="{3CCDAA16-ED11-4555-8B12-EC762C0DCDC3}"/>
                  </a:ext>
                </a:extLst>
              </p:cNvPr>
              <p:cNvSpPr/>
              <p:nvPr/>
            </p:nvSpPr>
            <p:spPr>
              <a:xfrm>
                <a:off x="5435546" y="1960819"/>
                <a:ext cx="68520" cy="124582"/>
              </a:xfrm>
              <a:custGeom>
                <a:avLst/>
                <a:gdLst/>
                <a:ahLst/>
                <a:cxnLst/>
                <a:rect l="l" t="t" r="r" b="b"/>
                <a:pathLst>
                  <a:path w="1991" h="3620" extrusionOk="0">
                    <a:moveTo>
                      <a:pt x="736" y="0"/>
                    </a:moveTo>
                    <a:cubicBezTo>
                      <a:pt x="710" y="0"/>
                      <a:pt x="683" y="3"/>
                      <a:pt x="657" y="10"/>
                    </a:cubicBezTo>
                    <a:cubicBezTo>
                      <a:pt x="200" y="109"/>
                      <a:pt x="1" y="1004"/>
                      <a:pt x="200" y="1999"/>
                    </a:cubicBezTo>
                    <a:cubicBezTo>
                      <a:pt x="386" y="2932"/>
                      <a:pt x="835" y="3619"/>
                      <a:pt x="1268" y="3619"/>
                    </a:cubicBezTo>
                    <a:cubicBezTo>
                      <a:pt x="1296" y="3619"/>
                      <a:pt x="1325" y="3616"/>
                      <a:pt x="1354" y="3610"/>
                    </a:cubicBezTo>
                    <a:cubicBezTo>
                      <a:pt x="1791" y="3511"/>
                      <a:pt x="1990" y="2616"/>
                      <a:pt x="1791" y="1621"/>
                    </a:cubicBezTo>
                    <a:cubicBezTo>
                      <a:pt x="1605" y="688"/>
                      <a:pt x="1138" y="0"/>
                      <a:pt x="736"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5" name="Google Shape;2579;p31">
                <a:extLst>
                  <a:ext uri="{FF2B5EF4-FFF2-40B4-BE49-F238E27FC236}">
                    <a16:creationId xmlns:a16="http://schemas.microsoft.com/office/drawing/2014/main" id="{32062EA6-B182-496E-961D-CA1EC9A4D0A2}"/>
                  </a:ext>
                </a:extLst>
              </p:cNvPr>
              <p:cNvSpPr/>
              <p:nvPr/>
            </p:nvSpPr>
            <p:spPr>
              <a:xfrm>
                <a:off x="5948328" y="1960819"/>
                <a:ext cx="68486" cy="124582"/>
              </a:xfrm>
              <a:custGeom>
                <a:avLst/>
                <a:gdLst/>
                <a:ahLst/>
                <a:cxnLst/>
                <a:rect l="l" t="t" r="r" b="b"/>
                <a:pathLst>
                  <a:path w="1990" h="3620" extrusionOk="0">
                    <a:moveTo>
                      <a:pt x="1251" y="0"/>
                    </a:moveTo>
                    <a:cubicBezTo>
                      <a:pt x="835" y="0"/>
                      <a:pt x="386" y="688"/>
                      <a:pt x="199" y="1621"/>
                    </a:cubicBezTo>
                    <a:cubicBezTo>
                      <a:pt x="0" y="2616"/>
                      <a:pt x="199" y="3511"/>
                      <a:pt x="637" y="3610"/>
                    </a:cubicBezTo>
                    <a:cubicBezTo>
                      <a:pt x="665" y="3616"/>
                      <a:pt x="694" y="3619"/>
                      <a:pt x="723" y="3619"/>
                    </a:cubicBezTo>
                    <a:cubicBezTo>
                      <a:pt x="1155" y="3619"/>
                      <a:pt x="1604" y="2932"/>
                      <a:pt x="1791" y="1999"/>
                    </a:cubicBezTo>
                    <a:cubicBezTo>
                      <a:pt x="1990" y="1004"/>
                      <a:pt x="1791" y="109"/>
                      <a:pt x="1333" y="10"/>
                    </a:cubicBezTo>
                    <a:cubicBezTo>
                      <a:pt x="1306" y="3"/>
                      <a:pt x="1279" y="0"/>
                      <a:pt x="1251"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6" name="Google Shape;2580;p31">
                <a:extLst>
                  <a:ext uri="{FF2B5EF4-FFF2-40B4-BE49-F238E27FC236}">
                    <a16:creationId xmlns:a16="http://schemas.microsoft.com/office/drawing/2014/main" id="{737C65FF-6C1A-42EE-8235-C7B226DC0C17}"/>
                  </a:ext>
                </a:extLst>
              </p:cNvPr>
              <p:cNvSpPr/>
              <p:nvPr/>
            </p:nvSpPr>
            <p:spPr>
              <a:xfrm>
                <a:off x="5421195" y="1658964"/>
                <a:ext cx="609318" cy="395325"/>
              </a:xfrm>
              <a:custGeom>
                <a:avLst/>
                <a:gdLst/>
                <a:ahLst/>
                <a:cxnLst/>
                <a:rect l="l" t="t" r="r" b="b"/>
                <a:pathLst>
                  <a:path w="17705" h="11487" extrusionOk="0">
                    <a:moveTo>
                      <a:pt x="7138" y="1"/>
                    </a:moveTo>
                    <a:cubicBezTo>
                      <a:pt x="4911" y="1"/>
                      <a:pt x="1257" y="1414"/>
                      <a:pt x="895" y="7866"/>
                    </a:cubicBezTo>
                    <a:cubicBezTo>
                      <a:pt x="895" y="7866"/>
                      <a:pt x="0" y="8781"/>
                      <a:pt x="796" y="11486"/>
                    </a:cubicBezTo>
                    <a:cubicBezTo>
                      <a:pt x="796" y="11486"/>
                      <a:pt x="433" y="8905"/>
                      <a:pt x="1194" y="8905"/>
                    </a:cubicBezTo>
                    <a:cubicBezTo>
                      <a:pt x="1324" y="8905"/>
                      <a:pt x="1487" y="8981"/>
                      <a:pt x="1691" y="9159"/>
                    </a:cubicBezTo>
                    <a:cubicBezTo>
                      <a:pt x="1691" y="9159"/>
                      <a:pt x="1989" y="10074"/>
                      <a:pt x="1910" y="11227"/>
                    </a:cubicBezTo>
                    <a:cubicBezTo>
                      <a:pt x="1910" y="11227"/>
                      <a:pt x="2268" y="8741"/>
                      <a:pt x="2666" y="7945"/>
                    </a:cubicBezTo>
                    <a:cubicBezTo>
                      <a:pt x="3064" y="7130"/>
                      <a:pt x="5669" y="5578"/>
                      <a:pt x="7420" y="5578"/>
                    </a:cubicBezTo>
                    <a:lnTo>
                      <a:pt x="10304" y="5578"/>
                    </a:lnTo>
                    <a:cubicBezTo>
                      <a:pt x="12035" y="5578"/>
                      <a:pt x="14621" y="7130"/>
                      <a:pt x="15039" y="7945"/>
                    </a:cubicBezTo>
                    <a:cubicBezTo>
                      <a:pt x="15437" y="8741"/>
                      <a:pt x="15795" y="11227"/>
                      <a:pt x="15795" y="11227"/>
                    </a:cubicBezTo>
                    <a:cubicBezTo>
                      <a:pt x="15715" y="10074"/>
                      <a:pt x="16014" y="9159"/>
                      <a:pt x="16014" y="9159"/>
                    </a:cubicBezTo>
                    <a:cubicBezTo>
                      <a:pt x="16215" y="8986"/>
                      <a:pt x="16378" y="8912"/>
                      <a:pt x="16507" y="8912"/>
                    </a:cubicBezTo>
                    <a:cubicBezTo>
                      <a:pt x="17272" y="8912"/>
                      <a:pt x="16909" y="11486"/>
                      <a:pt x="16909" y="11486"/>
                    </a:cubicBezTo>
                    <a:cubicBezTo>
                      <a:pt x="17705" y="8801"/>
                      <a:pt x="16809" y="7866"/>
                      <a:pt x="16809" y="7866"/>
                    </a:cubicBezTo>
                    <a:cubicBezTo>
                      <a:pt x="16458" y="1441"/>
                      <a:pt x="12770" y="23"/>
                      <a:pt x="10488" y="23"/>
                    </a:cubicBezTo>
                    <a:cubicBezTo>
                      <a:pt x="9668" y="23"/>
                      <a:pt x="9029" y="206"/>
                      <a:pt x="8793" y="406"/>
                    </a:cubicBezTo>
                    <a:cubicBezTo>
                      <a:pt x="8608" y="200"/>
                      <a:pt x="7974" y="1"/>
                      <a:pt x="7138" y="1"/>
                    </a:cubicBezTo>
                    <a:close/>
                  </a:path>
                </a:pathLst>
              </a:custGeom>
              <a:solidFill>
                <a:schemeClr val="tx1"/>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7" name="Google Shape;2581;p31">
                <a:extLst>
                  <a:ext uri="{FF2B5EF4-FFF2-40B4-BE49-F238E27FC236}">
                    <a16:creationId xmlns:a16="http://schemas.microsoft.com/office/drawing/2014/main" id="{D9684938-FBE1-4A22-B33B-B13B35C1DBD7}"/>
                  </a:ext>
                </a:extLst>
              </p:cNvPr>
              <p:cNvSpPr/>
              <p:nvPr/>
            </p:nvSpPr>
            <p:spPr>
              <a:xfrm>
                <a:off x="5523201" y="1756428"/>
                <a:ext cx="439548" cy="235536"/>
              </a:xfrm>
              <a:custGeom>
                <a:avLst/>
                <a:gdLst/>
                <a:ahLst/>
                <a:cxnLst/>
                <a:rect l="l" t="t" r="r" b="b"/>
                <a:pathLst>
                  <a:path w="12772" h="6844" extrusionOk="0">
                    <a:moveTo>
                      <a:pt x="4836" y="1"/>
                    </a:moveTo>
                    <a:cubicBezTo>
                      <a:pt x="4835" y="1"/>
                      <a:pt x="4835" y="1"/>
                      <a:pt x="4834" y="1"/>
                    </a:cubicBezTo>
                    <a:cubicBezTo>
                      <a:pt x="4774" y="21"/>
                      <a:pt x="3243" y="916"/>
                      <a:pt x="1950" y="1692"/>
                    </a:cubicBezTo>
                    <a:lnTo>
                      <a:pt x="1691" y="1692"/>
                    </a:lnTo>
                    <a:cubicBezTo>
                      <a:pt x="1691" y="1692"/>
                      <a:pt x="1731" y="1711"/>
                      <a:pt x="1790" y="1791"/>
                    </a:cubicBezTo>
                    <a:cubicBezTo>
                      <a:pt x="816" y="2368"/>
                      <a:pt x="0" y="2865"/>
                      <a:pt x="0" y="2865"/>
                    </a:cubicBezTo>
                    <a:cubicBezTo>
                      <a:pt x="0" y="2865"/>
                      <a:pt x="3004" y="4377"/>
                      <a:pt x="6604" y="4934"/>
                    </a:cubicBezTo>
                    <a:cubicBezTo>
                      <a:pt x="6823" y="4974"/>
                      <a:pt x="7062" y="5034"/>
                      <a:pt x="7261" y="5034"/>
                    </a:cubicBezTo>
                    <a:cubicBezTo>
                      <a:pt x="7718" y="5073"/>
                      <a:pt x="8176" y="5133"/>
                      <a:pt x="8653" y="5133"/>
                    </a:cubicBezTo>
                    <a:cubicBezTo>
                      <a:pt x="10145" y="5332"/>
                      <a:pt x="11080" y="5690"/>
                      <a:pt x="11080" y="5690"/>
                    </a:cubicBezTo>
                    <a:cubicBezTo>
                      <a:pt x="10842" y="5471"/>
                      <a:pt x="10145" y="5272"/>
                      <a:pt x="9489" y="5133"/>
                    </a:cubicBezTo>
                    <a:cubicBezTo>
                      <a:pt x="9966" y="5133"/>
                      <a:pt x="10444" y="5073"/>
                      <a:pt x="10901" y="4994"/>
                    </a:cubicBezTo>
                    <a:cubicBezTo>
                      <a:pt x="11399" y="5491"/>
                      <a:pt x="11737" y="6088"/>
                      <a:pt x="11697" y="6844"/>
                    </a:cubicBezTo>
                    <a:cubicBezTo>
                      <a:pt x="11697" y="6844"/>
                      <a:pt x="11876" y="5849"/>
                      <a:pt x="11279" y="4934"/>
                    </a:cubicBezTo>
                    <a:cubicBezTo>
                      <a:pt x="11796" y="4934"/>
                      <a:pt x="12294" y="4815"/>
                      <a:pt x="12771" y="4636"/>
                    </a:cubicBezTo>
                    <a:lnTo>
                      <a:pt x="12393" y="3979"/>
                    </a:lnTo>
                    <a:cubicBezTo>
                      <a:pt x="12433" y="3959"/>
                      <a:pt x="12453" y="3959"/>
                      <a:pt x="12473" y="3939"/>
                    </a:cubicBezTo>
                    <a:lnTo>
                      <a:pt x="11399" y="2288"/>
                    </a:lnTo>
                    <a:cubicBezTo>
                      <a:pt x="11399" y="2288"/>
                      <a:pt x="5048" y="1"/>
                      <a:pt x="4836" y="1"/>
                    </a:cubicBezTo>
                    <a:close/>
                  </a:path>
                </a:pathLst>
              </a:custGeom>
              <a:solidFill>
                <a:schemeClr val="tx1"/>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8" name="Google Shape;2582;p31">
                <a:extLst>
                  <a:ext uri="{FF2B5EF4-FFF2-40B4-BE49-F238E27FC236}">
                    <a16:creationId xmlns:a16="http://schemas.microsoft.com/office/drawing/2014/main" id="{C3E892F4-8EFE-4FF0-B508-6B5FC79D84E8}"/>
                  </a:ext>
                </a:extLst>
              </p:cNvPr>
              <p:cNvSpPr/>
              <p:nvPr/>
            </p:nvSpPr>
            <p:spPr>
              <a:xfrm>
                <a:off x="3265637" y="2259610"/>
                <a:ext cx="284130" cy="253363"/>
              </a:xfrm>
              <a:custGeom>
                <a:avLst/>
                <a:gdLst/>
                <a:ahLst/>
                <a:cxnLst/>
                <a:rect l="l" t="t" r="r" b="b"/>
                <a:pathLst>
                  <a:path w="8256" h="7362" extrusionOk="0">
                    <a:moveTo>
                      <a:pt x="0" y="1"/>
                    </a:moveTo>
                    <a:lnTo>
                      <a:pt x="0" y="6128"/>
                    </a:lnTo>
                    <a:cubicBezTo>
                      <a:pt x="0" y="6824"/>
                      <a:pt x="1830" y="7361"/>
                      <a:pt x="4118" y="7361"/>
                    </a:cubicBezTo>
                    <a:cubicBezTo>
                      <a:pt x="6406" y="7361"/>
                      <a:pt x="8256" y="6804"/>
                      <a:pt x="8256" y="6128"/>
                    </a:cubicBezTo>
                    <a:lnTo>
                      <a:pt x="8256" y="1"/>
                    </a:lnTo>
                    <a:close/>
                  </a:path>
                </a:pathLst>
              </a:custGeom>
              <a:solidFill>
                <a:srgbClr val="EE7A7D"/>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9" name="Google Shape;2583;p31">
                <a:extLst>
                  <a:ext uri="{FF2B5EF4-FFF2-40B4-BE49-F238E27FC236}">
                    <a16:creationId xmlns:a16="http://schemas.microsoft.com/office/drawing/2014/main" id="{A5E02750-35C6-453E-824D-FAF75CBE802E}"/>
                  </a:ext>
                </a:extLst>
              </p:cNvPr>
              <p:cNvSpPr/>
              <p:nvPr/>
            </p:nvSpPr>
            <p:spPr>
              <a:xfrm>
                <a:off x="3221138" y="2378755"/>
                <a:ext cx="378599" cy="501840"/>
              </a:xfrm>
              <a:custGeom>
                <a:avLst/>
                <a:gdLst/>
                <a:ahLst/>
                <a:cxnLst/>
                <a:rect l="l" t="t" r="r" b="b"/>
                <a:pathLst>
                  <a:path w="11001" h="14582" extrusionOk="0">
                    <a:moveTo>
                      <a:pt x="0" y="0"/>
                    </a:moveTo>
                    <a:lnTo>
                      <a:pt x="0" y="14582"/>
                    </a:lnTo>
                    <a:lnTo>
                      <a:pt x="11001" y="14582"/>
                    </a:lnTo>
                    <a:lnTo>
                      <a:pt x="11001" y="0"/>
                    </a:lnTo>
                    <a:lnTo>
                      <a:pt x="5510" y="2149"/>
                    </a:lnTo>
                    <a:lnTo>
                      <a:pt x="0" y="0"/>
                    </a:lnTo>
                    <a:close/>
                  </a:path>
                </a:pathLst>
              </a:custGeom>
              <a:solidFill>
                <a:srgbClr val="EBEBEA"/>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0" name="Google Shape;2584;p31">
                <a:extLst>
                  <a:ext uri="{FF2B5EF4-FFF2-40B4-BE49-F238E27FC236}">
                    <a16:creationId xmlns:a16="http://schemas.microsoft.com/office/drawing/2014/main" id="{372F2F28-F528-4C22-859C-E232FD6DB01D}"/>
                  </a:ext>
                </a:extLst>
              </p:cNvPr>
              <p:cNvSpPr/>
              <p:nvPr/>
            </p:nvSpPr>
            <p:spPr>
              <a:xfrm>
                <a:off x="3159501" y="2378755"/>
                <a:ext cx="251298" cy="191038"/>
              </a:xfrm>
              <a:custGeom>
                <a:avLst/>
                <a:gdLst/>
                <a:ahLst/>
                <a:cxnLst/>
                <a:rect l="l" t="t" r="r" b="b"/>
                <a:pathLst>
                  <a:path w="7302" h="5551" extrusionOk="0">
                    <a:moveTo>
                      <a:pt x="1791" y="0"/>
                    </a:moveTo>
                    <a:lnTo>
                      <a:pt x="1" y="1253"/>
                    </a:lnTo>
                    <a:lnTo>
                      <a:pt x="2308" y="5550"/>
                    </a:lnTo>
                    <a:lnTo>
                      <a:pt x="7301" y="2149"/>
                    </a:lnTo>
                    <a:lnTo>
                      <a:pt x="1791" y="0"/>
                    </a:lnTo>
                    <a:close/>
                  </a:path>
                </a:pathLst>
              </a:custGeom>
              <a:solidFill>
                <a:srgbClr val="DBDBD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1" name="Google Shape;2585;p31">
                <a:extLst>
                  <a:ext uri="{FF2B5EF4-FFF2-40B4-BE49-F238E27FC236}">
                    <a16:creationId xmlns:a16="http://schemas.microsoft.com/office/drawing/2014/main" id="{9A562788-D2FF-4001-9D40-F750A9203871}"/>
                  </a:ext>
                </a:extLst>
              </p:cNvPr>
              <p:cNvSpPr/>
              <p:nvPr/>
            </p:nvSpPr>
            <p:spPr>
              <a:xfrm>
                <a:off x="3410764" y="2378755"/>
                <a:ext cx="251952" cy="183501"/>
              </a:xfrm>
              <a:custGeom>
                <a:avLst/>
                <a:gdLst/>
                <a:ahLst/>
                <a:cxnLst/>
                <a:rect l="l" t="t" r="r" b="b"/>
                <a:pathLst>
                  <a:path w="7321" h="5332" extrusionOk="0">
                    <a:moveTo>
                      <a:pt x="5491" y="0"/>
                    </a:moveTo>
                    <a:lnTo>
                      <a:pt x="0" y="2149"/>
                    </a:lnTo>
                    <a:lnTo>
                      <a:pt x="4994" y="5331"/>
                    </a:lnTo>
                    <a:lnTo>
                      <a:pt x="7321" y="1253"/>
                    </a:lnTo>
                    <a:lnTo>
                      <a:pt x="5491" y="0"/>
                    </a:lnTo>
                    <a:close/>
                  </a:path>
                </a:pathLst>
              </a:custGeom>
              <a:solidFill>
                <a:srgbClr val="DBDBD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2" name="Google Shape;2586;p31">
                <a:extLst>
                  <a:ext uri="{FF2B5EF4-FFF2-40B4-BE49-F238E27FC236}">
                    <a16:creationId xmlns:a16="http://schemas.microsoft.com/office/drawing/2014/main" id="{61224402-C28B-4129-A52A-26B2F7401799}"/>
                  </a:ext>
                </a:extLst>
              </p:cNvPr>
              <p:cNvSpPr/>
              <p:nvPr/>
            </p:nvSpPr>
            <p:spPr>
              <a:xfrm>
                <a:off x="3844805" y="3439220"/>
                <a:ext cx="147227" cy="247857"/>
              </a:xfrm>
              <a:custGeom>
                <a:avLst/>
                <a:gdLst/>
                <a:ahLst/>
                <a:cxnLst/>
                <a:rect l="l" t="t" r="r" b="b"/>
                <a:pathLst>
                  <a:path w="4278" h="7202" extrusionOk="0">
                    <a:moveTo>
                      <a:pt x="2129" y="0"/>
                    </a:moveTo>
                    <a:cubicBezTo>
                      <a:pt x="975" y="0"/>
                      <a:pt x="0" y="1611"/>
                      <a:pt x="0" y="3601"/>
                    </a:cubicBezTo>
                    <a:cubicBezTo>
                      <a:pt x="0" y="5590"/>
                      <a:pt x="935" y="7201"/>
                      <a:pt x="2129" y="7201"/>
                    </a:cubicBezTo>
                    <a:cubicBezTo>
                      <a:pt x="3303" y="7201"/>
                      <a:pt x="4277" y="5590"/>
                      <a:pt x="4277" y="3601"/>
                    </a:cubicBezTo>
                    <a:cubicBezTo>
                      <a:pt x="4277" y="1611"/>
                      <a:pt x="3303" y="0"/>
                      <a:pt x="2129"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3" name="Google Shape;2587;p31">
                <a:extLst>
                  <a:ext uri="{FF2B5EF4-FFF2-40B4-BE49-F238E27FC236}">
                    <a16:creationId xmlns:a16="http://schemas.microsoft.com/office/drawing/2014/main" id="{AC11D4E1-7232-4AF7-9D57-AFE16E164C2F}"/>
                  </a:ext>
                </a:extLst>
              </p:cNvPr>
              <p:cNvSpPr/>
              <p:nvPr/>
            </p:nvSpPr>
            <p:spPr>
              <a:xfrm>
                <a:off x="2829531" y="3439220"/>
                <a:ext cx="147227" cy="247857"/>
              </a:xfrm>
              <a:custGeom>
                <a:avLst/>
                <a:gdLst/>
                <a:ahLst/>
                <a:cxnLst/>
                <a:rect l="l" t="t" r="r" b="b"/>
                <a:pathLst>
                  <a:path w="4278" h="7202" extrusionOk="0">
                    <a:moveTo>
                      <a:pt x="2149" y="0"/>
                    </a:moveTo>
                    <a:cubicBezTo>
                      <a:pt x="975" y="0"/>
                      <a:pt x="1" y="1611"/>
                      <a:pt x="1" y="3601"/>
                    </a:cubicBezTo>
                    <a:cubicBezTo>
                      <a:pt x="1" y="5590"/>
                      <a:pt x="955" y="7201"/>
                      <a:pt x="2149" y="7201"/>
                    </a:cubicBezTo>
                    <a:cubicBezTo>
                      <a:pt x="3323" y="7201"/>
                      <a:pt x="4278" y="5590"/>
                      <a:pt x="4278" y="3601"/>
                    </a:cubicBezTo>
                    <a:cubicBezTo>
                      <a:pt x="4278" y="1611"/>
                      <a:pt x="3343" y="0"/>
                      <a:pt x="2149"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4" name="Google Shape;2588;p31">
                <a:extLst>
                  <a:ext uri="{FF2B5EF4-FFF2-40B4-BE49-F238E27FC236}">
                    <a16:creationId xmlns:a16="http://schemas.microsoft.com/office/drawing/2014/main" id="{D44C6EBB-0576-45A8-B1F2-A6FCAA95AAAF}"/>
                  </a:ext>
                </a:extLst>
              </p:cNvPr>
              <p:cNvSpPr/>
              <p:nvPr/>
            </p:nvSpPr>
            <p:spPr>
              <a:xfrm>
                <a:off x="2829531" y="2421877"/>
                <a:ext cx="1162504" cy="1109092"/>
              </a:xfrm>
              <a:custGeom>
                <a:avLst/>
                <a:gdLst/>
                <a:ahLst/>
                <a:cxnLst/>
                <a:rect l="l" t="t" r="r" b="b"/>
                <a:pathLst>
                  <a:path w="33779" h="32227" extrusionOk="0">
                    <a:moveTo>
                      <a:pt x="9589" y="0"/>
                    </a:moveTo>
                    <a:lnTo>
                      <a:pt x="4317" y="756"/>
                    </a:lnTo>
                    <a:lnTo>
                      <a:pt x="4317" y="796"/>
                    </a:lnTo>
                    <a:cubicBezTo>
                      <a:pt x="3740" y="915"/>
                      <a:pt x="876" y="1731"/>
                      <a:pt x="697" y="6366"/>
                    </a:cubicBezTo>
                    <a:cubicBezTo>
                      <a:pt x="498" y="11498"/>
                      <a:pt x="1" y="32187"/>
                      <a:pt x="1" y="32187"/>
                    </a:cubicBezTo>
                    <a:lnTo>
                      <a:pt x="4417" y="32187"/>
                    </a:lnTo>
                    <a:lnTo>
                      <a:pt x="5053" y="14840"/>
                    </a:lnTo>
                    <a:lnTo>
                      <a:pt x="6326" y="32147"/>
                    </a:lnTo>
                    <a:lnTo>
                      <a:pt x="16929" y="32227"/>
                    </a:lnTo>
                    <a:lnTo>
                      <a:pt x="27492" y="32167"/>
                    </a:lnTo>
                    <a:lnTo>
                      <a:pt x="28765" y="14840"/>
                    </a:lnTo>
                    <a:lnTo>
                      <a:pt x="29402" y="32227"/>
                    </a:lnTo>
                    <a:lnTo>
                      <a:pt x="33778" y="32227"/>
                    </a:lnTo>
                    <a:lnTo>
                      <a:pt x="33778" y="32187"/>
                    </a:lnTo>
                    <a:cubicBezTo>
                      <a:pt x="33778" y="32187"/>
                      <a:pt x="33261" y="11498"/>
                      <a:pt x="33082" y="6366"/>
                    </a:cubicBezTo>
                    <a:cubicBezTo>
                      <a:pt x="32903" y="1731"/>
                      <a:pt x="30039" y="915"/>
                      <a:pt x="29482" y="796"/>
                    </a:cubicBezTo>
                    <a:lnTo>
                      <a:pt x="29482" y="756"/>
                    </a:lnTo>
                    <a:lnTo>
                      <a:pt x="24210" y="0"/>
                    </a:lnTo>
                    <a:lnTo>
                      <a:pt x="16889" y="5272"/>
                    </a:lnTo>
                    <a:lnTo>
                      <a:pt x="9589" y="0"/>
                    </a:lnTo>
                    <a:close/>
                  </a:path>
                </a:pathLst>
              </a:custGeom>
              <a:solidFill>
                <a:schemeClr val="accent5"/>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5" name="Google Shape;2589;p31">
                <a:extLst>
                  <a:ext uri="{FF2B5EF4-FFF2-40B4-BE49-F238E27FC236}">
                    <a16:creationId xmlns:a16="http://schemas.microsoft.com/office/drawing/2014/main" id="{5E8C62C8-C032-4993-8B07-C55B8C8D004C}"/>
                  </a:ext>
                </a:extLst>
              </p:cNvPr>
              <p:cNvSpPr/>
              <p:nvPr/>
            </p:nvSpPr>
            <p:spPr>
              <a:xfrm>
                <a:off x="3159501" y="1691383"/>
                <a:ext cx="501186" cy="694254"/>
              </a:xfrm>
              <a:custGeom>
                <a:avLst/>
                <a:gdLst/>
                <a:ahLst/>
                <a:cxnLst/>
                <a:rect l="l" t="t" r="r" b="b"/>
                <a:pathLst>
                  <a:path w="14563" h="20173" extrusionOk="0">
                    <a:moveTo>
                      <a:pt x="7282" y="1"/>
                    </a:moveTo>
                    <a:cubicBezTo>
                      <a:pt x="3263" y="1"/>
                      <a:pt x="1" y="4517"/>
                      <a:pt x="1" y="10067"/>
                    </a:cubicBezTo>
                    <a:cubicBezTo>
                      <a:pt x="1" y="11479"/>
                      <a:pt x="598" y="13369"/>
                      <a:pt x="976" y="14582"/>
                    </a:cubicBezTo>
                    <a:cubicBezTo>
                      <a:pt x="976" y="14582"/>
                      <a:pt x="976" y="14582"/>
                      <a:pt x="976" y="14582"/>
                    </a:cubicBezTo>
                    <a:cubicBezTo>
                      <a:pt x="1022" y="14582"/>
                      <a:pt x="4245" y="19458"/>
                      <a:pt x="6068" y="20033"/>
                    </a:cubicBezTo>
                    <a:cubicBezTo>
                      <a:pt x="6466" y="20132"/>
                      <a:pt x="6864" y="20172"/>
                      <a:pt x="7282" y="20172"/>
                    </a:cubicBezTo>
                    <a:cubicBezTo>
                      <a:pt x="7699" y="20172"/>
                      <a:pt x="8097" y="20132"/>
                      <a:pt x="8495" y="20033"/>
                    </a:cubicBezTo>
                    <a:cubicBezTo>
                      <a:pt x="10302" y="19477"/>
                      <a:pt x="13634" y="14503"/>
                      <a:pt x="13647" y="14503"/>
                    </a:cubicBezTo>
                    <a:cubicBezTo>
                      <a:pt x="13647" y="14503"/>
                      <a:pt x="13647" y="14503"/>
                      <a:pt x="13647" y="14503"/>
                    </a:cubicBezTo>
                    <a:cubicBezTo>
                      <a:pt x="14025" y="13289"/>
                      <a:pt x="14562" y="11499"/>
                      <a:pt x="14562" y="10067"/>
                    </a:cubicBezTo>
                    <a:cubicBezTo>
                      <a:pt x="14562" y="4517"/>
                      <a:pt x="11300" y="1"/>
                      <a:pt x="7282" y="1"/>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6" name="Google Shape;2590;p31">
                <a:extLst>
                  <a:ext uri="{FF2B5EF4-FFF2-40B4-BE49-F238E27FC236}">
                    <a16:creationId xmlns:a16="http://schemas.microsoft.com/office/drawing/2014/main" id="{F2758152-196B-424C-A63B-C51642917CF1}"/>
                  </a:ext>
                </a:extLst>
              </p:cNvPr>
              <p:cNvSpPr/>
              <p:nvPr/>
            </p:nvSpPr>
            <p:spPr>
              <a:xfrm>
                <a:off x="3119821" y="1960819"/>
                <a:ext cx="68486" cy="124582"/>
              </a:xfrm>
              <a:custGeom>
                <a:avLst/>
                <a:gdLst/>
                <a:ahLst/>
                <a:cxnLst/>
                <a:rect l="l" t="t" r="r" b="b"/>
                <a:pathLst>
                  <a:path w="1990" h="3620" extrusionOk="0">
                    <a:moveTo>
                      <a:pt x="739" y="0"/>
                    </a:moveTo>
                    <a:cubicBezTo>
                      <a:pt x="711" y="0"/>
                      <a:pt x="684" y="3"/>
                      <a:pt x="657" y="10"/>
                    </a:cubicBezTo>
                    <a:cubicBezTo>
                      <a:pt x="199" y="109"/>
                      <a:pt x="0" y="1004"/>
                      <a:pt x="199" y="1999"/>
                    </a:cubicBezTo>
                    <a:cubicBezTo>
                      <a:pt x="386" y="2932"/>
                      <a:pt x="835" y="3619"/>
                      <a:pt x="1267" y="3619"/>
                    </a:cubicBezTo>
                    <a:cubicBezTo>
                      <a:pt x="1296" y="3619"/>
                      <a:pt x="1324" y="3616"/>
                      <a:pt x="1353" y="3610"/>
                    </a:cubicBezTo>
                    <a:cubicBezTo>
                      <a:pt x="1790" y="3511"/>
                      <a:pt x="1989" y="2616"/>
                      <a:pt x="1790" y="1621"/>
                    </a:cubicBezTo>
                    <a:cubicBezTo>
                      <a:pt x="1604" y="688"/>
                      <a:pt x="1155" y="0"/>
                      <a:pt x="739"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7" name="Google Shape;2591;p31">
                <a:extLst>
                  <a:ext uri="{FF2B5EF4-FFF2-40B4-BE49-F238E27FC236}">
                    <a16:creationId xmlns:a16="http://schemas.microsoft.com/office/drawing/2014/main" id="{84242CB9-4B3B-4798-8396-6291639CEC1D}"/>
                  </a:ext>
                </a:extLst>
              </p:cNvPr>
              <p:cNvSpPr/>
              <p:nvPr/>
            </p:nvSpPr>
            <p:spPr>
              <a:xfrm>
                <a:off x="3632568" y="1960819"/>
                <a:ext cx="68486" cy="124582"/>
              </a:xfrm>
              <a:custGeom>
                <a:avLst/>
                <a:gdLst/>
                <a:ahLst/>
                <a:cxnLst/>
                <a:rect l="l" t="t" r="r" b="b"/>
                <a:pathLst>
                  <a:path w="1990" h="3620" extrusionOk="0">
                    <a:moveTo>
                      <a:pt x="1251" y="0"/>
                    </a:moveTo>
                    <a:cubicBezTo>
                      <a:pt x="835" y="0"/>
                      <a:pt x="386" y="688"/>
                      <a:pt x="200" y="1621"/>
                    </a:cubicBezTo>
                    <a:cubicBezTo>
                      <a:pt x="1" y="2616"/>
                      <a:pt x="200" y="3511"/>
                      <a:pt x="637" y="3610"/>
                    </a:cubicBezTo>
                    <a:cubicBezTo>
                      <a:pt x="666" y="3616"/>
                      <a:pt x="694" y="3619"/>
                      <a:pt x="723" y="3619"/>
                    </a:cubicBezTo>
                    <a:cubicBezTo>
                      <a:pt x="1156" y="3619"/>
                      <a:pt x="1605" y="2932"/>
                      <a:pt x="1791" y="1999"/>
                    </a:cubicBezTo>
                    <a:cubicBezTo>
                      <a:pt x="1990" y="1004"/>
                      <a:pt x="1791" y="109"/>
                      <a:pt x="1334" y="10"/>
                    </a:cubicBezTo>
                    <a:cubicBezTo>
                      <a:pt x="1306" y="3"/>
                      <a:pt x="1279" y="0"/>
                      <a:pt x="1251"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8" name="Google Shape;2592;p31">
                <a:extLst>
                  <a:ext uri="{FF2B5EF4-FFF2-40B4-BE49-F238E27FC236}">
                    <a16:creationId xmlns:a16="http://schemas.microsoft.com/office/drawing/2014/main" id="{71D1AA2A-46CF-4730-8B82-768F8A547A38}"/>
                  </a:ext>
                </a:extLst>
              </p:cNvPr>
              <p:cNvSpPr/>
              <p:nvPr/>
            </p:nvSpPr>
            <p:spPr>
              <a:xfrm>
                <a:off x="3106124" y="1658964"/>
                <a:ext cx="608629" cy="395325"/>
              </a:xfrm>
              <a:custGeom>
                <a:avLst/>
                <a:gdLst/>
                <a:ahLst/>
                <a:cxnLst/>
                <a:rect l="l" t="t" r="r" b="b"/>
                <a:pathLst>
                  <a:path w="17685" h="11487" extrusionOk="0">
                    <a:moveTo>
                      <a:pt x="7110" y="1"/>
                    </a:moveTo>
                    <a:cubicBezTo>
                      <a:pt x="4883" y="1"/>
                      <a:pt x="1243" y="1414"/>
                      <a:pt x="895" y="7866"/>
                    </a:cubicBezTo>
                    <a:cubicBezTo>
                      <a:pt x="895" y="7866"/>
                      <a:pt x="0" y="8781"/>
                      <a:pt x="796" y="11486"/>
                    </a:cubicBezTo>
                    <a:cubicBezTo>
                      <a:pt x="796" y="11486"/>
                      <a:pt x="433" y="8905"/>
                      <a:pt x="1194" y="8905"/>
                    </a:cubicBezTo>
                    <a:cubicBezTo>
                      <a:pt x="1324" y="8905"/>
                      <a:pt x="1487" y="8981"/>
                      <a:pt x="1691" y="9159"/>
                    </a:cubicBezTo>
                    <a:cubicBezTo>
                      <a:pt x="1691" y="9159"/>
                      <a:pt x="1990" y="10074"/>
                      <a:pt x="1910" y="11227"/>
                    </a:cubicBezTo>
                    <a:cubicBezTo>
                      <a:pt x="1910" y="11227"/>
                      <a:pt x="2268" y="8741"/>
                      <a:pt x="2666" y="7945"/>
                    </a:cubicBezTo>
                    <a:cubicBezTo>
                      <a:pt x="3064" y="7130"/>
                      <a:pt x="5670" y="5578"/>
                      <a:pt x="7420" y="5578"/>
                    </a:cubicBezTo>
                    <a:lnTo>
                      <a:pt x="10305" y="5578"/>
                    </a:lnTo>
                    <a:cubicBezTo>
                      <a:pt x="12035" y="5578"/>
                      <a:pt x="14621" y="7130"/>
                      <a:pt x="15059" y="7945"/>
                    </a:cubicBezTo>
                    <a:cubicBezTo>
                      <a:pt x="15457" y="8741"/>
                      <a:pt x="15795" y="11227"/>
                      <a:pt x="15795" y="11227"/>
                    </a:cubicBezTo>
                    <a:cubicBezTo>
                      <a:pt x="15715" y="10074"/>
                      <a:pt x="16014" y="9159"/>
                      <a:pt x="16014" y="9159"/>
                    </a:cubicBezTo>
                    <a:cubicBezTo>
                      <a:pt x="16216" y="8986"/>
                      <a:pt x="16378" y="8912"/>
                      <a:pt x="16507" y="8912"/>
                    </a:cubicBezTo>
                    <a:cubicBezTo>
                      <a:pt x="17273" y="8912"/>
                      <a:pt x="16909" y="11486"/>
                      <a:pt x="16909" y="11486"/>
                    </a:cubicBezTo>
                    <a:cubicBezTo>
                      <a:pt x="17685" y="8801"/>
                      <a:pt x="16790" y="7866"/>
                      <a:pt x="16790" y="7866"/>
                    </a:cubicBezTo>
                    <a:cubicBezTo>
                      <a:pt x="16438" y="1441"/>
                      <a:pt x="12750" y="23"/>
                      <a:pt x="10468" y="23"/>
                    </a:cubicBezTo>
                    <a:cubicBezTo>
                      <a:pt x="9648" y="23"/>
                      <a:pt x="9010" y="206"/>
                      <a:pt x="8773" y="406"/>
                    </a:cubicBezTo>
                    <a:cubicBezTo>
                      <a:pt x="8583" y="200"/>
                      <a:pt x="7946" y="1"/>
                      <a:pt x="7110" y="1"/>
                    </a:cubicBezTo>
                    <a:close/>
                  </a:path>
                </a:pathLst>
              </a:custGeom>
              <a:solidFill>
                <a:schemeClr val="tx1"/>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9" name="Google Shape;2593;p31">
                <a:extLst>
                  <a:ext uri="{FF2B5EF4-FFF2-40B4-BE49-F238E27FC236}">
                    <a16:creationId xmlns:a16="http://schemas.microsoft.com/office/drawing/2014/main" id="{6661A98E-42B0-4616-B575-D3149EC5C9B0}"/>
                  </a:ext>
                </a:extLst>
              </p:cNvPr>
              <p:cNvSpPr/>
              <p:nvPr/>
            </p:nvSpPr>
            <p:spPr>
              <a:xfrm>
                <a:off x="3207441" y="1756428"/>
                <a:ext cx="439548" cy="235536"/>
              </a:xfrm>
              <a:custGeom>
                <a:avLst/>
                <a:gdLst/>
                <a:ahLst/>
                <a:cxnLst/>
                <a:rect l="l" t="t" r="r" b="b"/>
                <a:pathLst>
                  <a:path w="12772" h="6844" extrusionOk="0">
                    <a:moveTo>
                      <a:pt x="4837" y="1"/>
                    </a:moveTo>
                    <a:cubicBezTo>
                      <a:pt x="4836" y="1"/>
                      <a:pt x="4835" y="1"/>
                      <a:pt x="4834" y="1"/>
                    </a:cubicBezTo>
                    <a:cubicBezTo>
                      <a:pt x="4775" y="21"/>
                      <a:pt x="3243" y="916"/>
                      <a:pt x="1950" y="1692"/>
                    </a:cubicBezTo>
                    <a:lnTo>
                      <a:pt x="1691" y="1692"/>
                    </a:lnTo>
                    <a:cubicBezTo>
                      <a:pt x="1691" y="1692"/>
                      <a:pt x="1731" y="1711"/>
                      <a:pt x="1791" y="1791"/>
                    </a:cubicBezTo>
                    <a:cubicBezTo>
                      <a:pt x="816" y="2368"/>
                      <a:pt x="0" y="2865"/>
                      <a:pt x="0" y="2865"/>
                    </a:cubicBezTo>
                    <a:cubicBezTo>
                      <a:pt x="0" y="2865"/>
                      <a:pt x="3004" y="4377"/>
                      <a:pt x="6605" y="4934"/>
                    </a:cubicBezTo>
                    <a:cubicBezTo>
                      <a:pt x="6824" y="4974"/>
                      <a:pt x="7062" y="5034"/>
                      <a:pt x="7261" y="5034"/>
                    </a:cubicBezTo>
                    <a:cubicBezTo>
                      <a:pt x="7719" y="5073"/>
                      <a:pt x="8176" y="5133"/>
                      <a:pt x="8654" y="5133"/>
                    </a:cubicBezTo>
                    <a:cubicBezTo>
                      <a:pt x="10146" y="5332"/>
                      <a:pt x="11081" y="5690"/>
                      <a:pt x="11081" y="5690"/>
                    </a:cubicBezTo>
                    <a:cubicBezTo>
                      <a:pt x="10842" y="5471"/>
                      <a:pt x="10146" y="5272"/>
                      <a:pt x="9489" y="5133"/>
                    </a:cubicBezTo>
                    <a:cubicBezTo>
                      <a:pt x="9967" y="5133"/>
                      <a:pt x="10444" y="5073"/>
                      <a:pt x="10902" y="4994"/>
                    </a:cubicBezTo>
                    <a:cubicBezTo>
                      <a:pt x="11399" y="5491"/>
                      <a:pt x="11737" y="6088"/>
                      <a:pt x="11697" y="6844"/>
                    </a:cubicBezTo>
                    <a:cubicBezTo>
                      <a:pt x="11697" y="6844"/>
                      <a:pt x="11876" y="5849"/>
                      <a:pt x="11280" y="4934"/>
                    </a:cubicBezTo>
                    <a:cubicBezTo>
                      <a:pt x="11797" y="4934"/>
                      <a:pt x="12294" y="4815"/>
                      <a:pt x="12771" y="4636"/>
                    </a:cubicBezTo>
                    <a:lnTo>
                      <a:pt x="12394" y="3979"/>
                    </a:lnTo>
                    <a:cubicBezTo>
                      <a:pt x="12433" y="3959"/>
                      <a:pt x="12453" y="3959"/>
                      <a:pt x="12473" y="3939"/>
                    </a:cubicBezTo>
                    <a:lnTo>
                      <a:pt x="11399" y="2288"/>
                    </a:lnTo>
                    <a:cubicBezTo>
                      <a:pt x="11399" y="2288"/>
                      <a:pt x="5048" y="1"/>
                      <a:pt x="4837" y="1"/>
                    </a:cubicBezTo>
                    <a:close/>
                  </a:path>
                </a:pathLst>
              </a:custGeom>
              <a:solidFill>
                <a:schemeClr val="tx1"/>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0" name="Google Shape;2594;p31">
                <a:extLst>
                  <a:ext uri="{FF2B5EF4-FFF2-40B4-BE49-F238E27FC236}">
                    <a16:creationId xmlns:a16="http://schemas.microsoft.com/office/drawing/2014/main" id="{AE8F8BA5-64C4-46A1-8769-D7535C44A764}"/>
                  </a:ext>
                </a:extLst>
              </p:cNvPr>
              <p:cNvSpPr/>
              <p:nvPr/>
            </p:nvSpPr>
            <p:spPr>
              <a:xfrm>
                <a:off x="3321079" y="2452679"/>
                <a:ext cx="178717" cy="150634"/>
              </a:xfrm>
              <a:custGeom>
                <a:avLst/>
                <a:gdLst/>
                <a:ahLst/>
                <a:cxnLst/>
                <a:rect l="l" t="t" r="r" b="b"/>
                <a:pathLst>
                  <a:path w="5193" h="4377" extrusionOk="0">
                    <a:moveTo>
                      <a:pt x="2606" y="1"/>
                    </a:moveTo>
                    <a:lnTo>
                      <a:pt x="1" y="1751"/>
                    </a:lnTo>
                    <a:lnTo>
                      <a:pt x="438" y="2825"/>
                    </a:lnTo>
                    <a:lnTo>
                      <a:pt x="2606" y="4377"/>
                    </a:lnTo>
                    <a:lnTo>
                      <a:pt x="4755" y="2825"/>
                    </a:lnTo>
                    <a:lnTo>
                      <a:pt x="5193" y="1751"/>
                    </a:lnTo>
                    <a:lnTo>
                      <a:pt x="2606" y="1"/>
                    </a:lnTo>
                    <a:close/>
                  </a:path>
                </a:pathLst>
              </a:custGeom>
              <a:solidFill>
                <a:srgbClr val="EBEBEA"/>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1" name="Google Shape;2595;p31">
                <a:extLst>
                  <a:ext uri="{FF2B5EF4-FFF2-40B4-BE49-F238E27FC236}">
                    <a16:creationId xmlns:a16="http://schemas.microsoft.com/office/drawing/2014/main" id="{3E274B11-9CF8-48FC-AFCD-BFAF22F9291B}"/>
                  </a:ext>
                </a:extLst>
              </p:cNvPr>
              <p:cNvSpPr/>
              <p:nvPr/>
            </p:nvSpPr>
            <p:spPr>
              <a:xfrm>
                <a:off x="4357587" y="1952249"/>
                <a:ext cx="421068" cy="337542"/>
              </a:xfrm>
              <a:custGeom>
                <a:avLst/>
                <a:gdLst/>
                <a:ahLst/>
                <a:cxnLst/>
                <a:rect l="l" t="t" r="r" b="b"/>
                <a:pathLst>
                  <a:path w="12235" h="9808" extrusionOk="0">
                    <a:moveTo>
                      <a:pt x="0" y="0"/>
                    </a:moveTo>
                    <a:lnTo>
                      <a:pt x="0" y="8136"/>
                    </a:lnTo>
                    <a:cubicBezTo>
                      <a:pt x="0" y="9071"/>
                      <a:pt x="2725" y="9807"/>
                      <a:pt x="6107" y="9807"/>
                    </a:cubicBezTo>
                    <a:cubicBezTo>
                      <a:pt x="9489" y="9807"/>
                      <a:pt x="12234" y="9071"/>
                      <a:pt x="12234" y="8136"/>
                    </a:cubicBezTo>
                    <a:lnTo>
                      <a:pt x="12234" y="0"/>
                    </a:lnTo>
                    <a:close/>
                  </a:path>
                </a:pathLst>
              </a:custGeom>
              <a:solidFill>
                <a:srgbClr val="EE7A7D"/>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2" name="Google Shape;2596;p31">
                <a:extLst>
                  <a:ext uri="{FF2B5EF4-FFF2-40B4-BE49-F238E27FC236}">
                    <a16:creationId xmlns:a16="http://schemas.microsoft.com/office/drawing/2014/main" id="{07B5FC78-D2C0-425D-8289-A72981CE30BF}"/>
                  </a:ext>
                </a:extLst>
              </p:cNvPr>
              <p:cNvSpPr/>
              <p:nvPr/>
            </p:nvSpPr>
            <p:spPr>
              <a:xfrm>
                <a:off x="4251451" y="1238172"/>
                <a:ext cx="631240" cy="872936"/>
              </a:xfrm>
              <a:custGeom>
                <a:avLst/>
                <a:gdLst/>
                <a:ahLst/>
                <a:cxnLst/>
                <a:rect l="l" t="t" r="r" b="b"/>
                <a:pathLst>
                  <a:path w="18342" h="25365" extrusionOk="0">
                    <a:moveTo>
                      <a:pt x="9171" y="1"/>
                    </a:moveTo>
                    <a:cubicBezTo>
                      <a:pt x="4099" y="1"/>
                      <a:pt x="1" y="5670"/>
                      <a:pt x="1" y="12673"/>
                    </a:cubicBezTo>
                    <a:cubicBezTo>
                      <a:pt x="1" y="14443"/>
                      <a:pt x="239" y="16114"/>
                      <a:pt x="717" y="17646"/>
                    </a:cubicBezTo>
                    <a:cubicBezTo>
                      <a:pt x="717" y="17646"/>
                      <a:pt x="717" y="17646"/>
                      <a:pt x="717" y="17646"/>
                    </a:cubicBezTo>
                    <a:cubicBezTo>
                      <a:pt x="770" y="17646"/>
                      <a:pt x="5375" y="24490"/>
                      <a:pt x="7659" y="25185"/>
                    </a:cubicBezTo>
                    <a:cubicBezTo>
                      <a:pt x="8157" y="25304"/>
                      <a:pt x="8674" y="25364"/>
                      <a:pt x="9191" y="25364"/>
                    </a:cubicBezTo>
                    <a:cubicBezTo>
                      <a:pt x="9728" y="25364"/>
                      <a:pt x="10245" y="25285"/>
                      <a:pt x="10743" y="25185"/>
                    </a:cubicBezTo>
                    <a:cubicBezTo>
                      <a:pt x="13027" y="24490"/>
                      <a:pt x="17612" y="17646"/>
                      <a:pt x="17626" y="17646"/>
                    </a:cubicBezTo>
                    <a:cubicBezTo>
                      <a:pt x="17626" y="17646"/>
                      <a:pt x="17626" y="17646"/>
                      <a:pt x="17626" y="17646"/>
                    </a:cubicBezTo>
                    <a:cubicBezTo>
                      <a:pt x="18103" y="16134"/>
                      <a:pt x="18342" y="14443"/>
                      <a:pt x="18342" y="12673"/>
                    </a:cubicBezTo>
                    <a:cubicBezTo>
                      <a:pt x="18342" y="5670"/>
                      <a:pt x="14244" y="1"/>
                      <a:pt x="9171" y="1"/>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3" name="Google Shape;2597;p31">
                <a:extLst>
                  <a:ext uri="{FF2B5EF4-FFF2-40B4-BE49-F238E27FC236}">
                    <a16:creationId xmlns:a16="http://schemas.microsoft.com/office/drawing/2014/main" id="{7BF42B85-F6C5-4D81-AB89-66C2923993DD}"/>
                  </a:ext>
                </a:extLst>
              </p:cNvPr>
              <p:cNvSpPr/>
              <p:nvPr/>
            </p:nvSpPr>
            <p:spPr>
              <a:xfrm>
                <a:off x="4201481" y="1577401"/>
                <a:ext cx="86313" cy="156829"/>
              </a:xfrm>
              <a:custGeom>
                <a:avLst/>
                <a:gdLst/>
                <a:ahLst/>
                <a:cxnLst/>
                <a:rect l="l" t="t" r="r" b="b"/>
                <a:pathLst>
                  <a:path w="2508" h="4557" extrusionOk="0">
                    <a:moveTo>
                      <a:pt x="937" y="0"/>
                    </a:moveTo>
                    <a:cubicBezTo>
                      <a:pt x="903" y="0"/>
                      <a:pt x="869" y="4"/>
                      <a:pt x="836" y="11"/>
                    </a:cubicBezTo>
                    <a:cubicBezTo>
                      <a:pt x="279" y="130"/>
                      <a:pt x="1" y="1284"/>
                      <a:pt x="259" y="2517"/>
                    </a:cubicBezTo>
                    <a:cubicBezTo>
                      <a:pt x="484" y="3695"/>
                      <a:pt x="1077" y="4557"/>
                      <a:pt x="1594" y="4557"/>
                    </a:cubicBezTo>
                    <a:cubicBezTo>
                      <a:pt x="1627" y="4557"/>
                      <a:pt x="1659" y="4553"/>
                      <a:pt x="1691" y="4546"/>
                    </a:cubicBezTo>
                    <a:cubicBezTo>
                      <a:pt x="2248" y="4407"/>
                      <a:pt x="2507" y="3273"/>
                      <a:pt x="2268" y="2020"/>
                    </a:cubicBezTo>
                    <a:cubicBezTo>
                      <a:pt x="2063" y="861"/>
                      <a:pt x="1470" y="0"/>
                      <a:pt x="937"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4" name="Google Shape;2598;p31">
                <a:extLst>
                  <a:ext uri="{FF2B5EF4-FFF2-40B4-BE49-F238E27FC236}">
                    <a16:creationId xmlns:a16="http://schemas.microsoft.com/office/drawing/2014/main" id="{344B431D-2ECA-423A-B691-9424B2044B4A}"/>
                  </a:ext>
                </a:extLst>
              </p:cNvPr>
              <p:cNvSpPr/>
              <p:nvPr/>
            </p:nvSpPr>
            <p:spPr>
              <a:xfrm>
                <a:off x="4847758" y="1577401"/>
                <a:ext cx="86278" cy="156829"/>
              </a:xfrm>
              <a:custGeom>
                <a:avLst/>
                <a:gdLst/>
                <a:ahLst/>
                <a:cxnLst/>
                <a:rect l="l" t="t" r="r" b="b"/>
                <a:pathLst>
                  <a:path w="2507" h="4557" extrusionOk="0">
                    <a:moveTo>
                      <a:pt x="1587" y="0"/>
                    </a:moveTo>
                    <a:cubicBezTo>
                      <a:pt x="1039" y="0"/>
                      <a:pt x="463" y="861"/>
                      <a:pt x="239" y="2020"/>
                    </a:cubicBezTo>
                    <a:cubicBezTo>
                      <a:pt x="0" y="3273"/>
                      <a:pt x="279" y="4407"/>
                      <a:pt x="816" y="4546"/>
                    </a:cubicBezTo>
                    <a:cubicBezTo>
                      <a:pt x="849" y="4553"/>
                      <a:pt x="883" y="4557"/>
                      <a:pt x="917" y="4557"/>
                    </a:cubicBezTo>
                    <a:cubicBezTo>
                      <a:pt x="1448" y="4557"/>
                      <a:pt x="2025" y="3695"/>
                      <a:pt x="2268" y="2517"/>
                    </a:cubicBezTo>
                    <a:cubicBezTo>
                      <a:pt x="2507" y="1284"/>
                      <a:pt x="2228" y="130"/>
                      <a:pt x="1691" y="11"/>
                    </a:cubicBezTo>
                    <a:cubicBezTo>
                      <a:pt x="1656" y="4"/>
                      <a:pt x="1622" y="0"/>
                      <a:pt x="1587"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5" name="Google Shape;2599;p31">
                <a:extLst>
                  <a:ext uri="{FF2B5EF4-FFF2-40B4-BE49-F238E27FC236}">
                    <a16:creationId xmlns:a16="http://schemas.microsoft.com/office/drawing/2014/main" id="{D5111A5A-A594-4CD6-A3E7-D92371974051}"/>
                  </a:ext>
                </a:extLst>
              </p:cNvPr>
              <p:cNvSpPr/>
              <p:nvPr/>
            </p:nvSpPr>
            <p:spPr>
              <a:xfrm>
                <a:off x="4232971" y="1211500"/>
                <a:ext cx="669578" cy="479917"/>
              </a:xfrm>
              <a:custGeom>
                <a:avLst/>
                <a:gdLst/>
                <a:ahLst/>
                <a:cxnLst/>
                <a:rect l="l" t="t" r="r" b="b"/>
                <a:pathLst>
                  <a:path w="19456" h="13945" extrusionOk="0">
                    <a:moveTo>
                      <a:pt x="9728" y="0"/>
                    </a:moveTo>
                    <a:cubicBezTo>
                      <a:pt x="4357" y="0"/>
                      <a:pt x="1" y="4635"/>
                      <a:pt x="1" y="10324"/>
                    </a:cubicBezTo>
                    <a:lnTo>
                      <a:pt x="1" y="10643"/>
                    </a:lnTo>
                    <a:cubicBezTo>
                      <a:pt x="60" y="10643"/>
                      <a:pt x="677" y="10802"/>
                      <a:pt x="737" y="12254"/>
                    </a:cubicBezTo>
                    <a:cubicBezTo>
                      <a:pt x="757" y="13129"/>
                      <a:pt x="757" y="13408"/>
                      <a:pt x="757" y="13487"/>
                    </a:cubicBezTo>
                    <a:lnTo>
                      <a:pt x="1552" y="13945"/>
                    </a:lnTo>
                    <a:cubicBezTo>
                      <a:pt x="1552" y="13945"/>
                      <a:pt x="1652" y="8355"/>
                      <a:pt x="5571" y="8176"/>
                    </a:cubicBezTo>
                    <a:lnTo>
                      <a:pt x="13886" y="8176"/>
                    </a:lnTo>
                    <a:cubicBezTo>
                      <a:pt x="17824" y="8355"/>
                      <a:pt x="17924" y="13945"/>
                      <a:pt x="17924" y="13945"/>
                    </a:cubicBezTo>
                    <a:lnTo>
                      <a:pt x="18720" y="13487"/>
                    </a:lnTo>
                    <a:cubicBezTo>
                      <a:pt x="18720" y="13408"/>
                      <a:pt x="18720" y="13129"/>
                      <a:pt x="18740" y="12254"/>
                    </a:cubicBezTo>
                    <a:cubicBezTo>
                      <a:pt x="18779" y="10802"/>
                      <a:pt x="19416" y="10643"/>
                      <a:pt x="19456" y="10643"/>
                    </a:cubicBezTo>
                    <a:lnTo>
                      <a:pt x="19456" y="10324"/>
                    </a:lnTo>
                    <a:cubicBezTo>
                      <a:pt x="19456" y="4595"/>
                      <a:pt x="15099" y="0"/>
                      <a:pt x="9728" y="0"/>
                    </a:cubicBezTo>
                    <a:close/>
                  </a:path>
                </a:pathLst>
              </a:custGeom>
              <a:solidFill>
                <a:srgbClr val="1D1D1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6" name="Google Shape;2600;p31">
                <a:extLst>
                  <a:ext uri="{FF2B5EF4-FFF2-40B4-BE49-F238E27FC236}">
                    <a16:creationId xmlns:a16="http://schemas.microsoft.com/office/drawing/2014/main" id="{D74F94DC-774C-49F3-9168-7C2F856FDFDA}"/>
                  </a:ext>
                </a:extLst>
              </p:cNvPr>
              <p:cNvSpPr/>
              <p:nvPr/>
            </p:nvSpPr>
            <p:spPr>
              <a:xfrm>
                <a:off x="4314431" y="1395483"/>
                <a:ext cx="534740" cy="182021"/>
              </a:xfrm>
              <a:custGeom>
                <a:avLst/>
                <a:gdLst/>
                <a:ahLst/>
                <a:cxnLst/>
                <a:rect l="l" t="t" r="r" b="b"/>
                <a:pathLst>
                  <a:path w="15538" h="5289" extrusionOk="0">
                    <a:moveTo>
                      <a:pt x="10517" y="1"/>
                    </a:moveTo>
                    <a:cubicBezTo>
                      <a:pt x="6478" y="1"/>
                      <a:pt x="1" y="1915"/>
                      <a:pt x="1" y="1915"/>
                    </a:cubicBezTo>
                    <a:cubicBezTo>
                      <a:pt x="1" y="1915"/>
                      <a:pt x="5106" y="5289"/>
                      <a:pt x="10824" y="5289"/>
                    </a:cubicBezTo>
                    <a:cubicBezTo>
                      <a:pt x="12281" y="5289"/>
                      <a:pt x="13777" y="5070"/>
                      <a:pt x="15239" y="4521"/>
                    </a:cubicBezTo>
                    <a:cubicBezTo>
                      <a:pt x="15239" y="4521"/>
                      <a:pt x="15537" y="642"/>
                      <a:pt x="11817" y="85"/>
                    </a:cubicBezTo>
                    <a:cubicBezTo>
                      <a:pt x="11426" y="27"/>
                      <a:pt x="10988" y="1"/>
                      <a:pt x="10517" y="1"/>
                    </a:cubicBezTo>
                    <a:close/>
                  </a:path>
                </a:pathLst>
              </a:custGeom>
              <a:solidFill>
                <a:srgbClr val="1D1D1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7" name="Google Shape;2601;p31">
                <a:extLst>
                  <a:ext uri="{FF2B5EF4-FFF2-40B4-BE49-F238E27FC236}">
                    <a16:creationId xmlns:a16="http://schemas.microsoft.com/office/drawing/2014/main" id="{8BFB75B3-0272-47E4-99AD-79182AE13110}"/>
                  </a:ext>
                </a:extLst>
              </p:cNvPr>
              <p:cNvSpPr/>
              <p:nvPr/>
            </p:nvSpPr>
            <p:spPr>
              <a:xfrm>
                <a:off x="4315119" y="2111075"/>
                <a:ext cx="505281" cy="667513"/>
              </a:xfrm>
              <a:custGeom>
                <a:avLst/>
                <a:gdLst/>
                <a:ahLst/>
                <a:cxnLst/>
                <a:rect l="l" t="t" r="r" b="b"/>
                <a:pathLst>
                  <a:path w="14682" h="19396" extrusionOk="0">
                    <a:moveTo>
                      <a:pt x="1" y="0"/>
                    </a:moveTo>
                    <a:lnTo>
                      <a:pt x="1" y="19396"/>
                    </a:lnTo>
                    <a:lnTo>
                      <a:pt x="14682" y="19396"/>
                    </a:lnTo>
                    <a:lnTo>
                      <a:pt x="14682" y="0"/>
                    </a:lnTo>
                    <a:lnTo>
                      <a:pt x="7341" y="2845"/>
                    </a:lnTo>
                    <a:lnTo>
                      <a:pt x="1" y="0"/>
                    </a:lnTo>
                    <a:close/>
                  </a:path>
                </a:pathLst>
              </a:custGeom>
              <a:solidFill>
                <a:srgbClr val="EBEBEA"/>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8" name="Google Shape;2602;p31">
                <a:extLst>
                  <a:ext uri="{FF2B5EF4-FFF2-40B4-BE49-F238E27FC236}">
                    <a16:creationId xmlns:a16="http://schemas.microsoft.com/office/drawing/2014/main" id="{8BFC2D38-94E7-4E8B-96AE-303B0E3BA45B}"/>
                  </a:ext>
                </a:extLst>
              </p:cNvPr>
              <p:cNvSpPr/>
              <p:nvPr/>
            </p:nvSpPr>
            <p:spPr>
              <a:xfrm>
                <a:off x="4493113" y="2233592"/>
                <a:ext cx="149292" cy="559381"/>
              </a:xfrm>
              <a:custGeom>
                <a:avLst/>
                <a:gdLst/>
                <a:ahLst/>
                <a:cxnLst/>
                <a:rect l="l" t="t" r="r" b="b"/>
                <a:pathLst>
                  <a:path w="4338" h="16254" extrusionOk="0">
                    <a:moveTo>
                      <a:pt x="2169" y="1"/>
                    </a:moveTo>
                    <a:lnTo>
                      <a:pt x="1" y="11877"/>
                    </a:lnTo>
                    <a:lnTo>
                      <a:pt x="2169" y="16253"/>
                    </a:lnTo>
                    <a:lnTo>
                      <a:pt x="4337" y="11877"/>
                    </a:lnTo>
                    <a:lnTo>
                      <a:pt x="2169" y="1"/>
                    </a:lnTo>
                    <a:close/>
                  </a:path>
                </a:pathLst>
              </a:custGeom>
              <a:solidFill>
                <a:schemeClr val="accent3"/>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9" name="Google Shape;2603;p31">
                <a:extLst>
                  <a:ext uri="{FF2B5EF4-FFF2-40B4-BE49-F238E27FC236}">
                    <a16:creationId xmlns:a16="http://schemas.microsoft.com/office/drawing/2014/main" id="{2E548EA4-472B-41F5-859C-1096AD112341}"/>
                  </a:ext>
                </a:extLst>
              </p:cNvPr>
              <p:cNvSpPr/>
              <p:nvPr/>
            </p:nvSpPr>
            <p:spPr>
              <a:xfrm>
                <a:off x="4471225" y="2208951"/>
                <a:ext cx="184189" cy="142444"/>
              </a:xfrm>
              <a:custGeom>
                <a:avLst/>
                <a:gdLst/>
                <a:ahLst/>
                <a:cxnLst/>
                <a:rect l="l" t="t" r="r" b="b"/>
                <a:pathLst>
                  <a:path w="5352" h="4139" extrusionOk="0">
                    <a:moveTo>
                      <a:pt x="2805" y="1"/>
                    </a:moveTo>
                    <a:lnTo>
                      <a:pt x="0" y="1234"/>
                    </a:lnTo>
                    <a:lnTo>
                      <a:pt x="2805" y="4138"/>
                    </a:lnTo>
                    <a:lnTo>
                      <a:pt x="5351" y="1234"/>
                    </a:lnTo>
                    <a:lnTo>
                      <a:pt x="2805" y="1"/>
                    </a:lnTo>
                    <a:close/>
                  </a:path>
                </a:pathLst>
              </a:custGeom>
              <a:solidFill>
                <a:schemeClr val="accent3"/>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0" name="Google Shape;2604;p31">
                <a:extLst>
                  <a:ext uri="{FF2B5EF4-FFF2-40B4-BE49-F238E27FC236}">
                    <a16:creationId xmlns:a16="http://schemas.microsoft.com/office/drawing/2014/main" id="{87D02BB2-30D0-450E-B360-55DCF95783D1}"/>
                  </a:ext>
                </a:extLst>
              </p:cNvPr>
              <p:cNvSpPr/>
              <p:nvPr/>
            </p:nvSpPr>
            <p:spPr>
              <a:xfrm>
                <a:off x="4232971" y="2111075"/>
                <a:ext cx="334824" cy="254705"/>
              </a:xfrm>
              <a:custGeom>
                <a:avLst/>
                <a:gdLst/>
                <a:ahLst/>
                <a:cxnLst/>
                <a:rect l="l" t="t" r="r" b="b"/>
                <a:pathLst>
                  <a:path w="9729" h="7401" extrusionOk="0">
                    <a:moveTo>
                      <a:pt x="2388" y="0"/>
                    </a:moveTo>
                    <a:lnTo>
                      <a:pt x="1" y="1671"/>
                    </a:lnTo>
                    <a:lnTo>
                      <a:pt x="3084" y="7400"/>
                    </a:lnTo>
                    <a:lnTo>
                      <a:pt x="9728" y="2845"/>
                    </a:lnTo>
                    <a:lnTo>
                      <a:pt x="2388" y="0"/>
                    </a:lnTo>
                    <a:close/>
                  </a:path>
                </a:pathLst>
              </a:custGeom>
              <a:solidFill>
                <a:srgbClr val="DBDBD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1" name="Google Shape;2605;p31">
                <a:extLst>
                  <a:ext uri="{FF2B5EF4-FFF2-40B4-BE49-F238E27FC236}">
                    <a16:creationId xmlns:a16="http://schemas.microsoft.com/office/drawing/2014/main" id="{5A5800C6-8491-47C9-9B5B-10C232DC1EBF}"/>
                  </a:ext>
                </a:extLst>
              </p:cNvPr>
              <p:cNvSpPr/>
              <p:nvPr/>
            </p:nvSpPr>
            <p:spPr>
              <a:xfrm>
                <a:off x="4567759" y="2111075"/>
                <a:ext cx="334789" cy="244415"/>
              </a:xfrm>
              <a:custGeom>
                <a:avLst/>
                <a:gdLst/>
                <a:ahLst/>
                <a:cxnLst/>
                <a:rect l="l" t="t" r="r" b="b"/>
                <a:pathLst>
                  <a:path w="9728" h="7102" extrusionOk="0">
                    <a:moveTo>
                      <a:pt x="7341" y="0"/>
                    </a:moveTo>
                    <a:lnTo>
                      <a:pt x="0" y="2845"/>
                    </a:lnTo>
                    <a:lnTo>
                      <a:pt x="6664" y="7102"/>
                    </a:lnTo>
                    <a:lnTo>
                      <a:pt x="9728" y="1671"/>
                    </a:lnTo>
                    <a:lnTo>
                      <a:pt x="7341" y="0"/>
                    </a:lnTo>
                    <a:close/>
                  </a:path>
                </a:pathLst>
              </a:custGeom>
              <a:solidFill>
                <a:srgbClr val="DBDBD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2" name="Google Shape;2606;p31">
                <a:extLst>
                  <a:ext uri="{FF2B5EF4-FFF2-40B4-BE49-F238E27FC236}">
                    <a16:creationId xmlns:a16="http://schemas.microsoft.com/office/drawing/2014/main" id="{09D2058B-1EB7-43F0-A7F1-95D51A90B9ED}"/>
                  </a:ext>
                </a:extLst>
              </p:cNvPr>
              <p:cNvSpPr/>
              <p:nvPr/>
            </p:nvSpPr>
            <p:spPr>
              <a:xfrm>
                <a:off x="5144174" y="3522711"/>
                <a:ext cx="196510" cy="328663"/>
              </a:xfrm>
              <a:custGeom>
                <a:avLst/>
                <a:gdLst/>
                <a:ahLst/>
                <a:cxnLst/>
                <a:rect l="l" t="t" r="r" b="b"/>
                <a:pathLst>
                  <a:path w="5710" h="9550" extrusionOk="0">
                    <a:moveTo>
                      <a:pt x="2845" y="1"/>
                    </a:moveTo>
                    <a:cubicBezTo>
                      <a:pt x="1294" y="1"/>
                      <a:pt x="1" y="2149"/>
                      <a:pt x="1" y="4775"/>
                    </a:cubicBezTo>
                    <a:cubicBezTo>
                      <a:pt x="1" y="7421"/>
                      <a:pt x="1294" y="9549"/>
                      <a:pt x="2845" y="9549"/>
                    </a:cubicBezTo>
                    <a:cubicBezTo>
                      <a:pt x="4417" y="9549"/>
                      <a:pt x="5710" y="7421"/>
                      <a:pt x="5710" y="4775"/>
                    </a:cubicBezTo>
                    <a:cubicBezTo>
                      <a:pt x="5710" y="2129"/>
                      <a:pt x="4417" y="1"/>
                      <a:pt x="2845" y="1"/>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3" name="Google Shape;2607;p31">
                <a:extLst>
                  <a:ext uri="{FF2B5EF4-FFF2-40B4-BE49-F238E27FC236}">
                    <a16:creationId xmlns:a16="http://schemas.microsoft.com/office/drawing/2014/main" id="{0C04EF57-C1CF-4C1A-A49C-F907D3D5661E}"/>
                  </a:ext>
                </a:extLst>
              </p:cNvPr>
              <p:cNvSpPr/>
              <p:nvPr/>
            </p:nvSpPr>
            <p:spPr>
              <a:xfrm>
                <a:off x="3794835" y="3522711"/>
                <a:ext cx="197198" cy="328663"/>
              </a:xfrm>
              <a:custGeom>
                <a:avLst/>
                <a:gdLst/>
                <a:ahLst/>
                <a:cxnLst/>
                <a:rect l="l" t="t" r="r" b="b"/>
                <a:pathLst>
                  <a:path w="5730" h="9550" extrusionOk="0">
                    <a:moveTo>
                      <a:pt x="2886" y="1"/>
                    </a:moveTo>
                    <a:cubicBezTo>
                      <a:pt x="2879" y="1"/>
                      <a:pt x="2872" y="1"/>
                      <a:pt x="2865" y="1"/>
                    </a:cubicBezTo>
                    <a:cubicBezTo>
                      <a:pt x="1273" y="1"/>
                      <a:pt x="0" y="2149"/>
                      <a:pt x="0" y="4775"/>
                    </a:cubicBezTo>
                    <a:cubicBezTo>
                      <a:pt x="0" y="7421"/>
                      <a:pt x="1273" y="9549"/>
                      <a:pt x="2865" y="9549"/>
                    </a:cubicBezTo>
                    <a:cubicBezTo>
                      <a:pt x="4436" y="9549"/>
                      <a:pt x="5729" y="7421"/>
                      <a:pt x="5729" y="4775"/>
                    </a:cubicBezTo>
                    <a:cubicBezTo>
                      <a:pt x="5729" y="2142"/>
                      <a:pt x="4448" y="1"/>
                      <a:pt x="2886" y="1"/>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4" name="Google Shape;2608;p31">
                <a:extLst>
                  <a:ext uri="{FF2B5EF4-FFF2-40B4-BE49-F238E27FC236}">
                    <a16:creationId xmlns:a16="http://schemas.microsoft.com/office/drawing/2014/main" id="{37710AA9-D67A-4D00-831E-1840EBBE3A99}"/>
                  </a:ext>
                </a:extLst>
              </p:cNvPr>
              <p:cNvSpPr/>
              <p:nvPr/>
            </p:nvSpPr>
            <p:spPr>
              <a:xfrm>
                <a:off x="3794146" y="2168582"/>
                <a:ext cx="1546541" cy="1473994"/>
              </a:xfrm>
              <a:custGeom>
                <a:avLst/>
                <a:gdLst/>
                <a:ahLst/>
                <a:cxnLst/>
                <a:rect l="l" t="t" r="r" b="b"/>
                <a:pathLst>
                  <a:path w="44938" h="42830" extrusionOk="0">
                    <a:moveTo>
                      <a:pt x="12752" y="0"/>
                    </a:moveTo>
                    <a:lnTo>
                      <a:pt x="5749" y="1015"/>
                    </a:lnTo>
                    <a:lnTo>
                      <a:pt x="5749" y="1035"/>
                    </a:lnTo>
                    <a:cubicBezTo>
                      <a:pt x="4993" y="1194"/>
                      <a:pt x="1194" y="2308"/>
                      <a:pt x="955" y="8455"/>
                    </a:cubicBezTo>
                    <a:cubicBezTo>
                      <a:pt x="697" y="15278"/>
                      <a:pt x="0" y="42809"/>
                      <a:pt x="0" y="42809"/>
                    </a:cubicBezTo>
                    <a:lnTo>
                      <a:pt x="5869" y="42809"/>
                    </a:lnTo>
                    <a:lnTo>
                      <a:pt x="6724" y="19714"/>
                    </a:lnTo>
                    <a:lnTo>
                      <a:pt x="8375" y="42710"/>
                    </a:lnTo>
                    <a:lnTo>
                      <a:pt x="22459" y="42789"/>
                    </a:lnTo>
                    <a:lnTo>
                      <a:pt x="36543" y="42710"/>
                    </a:lnTo>
                    <a:lnTo>
                      <a:pt x="38194" y="19654"/>
                    </a:lnTo>
                    <a:lnTo>
                      <a:pt x="39050" y="42789"/>
                    </a:lnTo>
                    <a:lnTo>
                      <a:pt x="44937" y="42789"/>
                    </a:lnTo>
                    <a:cubicBezTo>
                      <a:pt x="44908" y="41623"/>
                      <a:pt x="44256" y="15147"/>
                      <a:pt x="44003" y="8474"/>
                    </a:cubicBezTo>
                    <a:cubicBezTo>
                      <a:pt x="43764" y="2308"/>
                      <a:pt x="39965" y="1214"/>
                      <a:pt x="39189" y="1054"/>
                    </a:cubicBezTo>
                    <a:lnTo>
                      <a:pt x="39189" y="1035"/>
                    </a:lnTo>
                    <a:lnTo>
                      <a:pt x="32207" y="0"/>
                    </a:lnTo>
                    <a:lnTo>
                      <a:pt x="22479" y="7002"/>
                    </a:lnTo>
                    <a:lnTo>
                      <a:pt x="12752" y="0"/>
                    </a:lnTo>
                    <a:close/>
                    <a:moveTo>
                      <a:pt x="44937" y="42789"/>
                    </a:moveTo>
                    <a:lnTo>
                      <a:pt x="44937" y="42789"/>
                    </a:lnTo>
                    <a:cubicBezTo>
                      <a:pt x="44938" y="42816"/>
                      <a:pt x="44938" y="42829"/>
                      <a:pt x="44938" y="42829"/>
                    </a:cubicBezTo>
                    <a:lnTo>
                      <a:pt x="44938" y="42789"/>
                    </a:lnTo>
                    <a:close/>
                  </a:path>
                </a:pathLst>
              </a:custGeom>
              <a:solidFill>
                <a:schemeClr val="accent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grpSp>
        <p:grpSp>
          <p:nvGrpSpPr>
            <p:cNvPr id="6" name="Group 73">
              <a:extLst>
                <a:ext uri="{FF2B5EF4-FFF2-40B4-BE49-F238E27FC236}">
                  <a16:creationId xmlns:a16="http://schemas.microsoft.com/office/drawing/2014/main" id="{B9B29EB0-7773-45FB-B6F1-724F27F6CC6A}"/>
                </a:ext>
              </a:extLst>
            </p:cNvPr>
            <p:cNvGrpSpPr/>
            <p:nvPr/>
          </p:nvGrpSpPr>
          <p:grpSpPr>
            <a:xfrm>
              <a:off x="2098443" y="5185360"/>
              <a:ext cx="7900231" cy="509252"/>
              <a:chOff x="1531932" y="5381026"/>
              <a:chExt cx="8690258" cy="509252"/>
            </a:xfrm>
          </p:grpSpPr>
          <p:sp>
            <p:nvSpPr>
              <p:cNvPr id="7" name="TextBox 68">
                <a:extLst>
                  <a:ext uri="{FF2B5EF4-FFF2-40B4-BE49-F238E27FC236}">
                    <a16:creationId xmlns:a16="http://schemas.microsoft.com/office/drawing/2014/main" id="{3F721812-E8FF-42CB-8FCA-7AE68955D249}"/>
                  </a:ext>
                </a:extLst>
              </p:cNvPr>
              <p:cNvSpPr txBox="1"/>
              <p:nvPr/>
            </p:nvSpPr>
            <p:spPr>
              <a:xfrm>
                <a:off x="1531932" y="5382446"/>
                <a:ext cx="1810913" cy="50783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ko-KR" altLang="en-US" sz="1400" b="1" dirty="0">
                    <a:latin typeface="+mj-ea"/>
                    <a:ea typeface="+mj-ea"/>
                  </a:rPr>
                  <a:t>팀장 조민규</a:t>
                </a:r>
                <a:endParaRPr lang="en-US" altLang="ko-KR" sz="1400" b="1" dirty="0">
                  <a:latin typeface="+mj-ea"/>
                  <a:ea typeface="+mj-ea"/>
                </a:endParaRPr>
              </a:p>
              <a:p>
                <a:pPr algn="ctr">
                  <a:spcBef>
                    <a:spcPts val="600"/>
                  </a:spcBef>
                </a:pPr>
                <a:r>
                  <a:rPr lang="en-US" sz="1400" dirty="0">
                    <a:latin typeface="+mj-ea"/>
                    <a:ea typeface="+mj-ea"/>
                  </a:rPr>
                  <a:t>UI </a:t>
                </a:r>
                <a:r>
                  <a:rPr lang="ko-KR" altLang="en-US" sz="1400" dirty="0">
                    <a:latin typeface="+mj-ea"/>
                    <a:ea typeface="+mj-ea"/>
                  </a:rPr>
                  <a:t>기획 및 </a:t>
                </a:r>
                <a:r>
                  <a:rPr lang="en-US" altLang="ko-KR" sz="1400" dirty="0">
                    <a:latin typeface="+mj-ea"/>
                    <a:ea typeface="+mj-ea"/>
                  </a:rPr>
                  <a:t>API</a:t>
                </a:r>
                <a:endParaRPr lang="en-US" sz="1400" dirty="0">
                  <a:latin typeface="+mj-ea"/>
                  <a:ea typeface="+mj-ea"/>
                </a:endParaRPr>
              </a:p>
            </p:txBody>
          </p:sp>
          <p:sp>
            <p:nvSpPr>
              <p:cNvPr id="8" name="TextBox 69">
                <a:extLst>
                  <a:ext uri="{FF2B5EF4-FFF2-40B4-BE49-F238E27FC236}">
                    <a16:creationId xmlns:a16="http://schemas.microsoft.com/office/drawing/2014/main" id="{AA4E84AA-8C03-4AC7-9441-2494DE490074}"/>
                  </a:ext>
                </a:extLst>
              </p:cNvPr>
              <p:cNvSpPr txBox="1"/>
              <p:nvPr/>
            </p:nvSpPr>
            <p:spPr>
              <a:xfrm>
                <a:off x="3108273" y="5382445"/>
                <a:ext cx="1810913" cy="50783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ko-KR" altLang="en-US" sz="1400" b="1" dirty="0" err="1">
                    <a:latin typeface="+mj-ea"/>
                    <a:ea typeface="+mj-ea"/>
                  </a:rPr>
                  <a:t>부팀장</a:t>
                </a:r>
                <a:r>
                  <a:rPr lang="ko-KR" altLang="en-US" sz="1400" b="1" dirty="0">
                    <a:latin typeface="+mj-ea"/>
                    <a:ea typeface="+mj-ea"/>
                  </a:rPr>
                  <a:t> </a:t>
                </a:r>
                <a:r>
                  <a:rPr lang="ko-KR" altLang="en-US" sz="1400" b="1" dirty="0" err="1">
                    <a:latin typeface="+mj-ea"/>
                    <a:ea typeface="+mj-ea"/>
                  </a:rPr>
                  <a:t>박세창</a:t>
                </a:r>
                <a:endParaRPr lang="en-US" altLang="ko-KR" sz="1400" b="1" dirty="0">
                  <a:latin typeface="+mj-ea"/>
                  <a:ea typeface="+mj-ea"/>
                </a:endParaRPr>
              </a:p>
              <a:p>
                <a:pPr algn="ctr">
                  <a:spcBef>
                    <a:spcPts val="600"/>
                  </a:spcBef>
                </a:pPr>
                <a:r>
                  <a:rPr lang="ko-KR" altLang="en-US" sz="1400" dirty="0">
                    <a:latin typeface="+mj-ea"/>
                    <a:ea typeface="+mj-ea"/>
                  </a:rPr>
                  <a:t>기능담당</a:t>
                </a:r>
                <a:r>
                  <a:rPr lang="en-US" sz="1400" dirty="0">
                    <a:latin typeface="Georgia Pro Light" panose="02040302050405020303" pitchFamily="18" charset="0"/>
                  </a:rPr>
                  <a:t>  </a:t>
                </a:r>
              </a:p>
            </p:txBody>
          </p:sp>
          <p:sp>
            <p:nvSpPr>
              <p:cNvPr id="9" name="TextBox 70">
                <a:extLst>
                  <a:ext uri="{FF2B5EF4-FFF2-40B4-BE49-F238E27FC236}">
                    <a16:creationId xmlns:a16="http://schemas.microsoft.com/office/drawing/2014/main" id="{F3F2C0CE-6626-457C-8741-81A5BFC79442}"/>
                  </a:ext>
                </a:extLst>
              </p:cNvPr>
              <p:cNvSpPr txBox="1"/>
              <p:nvPr/>
            </p:nvSpPr>
            <p:spPr>
              <a:xfrm>
                <a:off x="6976813" y="5381026"/>
                <a:ext cx="1810913" cy="50783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ko-KR" altLang="en-US" sz="1400" b="1" dirty="0">
                    <a:latin typeface="+mj-ea"/>
                    <a:ea typeface="+mj-ea"/>
                  </a:rPr>
                  <a:t>팀원 추은영</a:t>
                </a:r>
                <a:endParaRPr lang="en-US" altLang="ko-KR" sz="1400" b="1" dirty="0">
                  <a:latin typeface="+mj-ea"/>
                  <a:ea typeface="+mj-ea"/>
                </a:endParaRPr>
              </a:p>
              <a:p>
                <a:pPr algn="ctr">
                  <a:spcBef>
                    <a:spcPts val="600"/>
                  </a:spcBef>
                </a:pPr>
                <a:r>
                  <a:rPr lang="ko-KR" altLang="en-US" sz="1400" dirty="0">
                    <a:latin typeface="+mj-ea"/>
                    <a:ea typeface="+mj-ea"/>
                  </a:rPr>
                  <a:t>기능담당</a:t>
                </a:r>
                <a:r>
                  <a:rPr lang="en-US" sz="1400" dirty="0">
                    <a:latin typeface="Georgia Pro Light" panose="02040302050405020303" pitchFamily="18" charset="0"/>
                  </a:rPr>
                  <a:t>  </a:t>
                </a:r>
              </a:p>
            </p:txBody>
          </p:sp>
          <p:sp>
            <p:nvSpPr>
              <p:cNvPr id="10" name="TextBox 71">
                <a:extLst>
                  <a:ext uri="{FF2B5EF4-FFF2-40B4-BE49-F238E27FC236}">
                    <a16:creationId xmlns:a16="http://schemas.microsoft.com/office/drawing/2014/main" id="{BFC27F9C-8653-4CEA-8CC7-4E55D8D48CFD}"/>
                  </a:ext>
                </a:extLst>
              </p:cNvPr>
              <p:cNvSpPr txBox="1"/>
              <p:nvPr/>
            </p:nvSpPr>
            <p:spPr>
              <a:xfrm>
                <a:off x="8411277" y="5382447"/>
                <a:ext cx="1810913" cy="50783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ko-KR" altLang="en-US" sz="1400" b="1" dirty="0">
                    <a:latin typeface="+mj-ea"/>
                    <a:ea typeface="+mj-ea"/>
                  </a:rPr>
                  <a:t>팀원 박찬호</a:t>
                </a:r>
                <a:endParaRPr lang="en-US" altLang="ko-KR" sz="1400" b="1" dirty="0">
                  <a:latin typeface="+mj-ea"/>
                  <a:ea typeface="+mj-ea"/>
                </a:endParaRPr>
              </a:p>
              <a:p>
                <a:pPr algn="ctr">
                  <a:spcBef>
                    <a:spcPts val="600"/>
                  </a:spcBef>
                </a:pPr>
                <a:r>
                  <a:rPr lang="ko-KR" altLang="en-US" sz="1400" dirty="0">
                    <a:latin typeface="+mj-ea"/>
                    <a:ea typeface="+mj-ea"/>
                  </a:rPr>
                  <a:t>기능담당</a:t>
                </a:r>
                <a:endParaRPr lang="en-US" sz="1400" dirty="0">
                  <a:latin typeface="+mj-ea"/>
                  <a:ea typeface="+mj-ea"/>
                </a:endParaRPr>
              </a:p>
            </p:txBody>
          </p:sp>
        </p:grpSp>
      </p:grpSp>
      <p:sp>
        <p:nvSpPr>
          <p:cNvPr id="77" name="TextBox 69">
            <a:extLst>
              <a:ext uri="{FF2B5EF4-FFF2-40B4-BE49-F238E27FC236}">
                <a16:creationId xmlns:a16="http://schemas.microsoft.com/office/drawing/2014/main" id="{C7ABBBB9-5E97-D681-EBC5-CBCDC9E47536}"/>
              </a:ext>
            </a:extLst>
          </p:cNvPr>
          <p:cNvSpPr txBox="1"/>
          <p:nvPr/>
        </p:nvSpPr>
        <p:spPr>
          <a:xfrm>
            <a:off x="5290988" y="4962467"/>
            <a:ext cx="1646284" cy="53860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ko-KR" altLang="en-US" sz="1600" b="1" dirty="0">
                <a:latin typeface="+mj-ea"/>
                <a:ea typeface="+mj-ea"/>
              </a:rPr>
              <a:t>강사 </a:t>
            </a:r>
            <a:r>
              <a:rPr lang="ko-KR" altLang="en-US" sz="1600" b="1" dirty="0" err="1">
                <a:latin typeface="+mj-ea"/>
                <a:ea typeface="+mj-ea"/>
              </a:rPr>
              <a:t>최문환</a:t>
            </a:r>
            <a:endParaRPr lang="en-US" altLang="ko-KR" sz="1600" b="1" dirty="0">
              <a:latin typeface="+mj-ea"/>
              <a:ea typeface="+mj-ea"/>
            </a:endParaRPr>
          </a:p>
          <a:p>
            <a:pPr algn="ctr">
              <a:spcBef>
                <a:spcPts val="600"/>
              </a:spcBef>
            </a:pPr>
            <a:endParaRPr lang="en-US" sz="1400" dirty="0">
              <a:latin typeface="+mj-ea"/>
              <a:ea typeface="+mj-ea"/>
            </a:endParaRP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ea"/>
              </a:rPr>
              <a:t>3. </a:t>
            </a:r>
            <a:r>
              <a:rPr lang="ko-KR" altLang="en-US" dirty="0">
                <a:latin typeface="+mj-ea"/>
              </a:rPr>
              <a:t>기술 스택 및 도구</a:t>
            </a:r>
            <a:endParaRPr lang="en-US" dirty="0">
              <a:latin typeface="+mj-ea"/>
            </a:endParaRPr>
          </a:p>
        </p:txBody>
      </p:sp>
    </p:spTree>
    <p:extLst>
      <p:ext uri="{BB962C8B-B14F-4D97-AF65-F5344CB8AC3E}">
        <p14:creationId xmlns:p14="http://schemas.microsoft.com/office/powerpoint/2010/main" val="75703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{307B68C6-28C2-4966-93FE-816660F358F8}tf03031010_win32</Template>
  <TotalTime>105</TotalTime>
  <Words>166</Words>
  <Application>Microsoft Office PowerPoint</Application>
  <PresentationFormat>와이드스크린</PresentationFormat>
  <Paragraphs>57</Paragraphs>
  <Slides>13</Slides>
  <Notes>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13</vt:i4>
      </vt:variant>
    </vt:vector>
  </HeadingPairs>
  <TitlesOfParts>
    <vt:vector size="20" baseType="lpstr">
      <vt:lpstr>맑은 고딕</vt:lpstr>
      <vt:lpstr>서울남산 장체B</vt:lpstr>
      <vt:lpstr>Arial</vt:lpstr>
      <vt:lpstr>Century Schoolbook</vt:lpstr>
      <vt:lpstr>Georgia Pro Light</vt:lpstr>
      <vt:lpstr>Noto Sans</vt:lpstr>
      <vt:lpstr>CITY SKETCH 16X9</vt:lpstr>
      <vt:lpstr>404 Store</vt:lpstr>
      <vt:lpstr>목차</vt:lpstr>
      <vt:lpstr>1. 프로젝트 개요</vt:lpstr>
      <vt:lpstr>Benchmarking</vt:lpstr>
      <vt:lpstr>다양한 환경에 대응하는 반응형 웹사이트</vt:lpstr>
      <vt:lpstr>나의 목적에 맞는 최고의 제품 추천</vt:lpstr>
      <vt:lpstr>2. 프로젝트 진행 계획</vt:lpstr>
      <vt:lpstr>Introduce</vt:lpstr>
      <vt:lpstr>3. 기술 스택 및 도구</vt:lpstr>
      <vt:lpstr>PowerPoint 프레젠테이션</vt:lpstr>
      <vt:lpstr>4. 차후 업데이트 및 보완</vt:lpstr>
      <vt:lpstr>차후 업데이트 및 보완</vt:lpstr>
      <vt:lpstr>감사합니다.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search Duplicate website</dc:title>
  <dc:creator>jmk</dc:creator>
  <cp:lastModifiedBy>jmk</cp:lastModifiedBy>
  <cp:revision>15</cp:revision>
  <dcterms:created xsi:type="dcterms:W3CDTF">2023-08-10T12:37:06Z</dcterms:created>
  <dcterms:modified xsi:type="dcterms:W3CDTF">2023-08-10T17:50:51Z</dcterms:modified>
</cp:coreProperties>
</file>