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bfffc266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bfffc266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bfffc266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bfffc266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5cff6c81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5cff6c81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5cff6c819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5cff6c819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5cff6c819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5cff6c819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5cff6c8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5cff6c8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5cff6c81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5cff6c81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5cff6c81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5cff6c81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5cff6c81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5cff6c81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bfffc266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bfffc266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bfffc2660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bfffc266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bfffc266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bfffc266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c1249d67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c1249d67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c1249d67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c1249d67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bfffc266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bfffc266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bfffc266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bfffc266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bfffc266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bfffc266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A.O.K Laptop Overhaul System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project for: IS 436 Structured Systems Analysis and Design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Nima Roomi, Alex Varghese, Upen Adhikari, Omar Al-Hedari, Ralu Ofoche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500" y="320075"/>
            <a:ext cx="285750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 b="23189" l="0" r="0" t="0"/>
          <a:stretch/>
        </p:blipFill>
        <p:spPr>
          <a:xfrm>
            <a:off x="7783975" y="80450"/>
            <a:ext cx="1204374" cy="1424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Laptop Checkout Page</a:t>
            </a:r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888" y="1152475"/>
            <a:ext cx="8156227" cy="358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Staff Page</a:t>
            </a:r>
            <a:endParaRPr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125" y="1131298"/>
            <a:ext cx="8009299" cy="3562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Hardware/Software Requirements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Hardware: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Xeon 28 core processor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6 TB Disk Drive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1 TB of disk space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64 GB RAM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Software: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MYSQL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Windows,Linux,Mac OS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Database: 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SQL server 2012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Microsoft SQL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Server: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Dual 1000 Mbps Ethernet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Standard	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objects: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Patron/Custo</a:t>
            </a:r>
            <a:r>
              <a:rPr lang="en"/>
              <a:t>mer - Requests laptop using the browser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Staff - Accesses the laptop requests made by the patron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Interface Actions/Interface Icons: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Request: Request of Laptop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Login: Login is required to access the service.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 out : Check out of Laptop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 in: Check in for loaning laptop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Return: Returning the loaned Laptop.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Standard	cntd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Elements on the screen:</a:t>
            </a:r>
            <a:endParaRPr sz="24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Home: Home page of the screen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 ID: It is required for loaning the laptop.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Login: Login is required to access the service.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Password: Password must be entered for login.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Name: Valid first and last name is required.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Laptop Name: Laptop name has to be entered.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Serial Number: Laptop is identified with the serial number.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 out : Check out of Laptop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 in: Check in for loaning laptop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Reservation: Holds reserved laptop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Experience/Challenges 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727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Challenging during planning phase because of time conflict.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Lack of coordination from stakeholders (sponsors)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Lack of accurate information/Communication.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Task distribution issues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Lack of agreement on requirements for each phase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Understandings of the improvement.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Kanban Board</a:t>
            </a:r>
            <a:endParaRPr/>
          </a:p>
        </p:txBody>
      </p:sp>
      <p:pic>
        <p:nvPicPr>
          <p:cNvPr id="148" name="Google Shape;1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600" y="1017725"/>
            <a:ext cx="5943600" cy="4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 Project Work Plan </a:t>
            </a:r>
            <a:endParaRPr/>
          </a:p>
        </p:txBody>
      </p:sp>
      <p:pic>
        <p:nvPicPr>
          <p:cNvPr id="154" name="Google Shape;15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774825"/>
            <a:ext cx="5943600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Work Plan </a:t>
            </a:r>
            <a:endParaRPr/>
          </a:p>
        </p:txBody>
      </p:sp>
      <p:pic>
        <p:nvPicPr>
          <p:cNvPr id="160" name="Google Shape;160;p30" title="Duration (days)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152475"/>
            <a:ext cx="59436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Page Prototype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938" y="1017725"/>
            <a:ext cx="477813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</a:t>
            </a:r>
            <a:r>
              <a:rPr lang="en"/>
              <a:t> Page Prototype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7713" y="1017725"/>
            <a:ext cx="476857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In Prototype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900" y="1017725"/>
            <a:ext cx="585820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Renting Page Prototype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5850" y="1152475"/>
            <a:ext cx="3438475" cy="388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Staff Page Prototype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7850" y="1199525"/>
            <a:ext cx="508675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In Page </a:t>
            </a:r>
            <a:r>
              <a:rPr b="1" lang="en" sz="1100">
                <a:solidFill>
                  <a:srgbClr val="000000"/>
                </a:solidFill>
              </a:rPr>
              <a:t> </a:t>
            </a:r>
            <a:r>
              <a:rPr b="1" lang="en" sz="1100"/>
              <a:t>https://rofoche1.github.io/AOKlibrary/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600" y="1152475"/>
            <a:ext cx="7310798" cy="370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Laptop Rent Page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949" y="1152477"/>
            <a:ext cx="6316201" cy="3241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0950" y="4393500"/>
            <a:ext cx="6316200" cy="18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Laptop Check In Page</a:t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475" y="1152475"/>
            <a:ext cx="7881048" cy="351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