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ink/ink2.xml" ContentType="application/inkml+xml"/>
  <Override PartName="/ppt/notesSlides/notesSlide2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29"/>
  </p:notesMasterIdLst>
  <p:sldIdLst>
    <p:sldId id="397" r:id="rId3"/>
    <p:sldId id="398" r:id="rId4"/>
    <p:sldId id="296" r:id="rId5"/>
    <p:sldId id="297" r:id="rId6"/>
    <p:sldId id="298" r:id="rId7"/>
    <p:sldId id="295" r:id="rId8"/>
    <p:sldId id="300" r:id="rId9"/>
    <p:sldId id="299" r:id="rId10"/>
    <p:sldId id="258" r:id="rId11"/>
    <p:sldId id="279" r:id="rId12"/>
    <p:sldId id="259" r:id="rId13"/>
    <p:sldId id="26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3" r:id="rId28"/>
  </p:sldIdLst>
  <p:sldSz cx="12192000" cy="6858000"/>
  <p:notesSz cx="6858000" cy="9144000"/>
  <p:embeddedFontLst>
    <p:embeddedFont>
      <p:font typeface="Bahnschrift Condensed" panose="020B0502040204020203" pitchFamily="34" charset="0"/>
      <p:regular r:id="rId30"/>
      <p:bold r:id="rId31"/>
    </p:embeddedFont>
    <p:embeddedFont>
      <p:font typeface="Baskerville Old Face" panose="02020602080505020303" pitchFamily="18" charset="0"/>
      <p:regular r:id="rId32"/>
    </p:embeddedFont>
    <p:embeddedFont>
      <p:font typeface="Bradley Hand ITC" panose="03070402050302030203" pitchFamily="66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Libre Franklin" pitchFamily="2" charset="0"/>
      <p:regular r:id="rId44"/>
      <p:bold r:id="rId45"/>
      <p:italic r:id="rId46"/>
      <p:boldItalic r:id="rId47"/>
    </p:embeddedFont>
    <p:embeddedFont>
      <p:font typeface="Nunito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ZEVO6vdiM5vxzca4ejMCXS7i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58"/>
      </p:cViewPr>
      <p:guideLst>
        <p:guide orient="horz" pos="21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00667-96FC-41D4-A2D0-26A3A629400D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1B15A7BE-E7D6-4AEF-AA40-1F9A1A4C83D8}">
      <dgm:prSet/>
      <dgm:spPr/>
      <dgm:t>
        <a:bodyPr/>
        <a:lstStyle/>
        <a:p>
          <a:r>
            <a:rPr lang="en-US" b="1" i="0" dirty="0"/>
            <a:t>String</a:t>
          </a:r>
          <a:endParaRPr lang="en-US" dirty="0"/>
        </a:p>
      </dgm:t>
    </dgm:pt>
    <dgm:pt modelId="{D72CE283-F39B-4129-BB0C-6DC0E4EE61B1}" type="parTrans" cxnId="{F15A7619-A67E-4807-8896-3ED9294EC829}">
      <dgm:prSet/>
      <dgm:spPr/>
      <dgm:t>
        <a:bodyPr/>
        <a:lstStyle/>
        <a:p>
          <a:endParaRPr lang="en-US"/>
        </a:p>
      </dgm:t>
    </dgm:pt>
    <dgm:pt modelId="{C8A1F378-CC68-445B-8E8B-3DC98B496E3E}" type="sibTrans" cxnId="{F15A7619-A67E-4807-8896-3ED9294EC829}">
      <dgm:prSet/>
      <dgm:spPr/>
      <dgm:t>
        <a:bodyPr/>
        <a:lstStyle/>
        <a:p>
          <a:endParaRPr lang="en-US"/>
        </a:p>
      </dgm:t>
    </dgm:pt>
    <dgm:pt modelId="{96440905-B6F5-438B-8B01-9F371FAD9FE3}">
      <dgm:prSet/>
      <dgm:spPr/>
      <dgm:t>
        <a:bodyPr/>
        <a:lstStyle/>
        <a:p>
          <a:r>
            <a:rPr lang="en-US" b="1" i="0" dirty="0"/>
            <a:t>Integer</a:t>
          </a:r>
          <a:endParaRPr lang="en-US" dirty="0"/>
        </a:p>
      </dgm:t>
    </dgm:pt>
    <dgm:pt modelId="{78608598-D16F-43D0-B193-A4C1EFA1923C}" type="parTrans" cxnId="{8BCC1BC9-368C-4A04-90DF-349184E05CC3}">
      <dgm:prSet/>
      <dgm:spPr/>
      <dgm:t>
        <a:bodyPr/>
        <a:lstStyle/>
        <a:p>
          <a:endParaRPr lang="en-US"/>
        </a:p>
      </dgm:t>
    </dgm:pt>
    <dgm:pt modelId="{972BD39A-38DB-4470-A22A-064E6C406625}" type="sibTrans" cxnId="{8BCC1BC9-368C-4A04-90DF-349184E05CC3}">
      <dgm:prSet/>
      <dgm:spPr/>
      <dgm:t>
        <a:bodyPr/>
        <a:lstStyle/>
        <a:p>
          <a:endParaRPr lang="en-US"/>
        </a:p>
      </dgm:t>
    </dgm:pt>
    <dgm:pt modelId="{366C97C7-33B4-45E5-9678-ABD25E8FD733}">
      <dgm:prSet/>
      <dgm:spPr/>
      <dgm:t>
        <a:bodyPr/>
        <a:lstStyle/>
        <a:p>
          <a:r>
            <a:rPr lang="en-US" b="1" i="0" dirty="0"/>
            <a:t>Float</a:t>
          </a:r>
          <a:endParaRPr lang="en-US" dirty="0"/>
        </a:p>
      </dgm:t>
    </dgm:pt>
    <dgm:pt modelId="{7B186A35-3C87-4120-8663-5581F318F828}" type="parTrans" cxnId="{70F82BC8-A711-4B31-9C15-FEE6E8594A0F}">
      <dgm:prSet/>
      <dgm:spPr/>
      <dgm:t>
        <a:bodyPr/>
        <a:lstStyle/>
        <a:p>
          <a:endParaRPr lang="en-US"/>
        </a:p>
      </dgm:t>
    </dgm:pt>
    <dgm:pt modelId="{D0DA9EF4-BAFC-426D-94B8-CA2D6D8D9F89}" type="sibTrans" cxnId="{70F82BC8-A711-4B31-9C15-FEE6E8594A0F}">
      <dgm:prSet/>
      <dgm:spPr/>
      <dgm:t>
        <a:bodyPr/>
        <a:lstStyle/>
        <a:p>
          <a:endParaRPr lang="en-US"/>
        </a:p>
      </dgm:t>
    </dgm:pt>
    <dgm:pt modelId="{D15C30C2-8890-4F44-9E42-24CDCA02E4E8}">
      <dgm:prSet/>
      <dgm:spPr/>
      <dgm:t>
        <a:bodyPr/>
        <a:lstStyle/>
        <a:p>
          <a:r>
            <a:rPr lang="en-US" b="1" i="0" dirty="0"/>
            <a:t>Boolean</a:t>
          </a:r>
          <a:endParaRPr lang="en-US" dirty="0"/>
        </a:p>
      </dgm:t>
    </dgm:pt>
    <dgm:pt modelId="{42187B35-73F2-4711-A6B6-0AA9DCA628AA}" type="parTrans" cxnId="{B798DB6A-E69B-478E-8732-7AD53B87E3A3}">
      <dgm:prSet/>
      <dgm:spPr/>
      <dgm:t>
        <a:bodyPr/>
        <a:lstStyle/>
        <a:p>
          <a:endParaRPr lang="en-US"/>
        </a:p>
      </dgm:t>
    </dgm:pt>
    <dgm:pt modelId="{875D5447-23C0-48D8-A565-EAD6512E8B84}" type="sibTrans" cxnId="{B798DB6A-E69B-478E-8732-7AD53B87E3A3}">
      <dgm:prSet/>
      <dgm:spPr/>
      <dgm:t>
        <a:bodyPr/>
        <a:lstStyle/>
        <a:p>
          <a:endParaRPr lang="en-US"/>
        </a:p>
      </dgm:t>
    </dgm:pt>
    <dgm:pt modelId="{75738F7C-A5EE-4038-AB1C-4C8837F2A20F}">
      <dgm:prSet/>
      <dgm:spPr/>
      <dgm:t>
        <a:bodyPr/>
        <a:lstStyle/>
        <a:p>
          <a:r>
            <a:rPr lang="en-US" b="1" i="0"/>
            <a:t>Array </a:t>
          </a:r>
          <a:endParaRPr lang="en-US"/>
        </a:p>
      </dgm:t>
    </dgm:pt>
    <dgm:pt modelId="{070AFD28-6BD2-4EB8-9BC2-DD46E6AA7AF8}" type="parTrans" cxnId="{A286314B-AD2E-4F9C-9352-F1DC18647F8A}">
      <dgm:prSet/>
      <dgm:spPr/>
      <dgm:t>
        <a:bodyPr/>
        <a:lstStyle/>
        <a:p>
          <a:endParaRPr lang="en-US"/>
        </a:p>
      </dgm:t>
    </dgm:pt>
    <dgm:pt modelId="{B96023C4-43A4-49CF-B98B-63D2468E26B7}" type="sibTrans" cxnId="{A286314B-AD2E-4F9C-9352-F1DC18647F8A}">
      <dgm:prSet/>
      <dgm:spPr/>
      <dgm:t>
        <a:bodyPr/>
        <a:lstStyle/>
        <a:p>
          <a:endParaRPr lang="en-US"/>
        </a:p>
      </dgm:t>
    </dgm:pt>
    <dgm:pt modelId="{B446FF1F-9502-4B5A-97A5-395E9D119E60}">
      <dgm:prSet/>
      <dgm:spPr/>
      <dgm:t>
        <a:bodyPr/>
        <a:lstStyle/>
        <a:p>
          <a:r>
            <a:rPr lang="en-US" b="1" i="0"/>
            <a:t>Object</a:t>
          </a:r>
          <a:endParaRPr lang="en-US"/>
        </a:p>
      </dgm:t>
    </dgm:pt>
    <dgm:pt modelId="{7FF46D24-530A-4C92-9EE1-AE5BC0D544C3}" type="parTrans" cxnId="{98F7C94B-A228-41FD-8448-2B4D7D9733BC}">
      <dgm:prSet/>
      <dgm:spPr/>
      <dgm:t>
        <a:bodyPr/>
        <a:lstStyle/>
        <a:p>
          <a:endParaRPr lang="en-US"/>
        </a:p>
      </dgm:t>
    </dgm:pt>
    <dgm:pt modelId="{76A79453-6E88-4B29-A384-D8A5C471128B}" type="sibTrans" cxnId="{98F7C94B-A228-41FD-8448-2B4D7D9733BC}">
      <dgm:prSet/>
      <dgm:spPr/>
      <dgm:t>
        <a:bodyPr/>
        <a:lstStyle/>
        <a:p>
          <a:endParaRPr lang="en-US"/>
        </a:p>
      </dgm:t>
    </dgm:pt>
    <dgm:pt modelId="{B13574A4-FAD9-496D-8896-B42D8CA32D06}">
      <dgm:prSet/>
      <dgm:spPr/>
      <dgm:t>
        <a:bodyPr/>
        <a:lstStyle/>
        <a:p>
          <a:r>
            <a:rPr lang="en-US" b="1" i="0"/>
            <a:t>Null</a:t>
          </a:r>
          <a:endParaRPr lang="en-US"/>
        </a:p>
      </dgm:t>
    </dgm:pt>
    <dgm:pt modelId="{5327B148-3A8A-4B41-BF03-37D47F0A0F56}" type="parTrans" cxnId="{D44BEEC2-F67B-41CC-80A1-625603BDE397}">
      <dgm:prSet/>
      <dgm:spPr/>
      <dgm:t>
        <a:bodyPr/>
        <a:lstStyle/>
        <a:p>
          <a:endParaRPr lang="en-US"/>
        </a:p>
      </dgm:t>
    </dgm:pt>
    <dgm:pt modelId="{91D2DAB4-0F0D-48D5-8FE6-D03613418B92}" type="sibTrans" cxnId="{D44BEEC2-F67B-41CC-80A1-625603BDE397}">
      <dgm:prSet/>
      <dgm:spPr/>
      <dgm:t>
        <a:bodyPr/>
        <a:lstStyle/>
        <a:p>
          <a:endParaRPr lang="en-US"/>
        </a:p>
      </dgm:t>
    </dgm:pt>
    <dgm:pt modelId="{842713B7-4984-43BC-96B9-D6C17C5AB60E}" type="pres">
      <dgm:prSet presAssocID="{E1B00667-96FC-41D4-A2D0-26A3A629400D}" presName="Name0" presStyleCnt="0">
        <dgm:presLayoutVars>
          <dgm:dir/>
          <dgm:animLvl val="lvl"/>
          <dgm:resizeHandles val="exact"/>
        </dgm:presLayoutVars>
      </dgm:prSet>
      <dgm:spPr/>
    </dgm:pt>
    <dgm:pt modelId="{AB94F19B-6B24-4D96-8C5A-E72F70C7D1EA}" type="pres">
      <dgm:prSet presAssocID="{1B15A7BE-E7D6-4AEF-AA40-1F9A1A4C83D8}" presName="linNode" presStyleCnt="0"/>
      <dgm:spPr/>
    </dgm:pt>
    <dgm:pt modelId="{8336B4E7-2205-4534-B576-6D305E742F52}" type="pres">
      <dgm:prSet presAssocID="{1B15A7BE-E7D6-4AEF-AA40-1F9A1A4C83D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E934807-52B1-442C-A71E-AFBAA76ED75D}" type="pres">
      <dgm:prSet presAssocID="{C8A1F378-CC68-445B-8E8B-3DC98B496E3E}" presName="sp" presStyleCnt="0"/>
      <dgm:spPr/>
    </dgm:pt>
    <dgm:pt modelId="{F20C5760-3104-4175-A967-94F722CBC7CF}" type="pres">
      <dgm:prSet presAssocID="{96440905-B6F5-438B-8B01-9F371FAD9FE3}" presName="linNode" presStyleCnt="0"/>
      <dgm:spPr/>
    </dgm:pt>
    <dgm:pt modelId="{909B3081-DA9C-4AFE-9581-5ABF5A2DDBB5}" type="pres">
      <dgm:prSet presAssocID="{96440905-B6F5-438B-8B01-9F371FAD9FE3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CC04D91-4758-42DE-A28B-6883287691D8}" type="pres">
      <dgm:prSet presAssocID="{972BD39A-38DB-4470-A22A-064E6C406625}" presName="sp" presStyleCnt="0"/>
      <dgm:spPr/>
    </dgm:pt>
    <dgm:pt modelId="{56C90860-D315-42DF-9B04-83188B11A48D}" type="pres">
      <dgm:prSet presAssocID="{366C97C7-33B4-45E5-9678-ABD25E8FD733}" presName="linNode" presStyleCnt="0"/>
      <dgm:spPr/>
    </dgm:pt>
    <dgm:pt modelId="{3B49FC63-BAD0-45B6-86C5-5296D3250C48}" type="pres">
      <dgm:prSet presAssocID="{366C97C7-33B4-45E5-9678-ABD25E8FD73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6A076D8-0D56-4D80-91D5-DA0E568541DE}" type="pres">
      <dgm:prSet presAssocID="{D0DA9EF4-BAFC-426D-94B8-CA2D6D8D9F89}" presName="sp" presStyleCnt="0"/>
      <dgm:spPr/>
    </dgm:pt>
    <dgm:pt modelId="{FBDE63CB-5F1F-45DD-9473-B5FAEAC5D793}" type="pres">
      <dgm:prSet presAssocID="{D15C30C2-8890-4F44-9E42-24CDCA02E4E8}" presName="linNode" presStyleCnt="0"/>
      <dgm:spPr/>
    </dgm:pt>
    <dgm:pt modelId="{573A80FD-2374-450D-B7F2-22E2B0C8B903}" type="pres">
      <dgm:prSet presAssocID="{D15C30C2-8890-4F44-9E42-24CDCA02E4E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36A78529-6DCB-4892-8BCC-3C0FE220FC13}" type="pres">
      <dgm:prSet presAssocID="{875D5447-23C0-48D8-A565-EAD6512E8B84}" presName="sp" presStyleCnt="0"/>
      <dgm:spPr/>
    </dgm:pt>
    <dgm:pt modelId="{331FB451-750F-4BB3-B74E-D4FB1465CA37}" type="pres">
      <dgm:prSet presAssocID="{75738F7C-A5EE-4038-AB1C-4C8837F2A20F}" presName="linNode" presStyleCnt="0"/>
      <dgm:spPr/>
    </dgm:pt>
    <dgm:pt modelId="{86DE8D57-3DD5-4878-B51F-DE855F3124A8}" type="pres">
      <dgm:prSet presAssocID="{75738F7C-A5EE-4038-AB1C-4C8837F2A20F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EFD3651-6A00-420A-B7B9-6F0BFA3942FE}" type="pres">
      <dgm:prSet presAssocID="{B96023C4-43A4-49CF-B98B-63D2468E26B7}" presName="sp" presStyleCnt="0"/>
      <dgm:spPr/>
    </dgm:pt>
    <dgm:pt modelId="{8DCD209A-12BD-4563-BB68-B7178EB93736}" type="pres">
      <dgm:prSet presAssocID="{B446FF1F-9502-4B5A-97A5-395E9D119E60}" presName="linNode" presStyleCnt="0"/>
      <dgm:spPr/>
    </dgm:pt>
    <dgm:pt modelId="{B94E5D6D-5DA7-49CF-AB1D-C5D667D6488C}" type="pres">
      <dgm:prSet presAssocID="{B446FF1F-9502-4B5A-97A5-395E9D119E60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246158F-5986-4662-B8B8-127E6CDE680E}" type="pres">
      <dgm:prSet presAssocID="{76A79453-6E88-4B29-A384-D8A5C471128B}" presName="sp" presStyleCnt="0"/>
      <dgm:spPr/>
    </dgm:pt>
    <dgm:pt modelId="{7E578695-6CA1-4FE1-B397-C1204B3F1BB0}" type="pres">
      <dgm:prSet presAssocID="{B13574A4-FAD9-496D-8896-B42D8CA32D06}" presName="linNode" presStyleCnt="0"/>
      <dgm:spPr/>
    </dgm:pt>
    <dgm:pt modelId="{B1E79E4F-9453-43B8-A8B8-9314816679CF}" type="pres">
      <dgm:prSet presAssocID="{B13574A4-FAD9-496D-8896-B42D8CA32D06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05FFC810-A9E4-4D4B-B79D-DA6B95DEB9A8}" type="presOf" srcId="{366C97C7-33B4-45E5-9678-ABD25E8FD733}" destId="{3B49FC63-BAD0-45B6-86C5-5296D3250C48}" srcOrd="0" destOrd="0" presId="urn:microsoft.com/office/officeart/2005/8/layout/vList5"/>
    <dgm:cxn modelId="{F15A7619-A67E-4807-8896-3ED9294EC829}" srcId="{E1B00667-96FC-41D4-A2D0-26A3A629400D}" destId="{1B15A7BE-E7D6-4AEF-AA40-1F9A1A4C83D8}" srcOrd="0" destOrd="0" parTransId="{D72CE283-F39B-4129-BB0C-6DC0E4EE61B1}" sibTransId="{C8A1F378-CC68-445B-8E8B-3DC98B496E3E}"/>
    <dgm:cxn modelId="{CE3CED1A-94D6-4B73-B809-089ECFB0961F}" type="presOf" srcId="{1B15A7BE-E7D6-4AEF-AA40-1F9A1A4C83D8}" destId="{8336B4E7-2205-4534-B576-6D305E742F52}" srcOrd="0" destOrd="0" presId="urn:microsoft.com/office/officeart/2005/8/layout/vList5"/>
    <dgm:cxn modelId="{CB6A3120-017C-40BA-8761-105F9341D690}" type="presOf" srcId="{B13574A4-FAD9-496D-8896-B42D8CA32D06}" destId="{B1E79E4F-9453-43B8-A8B8-9314816679CF}" srcOrd="0" destOrd="0" presId="urn:microsoft.com/office/officeart/2005/8/layout/vList5"/>
    <dgm:cxn modelId="{8F64A037-2E23-4842-B272-FCE07EA61953}" type="presOf" srcId="{D15C30C2-8890-4F44-9E42-24CDCA02E4E8}" destId="{573A80FD-2374-450D-B7F2-22E2B0C8B903}" srcOrd="0" destOrd="0" presId="urn:microsoft.com/office/officeart/2005/8/layout/vList5"/>
    <dgm:cxn modelId="{17D9A165-67E5-4BC3-AF10-51F0DB1569DE}" type="presOf" srcId="{E1B00667-96FC-41D4-A2D0-26A3A629400D}" destId="{842713B7-4984-43BC-96B9-D6C17C5AB60E}" srcOrd="0" destOrd="0" presId="urn:microsoft.com/office/officeart/2005/8/layout/vList5"/>
    <dgm:cxn modelId="{D5110448-61EA-440A-BA4E-2DD61FF7DE75}" type="presOf" srcId="{96440905-B6F5-438B-8B01-9F371FAD9FE3}" destId="{909B3081-DA9C-4AFE-9581-5ABF5A2DDBB5}" srcOrd="0" destOrd="0" presId="urn:microsoft.com/office/officeart/2005/8/layout/vList5"/>
    <dgm:cxn modelId="{7D504369-6378-46A2-A59F-A2C2301B177F}" type="presOf" srcId="{75738F7C-A5EE-4038-AB1C-4C8837F2A20F}" destId="{86DE8D57-3DD5-4878-B51F-DE855F3124A8}" srcOrd="0" destOrd="0" presId="urn:microsoft.com/office/officeart/2005/8/layout/vList5"/>
    <dgm:cxn modelId="{B798DB6A-E69B-478E-8732-7AD53B87E3A3}" srcId="{E1B00667-96FC-41D4-A2D0-26A3A629400D}" destId="{D15C30C2-8890-4F44-9E42-24CDCA02E4E8}" srcOrd="3" destOrd="0" parTransId="{42187B35-73F2-4711-A6B6-0AA9DCA628AA}" sibTransId="{875D5447-23C0-48D8-A565-EAD6512E8B84}"/>
    <dgm:cxn modelId="{A286314B-AD2E-4F9C-9352-F1DC18647F8A}" srcId="{E1B00667-96FC-41D4-A2D0-26A3A629400D}" destId="{75738F7C-A5EE-4038-AB1C-4C8837F2A20F}" srcOrd="4" destOrd="0" parTransId="{070AFD28-6BD2-4EB8-9BC2-DD46E6AA7AF8}" sibTransId="{B96023C4-43A4-49CF-B98B-63D2468E26B7}"/>
    <dgm:cxn modelId="{98F7C94B-A228-41FD-8448-2B4D7D9733BC}" srcId="{E1B00667-96FC-41D4-A2D0-26A3A629400D}" destId="{B446FF1F-9502-4B5A-97A5-395E9D119E60}" srcOrd="5" destOrd="0" parTransId="{7FF46D24-530A-4C92-9EE1-AE5BC0D544C3}" sibTransId="{76A79453-6E88-4B29-A384-D8A5C471128B}"/>
    <dgm:cxn modelId="{279CE189-A1B5-47DF-99CF-6643850E04C5}" type="presOf" srcId="{B446FF1F-9502-4B5A-97A5-395E9D119E60}" destId="{B94E5D6D-5DA7-49CF-AB1D-C5D667D6488C}" srcOrd="0" destOrd="0" presId="urn:microsoft.com/office/officeart/2005/8/layout/vList5"/>
    <dgm:cxn modelId="{D44BEEC2-F67B-41CC-80A1-625603BDE397}" srcId="{E1B00667-96FC-41D4-A2D0-26A3A629400D}" destId="{B13574A4-FAD9-496D-8896-B42D8CA32D06}" srcOrd="6" destOrd="0" parTransId="{5327B148-3A8A-4B41-BF03-37D47F0A0F56}" sibTransId="{91D2DAB4-0F0D-48D5-8FE6-D03613418B92}"/>
    <dgm:cxn modelId="{70F82BC8-A711-4B31-9C15-FEE6E8594A0F}" srcId="{E1B00667-96FC-41D4-A2D0-26A3A629400D}" destId="{366C97C7-33B4-45E5-9678-ABD25E8FD733}" srcOrd="2" destOrd="0" parTransId="{7B186A35-3C87-4120-8663-5581F318F828}" sibTransId="{D0DA9EF4-BAFC-426D-94B8-CA2D6D8D9F89}"/>
    <dgm:cxn modelId="{8BCC1BC9-368C-4A04-90DF-349184E05CC3}" srcId="{E1B00667-96FC-41D4-A2D0-26A3A629400D}" destId="{96440905-B6F5-438B-8B01-9F371FAD9FE3}" srcOrd="1" destOrd="0" parTransId="{78608598-D16F-43D0-B193-A4C1EFA1923C}" sibTransId="{972BD39A-38DB-4470-A22A-064E6C406625}"/>
    <dgm:cxn modelId="{82AAD957-9615-4F1D-95DB-32D7EE2889EA}" type="presParOf" srcId="{842713B7-4984-43BC-96B9-D6C17C5AB60E}" destId="{AB94F19B-6B24-4D96-8C5A-E72F70C7D1EA}" srcOrd="0" destOrd="0" presId="urn:microsoft.com/office/officeart/2005/8/layout/vList5"/>
    <dgm:cxn modelId="{D453100E-5B4A-4CEC-83A1-09FF59753112}" type="presParOf" srcId="{AB94F19B-6B24-4D96-8C5A-E72F70C7D1EA}" destId="{8336B4E7-2205-4534-B576-6D305E742F52}" srcOrd="0" destOrd="0" presId="urn:microsoft.com/office/officeart/2005/8/layout/vList5"/>
    <dgm:cxn modelId="{AA1E41CA-D41C-474D-8EC1-820DE0B2C111}" type="presParOf" srcId="{842713B7-4984-43BC-96B9-D6C17C5AB60E}" destId="{FE934807-52B1-442C-A71E-AFBAA76ED75D}" srcOrd="1" destOrd="0" presId="urn:microsoft.com/office/officeart/2005/8/layout/vList5"/>
    <dgm:cxn modelId="{28E6824D-DE53-47C4-9AAC-4E2642FBEDA2}" type="presParOf" srcId="{842713B7-4984-43BC-96B9-D6C17C5AB60E}" destId="{F20C5760-3104-4175-A967-94F722CBC7CF}" srcOrd="2" destOrd="0" presId="urn:microsoft.com/office/officeart/2005/8/layout/vList5"/>
    <dgm:cxn modelId="{CFF09C32-6CCD-4A41-B6D7-D2666ADC7D38}" type="presParOf" srcId="{F20C5760-3104-4175-A967-94F722CBC7CF}" destId="{909B3081-DA9C-4AFE-9581-5ABF5A2DDBB5}" srcOrd="0" destOrd="0" presId="urn:microsoft.com/office/officeart/2005/8/layout/vList5"/>
    <dgm:cxn modelId="{72FF873F-AB35-4BE2-B8C3-5908FC38FE43}" type="presParOf" srcId="{842713B7-4984-43BC-96B9-D6C17C5AB60E}" destId="{7CC04D91-4758-42DE-A28B-6883287691D8}" srcOrd="3" destOrd="0" presId="urn:microsoft.com/office/officeart/2005/8/layout/vList5"/>
    <dgm:cxn modelId="{5AF0F02E-05ED-4085-BD38-361C42854751}" type="presParOf" srcId="{842713B7-4984-43BC-96B9-D6C17C5AB60E}" destId="{56C90860-D315-42DF-9B04-83188B11A48D}" srcOrd="4" destOrd="0" presId="urn:microsoft.com/office/officeart/2005/8/layout/vList5"/>
    <dgm:cxn modelId="{B946FB1D-2A73-4ED6-BEEE-8A050615B353}" type="presParOf" srcId="{56C90860-D315-42DF-9B04-83188B11A48D}" destId="{3B49FC63-BAD0-45B6-86C5-5296D3250C48}" srcOrd="0" destOrd="0" presId="urn:microsoft.com/office/officeart/2005/8/layout/vList5"/>
    <dgm:cxn modelId="{8FA603BC-B18D-4BE5-92AC-2ABF0158063D}" type="presParOf" srcId="{842713B7-4984-43BC-96B9-D6C17C5AB60E}" destId="{86A076D8-0D56-4D80-91D5-DA0E568541DE}" srcOrd="5" destOrd="0" presId="urn:microsoft.com/office/officeart/2005/8/layout/vList5"/>
    <dgm:cxn modelId="{67DD6F91-90A8-432C-9C99-B760AE474CEB}" type="presParOf" srcId="{842713B7-4984-43BC-96B9-D6C17C5AB60E}" destId="{FBDE63CB-5F1F-45DD-9473-B5FAEAC5D793}" srcOrd="6" destOrd="0" presId="urn:microsoft.com/office/officeart/2005/8/layout/vList5"/>
    <dgm:cxn modelId="{51362755-CF97-4EC9-B015-97E27FD4DA0D}" type="presParOf" srcId="{FBDE63CB-5F1F-45DD-9473-B5FAEAC5D793}" destId="{573A80FD-2374-450D-B7F2-22E2B0C8B903}" srcOrd="0" destOrd="0" presId="urn:microsoft.com/office/officeart/2005/8/layout/vList5"/>
    <dgm:cxn modelId="{263F302D-FA8C-4A70-91EB-5D69F2472D30}" type="presParOf" srcId="{842713B7-4984-43BC-96B9-D6C17C5AB60E}" destId="{36A78529-6DCB-4892-8BCC-3C0FE220FC13}" srcOrd="7" destOrd="0" presId="urn:microsoft.com/office/officeart/2005/8/layout/vList5"/>
    <dgm:cxn modelId="{338A8A46-21AE-4A32-AF88-C273EADDB436}" type="presParOf" srcId="{842713B7-4984-43BC-96B9-D6C17C5AB60E}" destId="{331FB451-750F-4BB3-B74E-D4FB1465CA37}" srcOrd="8" destOrd="0" presId="urn:microsoft.com/office/officeart/2005/8/layout/vList5"/>
    <dgm:cxn modelId="{FAEF16D9-AC99-4B32-8D5F-C13895F843E0}" type="presParOf" srcId="{331FB451-750F-4BB3-B74E-D4FB1465CA37}" destId="{86DE8D57-3DD5-4878-B51F-DE855F3124A8}" srcOrd="0" destOrd="0" presId="urn:microsoft.com/office/officeart/2005/8/layout/vList5"/>
    <dgm:cxn modelId="{6DCBE515-921F-40DA-B1F1-42CBB9D24615}" type="presParOf" srcId="{842713B7-4984-43BC-96B9-D6C17C5AB60E}" destId="{9EFD3651-6A00-420A-B7B9-6F0BFA3942FE}" srcOrd="9" destOrd="0" presId="urn:microsoft.com/office/officeart/2005/8/layout/vList5"/>
    <dgm:cxn modelId="{1E1347B6-8E54-48B7-8C2F-DA2F69265500}" type="presParOf" srcId="{842713B7-4984-43BC-96B9-D6C17C5AB60E}" destId="{8DCD209A-12BD-4563-BB68-B7178EB93736}" srcOrd="10" destOrd="0" presId="urn:microsoft.com/office/officeart/2005/8/layout/vList5"/>
    <dgm:cxn modelId="{B72EFAD4-5BD8-4B94-88AF-0CED91283750}" type="presParOf" srcId="{8DCD209A-12BD-4563-BB68-B7178EB93736}" destId="{B94E5D6D-5DA7-49CF-AB1D-C5D667D6488C}" srcOrd="0" destOrd="0" presId="urn:microsoft.com/office/officeart/2005/8/layout/vList5"/>
    <dgm:cxn modelId="{EC9882FC-4F40-42C7-8EA0-36BDC4F46417}" type="presParOf" srcId="{842713B7-4984-43BC-96B9-D6C17C5AB60E}" destId="{9246158F-5986-4662-B8B8-127E6CDE680E}" srcOrd="11" destOrd="0" presId="urn:microsoft.com/office/officeart/2005/8/layout/vList5"/>
    <dgm:cxn modelId="{E3D2F9E2-BF2D-4CDE-AA2C-57CCB06A3B66}" type="presParOf" srcId="{842713B7-4984-43BC-96B9-D6C17C5AB60E}" destId="{7E578695-6CA1-4FE1-B397-C1204B3F1BB0}" srcOrd="12" destOrd="0" presId="urn:microsoft.com/office/officeart/2005/8/layout/vList5"/>
    <dgm:cxn modelId="{06F6FA60-274F-4B50-9130-381057F10FE6}" type="presParOf" srcId="{7E578695-6CA1-4FE1-B397-C1204B3F1BB0}" destId="{B1E79E4F-9453-43B8-A8B8-9314816679C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B4E7-2205-4534-B576-6D305E742F52}">
      <dsp:nvSpPr>
        <dsp:cNvPr id="0" name=""/>
        <dsp:cNvSpPr/>
      </dsp:nvSpPr>
      <dsp:spPr>
        <a:xfrm>
          <a:off x="1717485" y="297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String</a:t>
          </a:r>
          <a:endParaRPr lang="en-US" sz="2500" kern="1200" dirty="0"/>
        </a:p>
      </dsp:txBody>
      <dsp:txXfrm>
        <a:off x="1740737" y="23549"/>
        <a:ext cx="1885667" cy="429817"/>
      </dsp:txXfrm>
    </dsp:sp>
    <dsp:sp modelId="{909B3081-DA9C-4AFE-9581-5ABF5A2DDBB5}">
      <dsp:nvSpPr>
        <dsp:cNvPr id="0" name=""/>
        <dsp:cNvSpPr/>
      </dsp:nvSpPr>
      <dsp:spPr>
        <a:xfrm>
          <a:off x="1717485" y="500434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Integer</a:t>
          </a:r>
          <a:endParaRPr lang="en-US" sz="2500" kern="1200" dirty="0"/>
        </a:p>
      </dsp:txBody>
      <dsp:txXfrm>
        <a:off x="1740737" y="523686"/>
        <a:ext cx="1885667" cy="429817"/>
      </dsp:txXfrm>
    </dsp:sp>
    <dsp:sp modelId="{3B49FC63-BAD0-45B6-86C5-5296D3250C48}">
      <dsp:nvSpPr>
        <dsp:cNvPr id="0" name=""/>
        <dsp:cNvSpPr/>
      </dsp:nvSpPr>
      <dsp:spPr>
        <a:xfrm>
          <a:off x="1717485" y="1000572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Float</a:t>
          </a:r>
          <a:endParaRPr lang="en-US" sz="2500" kern="1200" dirty="0"/>
        </a:p>
      </dsp:txBody>
      <dsp:txXfrm>
        <a:off x="1740737" y="1023824"/>
        <a:ext cx="1885667" cy="429817"/>
      </dsp:txXfrm>
    </dsp:sp>
    <dsp:sp modelId="{573A80FD-2374-450D-B7F2-22E2B0C8B903}">
      <dsp:nvSpPr>
        <dsp:cNvPr id="0" name=""/>
        <dsp:cNvSpPr/>
      </dsp:nvSpPr>
      <dsp:spPr>
        <a:xfrm>
          <a:off x="1717485" y="1500709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Boolean</a:t>
          </a:r>
          <a:endParaRPr lang="en-US" sz="2500" kern="1200" dirty="0"/>
        </a:p>
      </dsp:txBody>
      <dsp:txXfrm>
        <a:off x="1740737" y="1523961"/>
        <a:ext cx="1885667" cy="429817"/>
      </dsp:txXfrm>
    </dsp:sp>
    <dsp:sp modelId="{86DE8D57-3DD5-4878-B51F-DE855F3124A8}">
      <dsp:nvSpPr>
        <dsp:cNvPr id="0" name=""/>
        <dsp:cNvSpPr/>
      </dsp:nvSpPr>
      <dsp:spPr>
        <a:xfrm>
          <a:off x="1717485" y="2000847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Array </a:t>
          </a:r>
          <a:endParaRPr lang="en-US" sz="2500" kern="1200"/>
        </a:p>
      </dsp:txBody>
      <dsp:txXfrm>
        <a:off x="1740737" y="2024099"/>
        <a:ext cx="1885667" cy="429817"/>
      </dsp:txXfrm>
    </dsp:sp>
    <dsp:sp modelId="{B94E5D6D-5DA7-49CF-AB1D-C5D667D6488C}">
      <dsp:nvSpPr>
        <dsp:cNvPr id="0" name=""/>
        <dsp:cNvSpPr/>
      </dsp:nvSpPr>
      <dsp:spPr>
        <a:xfrm>
          <a:off x="1717485" y="2500984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Object</a:t>
          </a:r>
          <a:endParaRPr lang="en-US" sz="2500" kern="1200"/>
        </a:p>
      </dsp:txBody>
      <dsp:txXfrm>
        <a:off x="1740737" y="2524236"/>
        <a:ext cx="1885667" cy="429817"/>
      </dsp:txXfrm>
    </dsp:sp>
    <dsp:sp modelId="{B1E79E4F-9453-43B8-A8B8-9314816679CF}">
      <dsp:nvSpPr>
        <dsp:cNvPr id="0" name=""/>
        <dsp:cNvSpPr/>
      </dsp:nvSpPr>
      <dsp:spPr>
        <a:xfrm>
          <a:off x="1717485" y="3001122"/>
          <a:ext cx="1932171" cy="47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Null</a:t>
          </a:r>
          <a:endParaRPr lang="en-US" sz="2500" kern="1200"/>
        </a:p>
      </dsp:txBody>
      <dsp:txXfrm>
        <a:off x="1740737" y="3024374"/>
        <a:ext cx="1885667" cy="42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957 313,'2'0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957 313,'2'0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957 313,'2'0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414 132,'2'0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719 414,'2'0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957 313,'2'0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414 132,'2'0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8-13T23:05:4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719 414,'2'0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50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35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0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892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60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53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0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313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47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65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887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91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671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94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569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73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68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59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3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08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自定义版式">
  <p:cSld name="自定义版式">
    <p:bg>
      <p:bgPr>
        <a:solidFill>
          <a:srgbClr val="40404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2E1E7-AF5D-63BD-19C8-F8F8C3B7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6EE-0DA5-07AE-BA54-347B941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CDD6-9847-52C9-224E-3A7E98AD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A26-86FE-2D91-E9B4-11D3C85B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8FF-F2CE-DB23-3457-16FE8867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1FA8-7FD0-6D20-747E-4DC582A0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D9F6-1C0F-38B3-575E-2BF103A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2BEA-4CC4-02BB-6064-13B4E051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F479-E53B-8FA0-9FF1-209F977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55B-91DA-56A2-7312-43072BD1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D72D7-7F46-345C-C45F-948847D3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79B2-8219-7648-3A53-B756E4E3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A186-BE3C-DF11-4E76-3A7E43C2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DF19-466D-ACA3-0DB6-77305CA2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E2A-A864-3AE1-714B-9D60094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51F-40BE-AE28-1D9F-7343420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784C-CBC6-1DDE-C20A-9F144818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DA47-4635-8CF1-F2D8-3760D4F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72A9-BA15-1289-0AE7-6E0F720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2CE9-71F0-5F07-2611-2AB9973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28EDF-9369-EA32-51FC-A00C493D2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065-CFDA-B0A5-70E8-68EFE696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E7D-3D1C-B8A0-9718-9A597A6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F360-5C08-F8BD-0B86-CD3A5AE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55B6-0A13-E4D0-D94B-B4F7A83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489857" y="234496"/>
            <a:ext cx="475043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E4-3F28-BDB6-D3F4-4660D34E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FBA2-C577-AA5C-0F32-7819852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D057-092A-38FE-D1BB-40E52D4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6046-9ED0-F30E-D3A6-974D9729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5A25-D5EF-C437-2FAF-F1268BFD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DC03-61C8-85C4-D410-0A01761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C66-D2C8-0AA1-E0E1-FD2E5ED4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FE0A-0B4E-3E30-D37C-76E2FDC9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35CB-CB01-E058-5ED8-D4A7C722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6E4-91A0-81A5-DA16-068FAEE1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437-81AF-ABF8-C503-E07E53E2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0494-6F46-D93A-A299-C5693997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2603-24F9-5643-BEF5-A771F37C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747-1EEA-2C16-6809-F6865667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F614-82DB-FD84-33D2-2A803FD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120E-0832-85DE-DAAE-7A4AF5B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95A3-7A1F-BB75-E0C4-2A8EE73F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78D-7849-7754-CA58-751D8A18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FFD-A0A4-8DC1-9017-5D0F06ED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CB94-9D62-A843-0CEE-AAF24D1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24E8-D74E-85BF-7EFE-4DD2CC9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B58-3A55-F7D1-AC8C-1D89907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94C5-16FB-F94C-E9DA-511777D2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1DA71-D945-3698-211D-16DAA3BE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8AACE-7475-1AB6-0F0D-D0CF37BF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28E52-2D5D-F24C-64FF-C137F0F2D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29BB-3724-1DF8-46C7-814C404B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301A-6BFF-C682-C322-B286514C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16-47AE-F1A1-346C-45396AD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FCBF-8C3F-C9DE-AE99-A5A6BE14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F54F8-9525-0851-168F-65C7886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D85A-CCD4-CFAA-9DF3-0E308AD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23E58-E4EF-FE90-1A8F-C33BF48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 flipH="1">
            <a:off x="0" y="0"/>
            <a:ext cx="12198350" cy="852488"/>
            <a:chOff x="0" y="12624"/>
            <a:chExt cx="12198350" cy="2324100"/>
          </a:xfrm>
        </p:grpSpPr>
        <p:sp>
          <p:nvSpPr>
            <p:cNvPr id="11" name="Google Shape;11;p19"/>
            <p:cNvSpPr/>
            <p:nvPr/>
          </p:nvSpPr>
          <p:spPr>
            <a:xfrm>
              <a:off x="0" y="12624"/>
              <a:ext cx="12192000" cy="2324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 rot="5400000">
              <a:off x="10914529" y="1052903"/>
              <a:ext cx="2324100" cy="243542"/>
            </a:xfrm>
            <a:custGeom>
              <a:avLst/>
              <a:gdLst/>
              <a:ahLst/>
              <a:cxnLst/>
              <a:rect l="l" t="t" r="r" b="b"/>
              <a:pathLst>
                <a:path w="2467054" h="243542" extrusionOk="0">
                  <a:moveTo>
                    <a:pt x="0" y="243542"/>
                  </a:moveTo>
                  <a:lnTo>
                    <a:pt x="0" y="0"/>
                  </a:lnTo>
                  <a:lnTo>
                    <a:pt x="2467054" y="0"/>
                  </a:lnTo>
                  <a:lnTo>
                    <a:pt x="2467054" y="24354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A555-C932-9111-8DB9-D7827E9D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E359-2628-30FC-B127-989977CC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96F8-05B4-93FD-19F9-DFD281AD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7D37-526D-45A2-AA7C-3CFBDEE149E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0153-21F4-6087-DF15-CD6D564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BE08-D363-311A-D997-C0CCA2B8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C286-C6CE-4855-A3F7-44FEAFBF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.xml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3.xml"/><Relationship Id="rId9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4" Type="http://schemas.openxmlformats.org/officeDocument/2006/relationships/customXml" Target="../ink/ink6.xml"/><Relationship Id="rId9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webp"/><Relationship Id="rId4" Type="http://schemas.openxmlformats.org/officeDocument/2006/relationships/hyperlink" Target="https://www.computerhope.com/jargon/c/client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enterprisedesktop/definition/client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techtarget.com/whatis/definition/server" TargetMode="External"/><Relationship Id="rId4" Type="http://schemas.openxmlformats.org/officeDocument/2006/relationships/hyperlink" Target="https://www.techtarget.com/whatis/definition/HTTP-Hypertext-Transfer-Protoco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1D8D48-3CEA-6A7F-C1A5-1690BAAF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8430" y="0"/>
            <a:ext cx="6041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CFE08-72E9-BD36-0152-569CF9462A9B}"/>
              </a:ext>
            </a:extLst>
          </p:cNvPr>
          <p:cNvSpPr txBox="1"/>
          <p:nvPr/>
        </p:nvSpPr>
        <p:spPr>
          <a:xfrm>
            <a:off x="1380937" y="4828337"/>
            <a:ext cx="3302000" cy="671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</a:rPr>
              <a:t>MEC Academy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252DD-41CD-9437-7076-469323E3401D}"/>
              </a:ext>
            </a:extLst>
          </p:cNvPr>
          <p:cNvSpPr txBox="1"/>
          <p:nvPr/>
        </p:nvSpPr>
        <p:spPr>
          <a:xfrm>
            <a:off x="761930" y="1436520"/>
            <a:ext cx="430459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tx1">
                    <a:lumMod val="95000"/>
                    <a:lumOff val="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kern="1200" dirty="0">
                <a:solidFill>
                  <a:srgbClr val="1736A9"/>
                </a:solidFill>
                <a:latin typeface="Calibri Light" panose="020F0302020204030204"/>
                <a:ea typeface="Open Sans Light"/>
                <a:cs typeface="Open Sans Light"/>
              </a:rPr>
              <a:t>PHP Development Course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736A9"/>
                </a:solidFill>
                <a:effectLst/>
                <a:uLnTx/>
                <a:uFillTx/>
                <a:latin typeface="Calibri Light" panose="020F0302020204030204"/>
                <a:ea typeface="Open Sans Light"/>
                <a:cs typeface="Open Sans Light"/>
              </a:rPr>
              <a:t> 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D7611EE-2BED-1EE7-1821-5B6396F29A04}"/>
              </a:ext>
            </a:extLst>
          </p:cNvPr>
          <p:cNvSpPr/>
          <p:nvPr/>
        </p:nvSpPr>
        <p:spPr>
          <a:xfrm>
            <a:off x="234550" y="5500188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EF0EDC1-E138-E4BD-8EC7-1DC89BEED8F2}"/>
              </a:ext>
            </a:extLst>
          </p:cNvPr>
          <p:cNvSpPr/>
          <p:nvPr/>
        </p:nvSpPr>
        <p:spPr>
          <a:xfrm rot="10800000">
            <a:off x="10751697" y="290133"/>
            <a:ext cx="1146387" cy="1146387"/>
          </a:xfrm>
          <a:custGeom>
            <a:avLst/>
            <a:gdLst/>
            <a:ahLst/>
            <a:cxnLst/>
            <a:rect l="l" t="t" r="r" b="b"/>
            <a:pathLst>
              <a:path w="859789" h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2E8DF03E-FFFF-C744-D948-64AA5E2AB0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97" y="238410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1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2" name="Google Shape;91;p4">
            <a:extLst>
              <a:ext uri="{FF2B5EF4-FFF2-40B4-BE49-F238E27FC236}">
                <a16:creationId xmlns:a16="http://schemas.microsoft.com/office/drawing/2014/main" id="{8A9EDC9C-BB66-915D-0AA1-352FF94BCD9C}"/>
              </a:ext>
            </a:extLst>
          </p:cNvPr>
          <p:cNvSpPr/>
          <p:nvPr/>
        </p:nvSpPr>
        <p:spPr>
          <a:xfrm>
            <a:off x="879474" y="1370965"/>
            <a:ext cx="4317677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4">
            <a:extLst>
              <a:ext uri="{FF2B5EF4-FFF2-40B4-BE49-F238E27FC236}">
                <a16:creationId xmlns:a16="http://schemas.microsoft.com/office/drawing/2014/main" id="{B2C6FCC7-A3E4-EA1A-E42A-F7856E028D5C}"/>
              </a:ext>
            </a:extLst>
          </p:cNvPr>
          <p:cNvSpPr txBox="1"/>
          <p:nvPr/>
        </p:nvSpPr>
        <p:spPr>
          <a:xfrm>
            <a:off x="975022" y="1448237"/>
            <a:ext cx="412658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Backend Development: Tools and Technologies</a:t>
            </a:r>
            <a:endParaRPr sz="7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048F-D07A-2BCA-E119-E5C2423AD4CF}"/>
              </a:ext>
            </a:extLst>
          </p:cNvPr>
          <p:cNvSpPr txBox="1"/>
          <p:nvPr/>
        </p:nvSpPr>
        <p:spPr>
          <a:xfrm>
            <a:off x="879474" y="2470211"/>
            <a:ext cx="61068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600" b="1" dirty="0">
                <a:solidFill>
                  <a:schemeClr val="accent1">
                    <a:lumMod val="75000"/>
                  </a:schemeClr>
                </a:solidFill>
              </a:rPr>
              <a:t>Server ( Apache ) </a:t>
            </a:r>
            <a:r>
              <a:rPr lang="en-US" altLang="en-GB" sz="1600" dirty="0"/>
              <a:t>: A computer that listens for incoming requests from the clients.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600" b="1" dirty="0">
                <a:solidFill>
                  <a:schemeClr val="accent1">
                    <a:lumMod val="75000"/>
                  </a:schemeClr>
                </a:solidFill>
              </a:rPr>
              <a:t>Communication Protocol ( HTTP ) </a:t>
            </a:r>
            <a:r>
              <a:rPr lang="en-US" altLang="en-GB" sz="1600" dirty="0"/>
              <a:t>: It comprises of the formal description of rules and formats of a digital messages.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600" b="1" dirty="0">
                <a:solidFill>
                  <a:schemeClr val="accent1">
                    <a:lumMod val="75000"/>
                  </a:schemeClr>
                </a:solidFill>
              </a:rPr>
              <a:t>Databases ( MYSQL ) </a:t>
            </a:r>
            <a:r>
              <a:rPr lang="en-US" altLang="en-GB" sz="1600" dirty="0"/>
              <a:t>: provide an interface to save data in a persistent way to memory.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GB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 sz="1600" b="1" dirty="0">
                <a:solidFill>
                  <a:schemeClr val="accent1">
                    <a:lumMod val="75000"/>
                  </a:schemeClr>
                </a:solidFill>
              </a:rPr>
              <a:t>Programming Language </a:t>
            </a:r>
            <a:r>
              <a:rPr lang="en-US" altLang="en-GB" sz="1600" dirty="0"/>
              <a:t>( PHP )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D81485B2-BE62-E792-FB5B-E0997369F8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1;p4">
            <a:extLst>
              <a:ext uri="{FF2B5EF4-FFF2-40B4-BE49-F238E27FC236}">
                <a16:creationId xmlns:a16="http://schemas.microsoft.com/office/drawing/2014/main" id="{5272F4D4-48FD-5DAD-361F-5919A5F901BD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2;p4">
            <a:extLst>
              <a:ext uri="{FF2B5EF4-FFF2-40B4-BE49-F238E27FC236}">
                <a16:creationId xmlns:a16="http://schemas.microsoft.com/office/drawing/2014/main" id="{CE58E5C9-7D1F-447C-248B-4C553D23C689}"/>
              </a:ext>
            </a:extLst>
          </p:cNvPr>
          <p:cNvSpPr txBox="1"/>
          <p:nvPr/>
        </p:nvSpPr>
        <p:spPr>
          <a:xfrm>
            <a:off x="977265" y="1416685"/>
            <a:ext cx="28473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altLang="en-GB" sz="1800" b="1" dirty="0">
                <a:solidFill>
                  <a:schemeClr val="bg1"/>
                </a:solidFill>
                <a:sym typeface="+mn-ea"/>
              </a:rPr>
              <a:t>I</a:t>
            </a:r>
            <a:r>
              <a:rPr lang="en-GB" sz="1800" b="1" dirty="0">
                <a:solidFill>
                  <a:schemeClr val="bg1"/>
                </a:solidFill>
                <a:sym typeface="+mn-ea"/>
              </a:rPr>
              <a:t>ntro </a:t>
            </a:r>
            <a:r>
              <a:rPr lang="en-US" altLang="en-GB" sz="1800" b="1" dirty="0">
                <a:solidFill>
                  <a:schemeClr val="bg1"/>
                </a:solidFill>
                <a:sym typeface="+mn-ea"/>
              </a:rPr>
              <a:t>T</a:t>
            </a:r>
            <a:r>
              <a:rPr lang="en-GB" sz="1800" b="1" dirty="0">
                <a:solidFill>
                  <a:schemeClr val="bg1"/>
                </a:solidFill>
                <a:sym typeface="+mn-ea"/>
              </a:rPr>
              <a:t>o PHP</a:t>
            </a:r>
            <a:endParaRPr sz="9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58CF5-51B7-376B-F8FD-F6CC56A7E127}"/>
              </a:ext>
            </a:extLst>
          </p:cNvPr>
          <p:cNvSpPr txBox="1"/>
          <p:nvPr/>
        </p:nvSpPr>
        <p:spPr>
          <a:xfrm>
            <a:off x="876572" y="2179652"/>
            <a:ext cx="9209819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PHP is a leading server-side scripting technology that was introduced by Rasmus Lerdorf in 1994.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This open-source backend technology is commonly used for websites. Around 79.1% of websites on the internet use PHP as server-side technology, according to a recent survey of W3Techs.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This general-purpose scripting language is easy to use and emend information in the databases.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The availability of several modern frameworks, massive community,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robust codebase, and easy deployment also adds tremendous value to this technology.</a:t>
            </a: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AD7E54AA-A75F-DA05-03E6-3A92404C61F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1065856" y="1455147"/>
            <a:ext cx="3537715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PHP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0F17E-FD38-DF14-5672-05604FC4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4" name="Google Shape;387;p34">
            <a:extLst>
              <a:ext uri="{FF2B5EF4-FFF2-40B4-BE49-F238E27FC236}">
                <a16:creationId xmlns:a16="http://schemas.microsoft.com/office/drawing/2014/main" id="{F935A216-420D-D89B-88C8-324BC84F7B0A}"/>
              </a:ext>
            </a:extLst>
          </p:cNvPr>
          <p:cNvSpPr/>
          <p:nvPr/>
        </p:nvSpPr>
        <p:spPr>
          <a:xfrm flipH="1">
            <a:off x="10538274" y="2439900"/>
            <a:ext cx="543860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6" name="Google Shape;388;p34">
            <a:extLst>
              <a:ext uri="{FF2B5EF4-FFF2-40B4-BE49-F238E27FC236}">
                <a16:creationId xmlns:a16="http://schemas.microsoft.com/office/drawing/2014/main" id="{91C05EF6-FABD-84E7-AA76-5F9ACE5F1727}"/>
              </a:ext>
            </a:extLst>
          </p:cNvPr>
          <p:cNvSpPr/>
          <p:nvPr/>
        </p:nvSpPr>
        <p:spPr>
          <a:xfrm flipH="1">
            <a:off x="1583502" y="4664467"/>
            <a:ext cx="291204" cy="2396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8" name="Google Shape;389;p34">
            <a:extLst>
              <a:ext uri="{FF2B5EF4-FFF2-40B4-BE49-F238E27FC236}">
                <a16:creationId xmlns:a16="http://schemas.microsoft.com/office/drawing/2014/main" id="{35280919-9D12-976B-595A-2AC2ADE72EB1}"/>
              </a:ext>
            </a:extLst>
          </p:cNvPr>
          <p:cNvSpPr/>
          <p:nvPr/>
        </p:nvSpPr>
        <p:spPr>
          <a:xfrm flipH="1">
            <a:off x="1442819" y="2835667"/>
            <a:ext cx="431884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11" name="Google Shape;390;p34">
            <a:extLst>
              <a:ext uri="{FF2B5EF4-FFF2-40B4-BE49-F238E27FC236}">
                <a16:creationId xmlns:a16="http://schemas.microsoft.com/office/drawing/2014/main" id="{782EAD57-E76B-CF29-B124-C05CE208D98A}"/>
              </a:ext>
            </a:extLst>
          </p:cNvPr>
          <p:cNvSpPr/>
          <p:nvPr/>
        </p:nvSpPr>
        <p:spPr>
          <a:xfrm>
            <a:off x="10316404" y="4664467"/>
            <a:ext cx="543851" cy="2396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13" name="Google Shape;391;p34">
            <a:extLst>
              <a:ext uri="{FF2B5EF4-FFF2-40B4-BE49-F238E27FC236}">
                <a16:creationId xmlns:a16="http://schemas.microsoft.com/office/drawing/2014/main" id="{F8FFADB7-1C14-364F-67FC-101BD7A42A83}"/>
              </a:ext>
            </a:extLst>
          </p:cNvPr>
          <p:cNvSpPr/>
          <p:nvPr/>
        </p:nvSpPr>
        <p:spPr>
          <a:xfrm flipH="1">
            <a:off x="10312361" y="2835667"/>
            <a:ext cx="291212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15" name="Google Shape;392;p34">
            <a:extLst>
              <a:ext uri="{FF2B5EF4-FFF2-40B4-BE49-F238E27FC236}">
                <a16:creationId xmlns:a16="http://schemas.microsoft.com/office/drawing/2014/main" id="{7FF2805F-A3C5-68D9-EB59-A27234B07C88}"/>
              </a:ext>
            </a:extLst>
          </p:cNvPr>
          <p:cNvSpPr/>
          <p:nvPr/>
        </p:nvSpPr>
        <p:spPr>
          <a:xfrm flipH="1">
            <a:off x="849415" y="3232634"/>
            <a:ext cx="628652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17" name="Google Shape;393;p34">
            <a:extLst>
              <a:ext uri="{FF2B5EF4-FFF2-40B4-BE49-F238E27FC236}">
                <a16:creationId xmlns:a16="http://schemas.microsoft.com/office/drawing/2014/main" id="{B840DC82-2752-8801-EAB1-D459CF3651E4}"/>
              </a:ext>
            </a:extLst>
          </p:cNvPr>
          <p:cNvSpPr/>
          <p:nvPr/>
        </p:nvSpPr>
        <p:spPr>
          <a:xfrm rot="-5400000" flipH="1">
            <a:off x="1778000" y="2439900"/>
            <a:ext cx="1031200" cy="103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28" name="Google Shape;394;p34">
            <a:extLst>
              <a:ext uri="{FF2B5EF4-FFF2-40B4-BE49-F238E27FC236}">
                <a16:creationId xmlns:a16="http://schemas.microsoft.com/office/drawing/2014/main" id="{C9D818BA-FE2C-BC4B-D213-AB9E449B0EC5}"/>
              </a:ext>
            </a:extLst>
          </p:cNvPr>
          <p:cNvSpPr txBox="1">
            <a:spLocks/>
          </p:cNvSpPr>
          <p:nvPr/>
        </p:nvSpPr>
        <p:spPr>
          <a:xfrm flipH="1">
            <a:off x="3020907" y="2213187"/>
            <a:ext cx="2885440" cy="1354667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/>
              <a:t>Open Source &amp; Platform Independent</a:t>
            </a:r>
          </a:p>
        </p:txBody>
      </p:sp>
      <p:sp>
        <p:nvSpPr>
          <p:cNvPr id="29" name="Google Shape;395;p34">
            <a:extLst>
              <a:ext uri="{FF2B5EF4-FFF2-40B4-BE49-F238E27FC236}">
                <a16:creationId xmlns:a16="http://schemas.microsoft.com/office/drawing/2014/main" id="{C6962899-B202-3440-731E-CE6DFE41F6D3}"/>
              </a:ext>
            </a:extLst>
          </p:cNvPr>
          <p:cNvSpPr txBox="1">
            <a:spLocks/>
          </p:cNvSpPr>
          <p:nvPr/>
        </p:nvSpPr>
        <p:spPr>
          <a:xfrm flipH="1">
            <a:off x="6117167" y="2213187"/>
            <a:ext cx="3132667" cy="1225973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/>
              <a:t>Security</a:t>
            </a:r>
            <a:r>
              <a:rPr lang="en-US" altLang="en-GB" sz="2400"/>
              <a:t> </a:t>
            </a:r>
            <a:r>
              <a:rPr lang="en-GB" sz="2400"/>
              <a:t>Against Target Attacks</a:t>
            </a:r>
          </a:p>
        </p:txBody>
      </p:sp>
      <p:sp>
        <p:nvSpPr>
          <p:cNvPr id="30" name="Google Shape;397;p34">
            <a:extLst>
              <a:ext uri="{FF2B5EF4-FFF2-40B4-BE49-F238E27FC236}">
                <a16:creationId xmlns:a16="http://schemas.microsoft.com/office/drawing/2014/main" id="{909E4EAD-730C-DA13-E2C6-15054057AF84}"/>
              </a:ext>
            </a:extLst>
          </p:cNvPr>
          <p:cNvSpPr txBox="1">
            <a:spLocks/>
          </p:cNvSpPr>
          <p:nvPr/>
        </p:nvSpPr>
        <p:spPr>
          <a:xfrm flipH="1">
            <a:off x="2964180" y="4219787"/>
            <a:ext cx="2885440" cy="104394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/>
              <a:t>Simplifies Programming</a:t>
            </a:r>
          </a:p>
        </p:txBody>
      </p:sp>
      <p:sp>
        <p:nvSpPr>
          <p:cNvPr id="31" name="Google Shape;399;p34">
            <a:extLst>
              <a:ext uri="{FF2B5EF4-FFF2-40B4-BE49-F238E27FC236}">
                <a16:creationId xmlns:a16="http://schemas.microsoft.com/office/drawing/2014/main" id="{40AF7C4B-7A34-02BA-8F9A-FA3DEC6C0483}"/>
              </a:ext>
            </a:extLst>
          </p:cNvPr>
          <p:cNvSpPr txBox="1">
            <a:spLocks/>
          </p:cNvSpPr>
          <p:nvPr/>
        </p:nvSpPr>
        <p:spPr>
          <a:xfrm flipH="1">
            <a:off x="6285653" y="4505960"/>
            <a:ext cx="2885440" cy="633307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/>
              <a:t>Cost-Effective</a:t>
            </a:r>
          </a:p>
        </p:txBody>
      </p:sp>
      <p:sp>
        <p:nvSpPr>
          <p:cNvPr id="32" name="Google Shape;401;p34">
            <a:extLst>
              <a:ext uri="{FF2B5EF4-FFF2-40B4-BE49-F238E27FC236}">
                <a16:creationId xmlns:a16="http://schemas.microsoft.com/office/drawing/2014/main" id="{2F349674-FAFA-D14E-A52F-4347DD6E59E5}"/>
              </a:ext>
            </a:extLst>
          </p:cNvPr>
          <p:cNvSpPr/>
          <p:nvPr/>
        </p:nvSpPr>
        <p:spPr>
          <a:xfrm>
            <a:off x="9359900" y="2439900"/>
            <a:ext cx="1031200" cy="103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3" name="Google Shape;402;p34">
            <a:extLst>
              <a:ext uri="{FF2B5EF4-FFF2-40B4-BE49-F238E27FC236}">
                <a16:creationId xmlns:a16="http://schemas.microsoft.com/office/drawing/2014/main" id="{9FA20957-EDB3-D7D8-9E92-76AFB4E2A3B0}"/>
              </a:ext>
            </a:extLst>
          </p:cNvPr>
          <p:cNvSpPr/>
          <p:nvPr/>
        </p:nvSpPr>
        <p:spPr>
          <a:xfrm rot="10800000" flipH="1">
            <a:off x="1778000" y="4268700"/>
            <a:ext cx="1031200" cy="103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4" name="Google Shape;403;p34">
            <a:extLst>
              <a:ext uri="{FF2B5EF4-FFF2-40B4-BE49-F238E27FC236}">
                <a16:creationId xmlns:a16="http://schemas.microsoft.com/office/drawing/2014/main" id="{1DC0344D-EF22-C159-8F90-8B26743B2617}"/>
              </a:ext>
            </a:extLst>
          </p:cNvPr>
          <p:cNvSpPr/>
          <p:nvPr/>
        </p:nvSpPr>
        <p:spPr>
          <a:xfrm>
            <a:off x="10580232" y="4267567"/>
            <a:ext cx="628675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5" name="Google Shape;404;p34">
            <a:extLst>
              <a:ext uri="{FF2B5EF4-FFF2-40B4-BE49-F238E27FC236}">
                <a16:creationId xmlns:a16="http://schemas.microsoft.com/office/drawing/2014/main" id="{402D8EBF-96F2-E79C-616E-6D9C7D09B39C}"/>
              </a:ext>
            </a:extLst>
          </p:cNvPr>
          <p:cNvSpPr/>
          <p:nvPr/>
        </p:nvSpPr>
        <p:spPr>
          <a:xfrm>
            <a:off x="11001113" y="4664466"/>
            <a:ext cx="503473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6" name="Google Shape;405;p34">
            <a:extLst>
              <a:ext uri="{FF2B5EF4-FFF2-40B4-BE49-F238E27FC236}">
                <a16:creationId xmlns:a16="http://schemas.microsoft.com/office/drawing/2014/main" id="{7B034FAA-AD60-ED42-E27D-7C12CFC0BFFF}"/>
              </a:ext>
            </a:extLst>
          </p:cNvPr>
          <p:cNvSpPr/>
          <p:nvPr/>
        </p:nvSpPr>
        <p:spPr>
          <a:xfrm>
            <a:off x="10599900" y="5061434"/>
            <a:ext cx="401211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7" name="Google Shape;406;p34">
            <a:extLst>
              <a:ext uri="{FF2B5EF4-FFF2-40B4-BE49-F238E27FC236}">
                <a16:creationId xmlns:a16="http://schemas.microsoft.com/office/drawing/2014/main" id="{44D5E246-F8FB-06A6-9A6C-8CDFC2D4D7F8}"/>
              </a:ext>
            </a:extLst>
          </p:cNvPr>
          <p:cNvSpPr/>
          <p:nvPr/>
        </p:nvSpPr>
        <p:spPr>
          <a:xfrm rot="5400000">
            <a:off x="9359900" y="4268700"/>
            <a:ext cx="1031200" cy="103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8" name="Google Shape;407;p34">
            <a:extLst>
              <a:ext uri="{FF2B5EF4-FFF2-40B4-BE49-F238E27FC236}">
                <a16:creationId xmlns:a16="http://schemas.microsoft.com/office/drawing/2014/main" id="{1E83366E-F49B-B238-E787-2C758AA6C531}"/>
              </a:ext>
            </a:extLst>
          </p:cNvPr>
          <p:cNvSpPr/>
          <p:nvPr/>
        </p:nvSpPr>
        <p:spPr>
          <a:xfrm flipH="1">
            <a:off x="971381" y="4268700"/>
            <a:ext cx="651819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39" name="Google Shape;408;p34">
            <a:extLst>
              <a:ext uri="{FF2B5EF4-FFF2-40B4-BE49-F238E27FC236}">
                <a16:creationId xmlns:a16="http://schemas.microsoft.com/office/drawing/2014/main" id="{17BBFDB1-B9F3-C86C-52BF-DA02987EBB4A}"/>
              </a:ext>
            </a:extLst>
          </p:cNvPr>
          <p:cNvSpPr/>
          <p:nvPr/>
        </p:nvSpPr>
        <p:spPr>
          <a:xfrm flipH="1">
            <a:off x="685745" y="4664467"/>
            <a:ext cx="760223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40" name="Google Shape;409;p34">
            <a:extLst>
              <a:ext uri="{FF2B5EF4-FFF2-40B4-BE49-F238E27FC236}">
                <a16:creationId xmlns:a16="http://schemas.microsoft.com/office/drawing/2014/main" id="{4786FE09-482B-2380-D6E8-6E280F1B086B}"/>
              </a:ext>
            </a:extLst>
          </p:cNvPr>
          <p:cNvSpPr/>
          <p:nvPr/>
        </p:nvSpPr>
        <p:spPr>
          <a:xfrm flipH="1">
            <a:off x="1169808" y="5061434"/>
            <a:ext cx="431859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41" name="Google Shape;410;p34">
            <a:extLst>
              <a:ext uri="{FF2B5EF4-FFF2-40B4-BE49-F238E27FC236}">
                <a16:creationId xmlns:a16="http://schemas.microsoft.com/office/drawing/2014/main" id="{DDEA11E6-5ECF-9849-7C29-EFFD15373E4A}"/>
              </a:ext>
            </a:extLst>
          </p:cNvPr>
          <p:cNvSpPr/>
          <p:nvPr/>
        </p:nvSpPr>
        <p:spPr>
          <a:xfrm flipH="1">
            <a:off x="685814" y="2439900"/>
            <a:ext cx="937389" cy="239597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42" name="Google Shape;411;p34">
            <a:extLst>
              <a:ext uri="{FF2B5EF4-FFF2-40B4-BE49-F238E27FC236}">
                <a16:creationId xmlns:a16="http://schemas.microsoft.com/office/drawing/2014/main" id="{36FE1759-7733-1DA3-E503-92C1725A347B}"/>
              </a:ext>
            </a:extLst>
          </p:cNvPr>
          <p:cNvSpPr/>
          <p:nvPr/>
        </p:nvSpPr>
        <p:spPr>
          <a:xfrm flipH="1">
            <a:off x="1044272" y="2836234"/>
            <a:ext cx="238421" cy="239668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43" name="Google Shape;412;p34">
            <a:extLst>
              <a:ext uri="{FF2B5EF4-FFF2-40B4-BE49-F238E27FC236}">
                <a16:creationId xmlns:a16="http://schemas.microsoft.com/office/drawing/2014/main" id="{4DE2A40D-74B2-8F43-C28D-51D3A8B2EB82}"/>
              </a:ext>
            </a:extLst>
          </p:cNvPr>
          <p:cNvSpPr/>
          <p:nvPr/>
        </p:nvSpPr>
        <p:spPr>
          <a:xfrm flipH="1">
            <a:off x="10761403" y="2835667"/>
            <a:ext cx="760231" cy="239668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44" name="Google Shape;413;p34">
            <a:extLst>
              <a:ext uri="{FF2B5EF4-FFF2-40B4-BE49-F238E27FC236}">
                <a16:creationId xmlns:a16="http://schemas.microsoft.com/office/drawing/2014/main" id="{9DA80D66-035F-C730-F1ED-985BE37C9DCE}"/>
              </a:ext>
            </a:extLst>
          </p:cNvPr>
          <p:cNvSpPr/>
          <p:nvPr/>
        </p:nvSpPr>
        <p:spPr>
          <a:xfrm flipH="1">
            <a:off x="10574215" y="3232634"/>
            <a:ext cx="628652" cy="238465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45" name="Google Shape;415;p34">
            <a:extLst>
              <a:ext uri="{FF2B5EF4-FFF2-40B4-BE49-F238E27FC236}">
                <a16:creationId xmlns:a16="http://schemas.microsoft.com/office/drawing/2014/main" id="{7923D3F1-BCCD-3DFF-E458-8ECFE165364D}"/>
              </a:ext>
            </a:extLst>
          </p:cNvPr>
          <p:cNvSpPr/>
          <p:nvPr/>
        </p:nvSpPr>
        <p:spPr>
          <a:xfrm>
            <a:off x="1986130" y="4477072"/>
            <a:ext cx="614941" cy="614456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grpSp>
        <p:nvGrpSpPr>
          <p:cNvPr id="46" name="Google Shape;416;p34">
            <a:extLst>
              <a:ext uri="{FF2B5EF4-FFF2-40B4-BE49-F238E27FC236}">
                <a16:creationId xmlns:a16="http://schemas.microsoft.com/office/drawing/2014/main" id="{E8C69DCF-3267-161A-EDBA-DD8788CE9579}"/>
              </a:ext>
            </a:extLst>
          </p:cNvPr>
          <p:cNvGrpSpPr/>
          <p:nvPr/>
        </p:nvGrpSpPr>
        <p:grpSpPr>
          <a:xfrm>
            <a:off x="9571389" y="4480465"/>
            <a:ext cx="608225" cy="607673"/>
            <a:chOff x="858739" y="828453"/>
            <a:chExt cx="456169" cy="455755"/>
          </a:xfrm>
        </p:grpSpPr>
        <p:sp>
          <p:nvSpPr>
            <p:cNvPr id="47" name="Google Shape;417;p34">
              <a:extLst>
                <a:ext uri="{FF2B5EF4-FFF2-40B4-BE49-F238E27FC236}">
                  <a16:creationId xmlns:a16="http://schemas.microsoft.com/office/drawing/2014/main" id="{8AFC2E0A-15CC-3900-D50C-A31ADFF682EC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48" name="Google Shape;418;p34">
              <a:extLst>
                <a:ext uri="{FF2B5EF4-FFF2-40B4-BE49-F238E27FC236}">
                  <a16:creationId xmlns:a16="http://schemas.microsoft.com/office/drawing/2014/main" id="{68585F60-33C4-7677-8010-038FD87A8D38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49" name="Google Shape;419;p34">
              <a:extLst>
                <a:ext uri="{FF2B5EF4-FFF2-40B4-BE49-F238E27FC236}">
                  <a16:creationId xmlns:a16="http://schemas.microsoft.com/office/drawing/2014/main" id="{4BFB523D-488E-2278-0FBE-7AD039C32ACB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50" name="Google Shape;420;p34">
              <a:extLst>
                <a:ext uri="{FF2B5EF4-FFF2-40B4-BE49-F238E27FC236}">
                  <a16:creationId xmlns:a16="http://schemas.microsoft.com/office/drawing/2014/main" id="{803A8B13-6A31-E782-87AE-81DF2973793C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51" name="Google Shape;421;p34">
              <a:extLst>
                <a:ext uri="{FF2B5EF4-FFF2-40B4-BE49-F238E27FC236}">
                  <a16:creationId xmlns:a16="http://schemas.microsoft.com/office/drawing/2014/main" id="{F934A84A-B2EC-8107-1408-DA032BBF2EAB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</p:grpSp>
      <p:sp>
        <p:nvSpPr>
          <p:cNvPr id="52" name="Google Shape;422;p34">
            <a:extLst>
              <a:ext uri="{FF2B5EF4-FFF2-40B4-BE49-F238E27FC236}">
                <a16:creationId xmlns:a16="http://schemas.microsoft.com/office/drawing/2014/main" id="{525DB9F4-E1D6-321F-1A60-62AB9A9428E0}"/>
              </a:ext>
            </a:extLst>
          </p:cNvPr>
          <p:cNvSpPr/>
          <p:nvPr/>
        </p:nvSpPr>
        <p:spPr>
          <a:xfrm>
            <a:off x="2024390" y="2648515"/>
            <a:ext cx="538423" cy="613971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grpSp>
        <p:nvGrpSpPr>
          <p:cNvPr id="53" name="Google Shape;423;p34">
            <a:extLst>
              <a:ext uri="{FF2B5EF4-FFF2-40B4-BE49-F238E27FC236}">
                <a16:creationId xmlns:a16="http://schemas.microsoft.com/office/drawing/2014/main" id="{B00533BB-2A7B-0676-74E5-A5AE8A4A817B}"/>
              </a:ext>
            </a:extLst>
          </p:cNvPr>
          <p:cNvGrpSpPr/>
          <p:nvPr/>
        </p:nvGrpSpPr>
        <p:grpSpPr>
          <a:xfrm>
            <a:off x="9587646" y="2652903"/>
            <a:ext cx="575709" cy="609583"/>
            <a:chOff x="-1611775" y="1332800"/>
            <a:chExt cx="469175" cy="492075"/>
          </a:xfrm>
        </p:grpSpPr>
        <p:sp>
          <p:nvSpPr>
            <p:cNvPr id="54" name="Google Shape;424;p34">
              <a:extLst>
                <a:ext uri="{FF2B5EF4-FFF2-40B4-BE49-F238E27FC236}">
                  <a16:creationId xmlns:a16="http://schemas.microsoft.com/office/drawing/2014/main" id="{AF154241-06BF-3367-4721-0E0411639B23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55" name="Google Shape;425;p34">
              <a:extLst>
                <a:ext uri="{FF2B5EF4-FFF2-40B4-BE49-F238E27FC236}">
                  <a16:creationId xmlns:a16="http://schemas.microsoft.com/office/drawing/2014/main" id="{8FFD2525-0C9B-07A9-8344-9C57D79996EE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56" name="Google Shape;426;p34">
              <a:extLst>
                <a:ext uri="{FF2B5EF4-FFF2-40B4-BE49-F238E27FC236}">
                  <a16:creationId xmlns:a16="http://schemas.microsoft.com/office/drawing/2014/main" id="{4E1D7F8B-C8D5-B1DE-104C-6DEFEBBD4F59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57" name="Google Shape;427;p34">
              <a:extLst>
                <a:ext uri="{FF2B5EF4-FFF2-40B4-BE49-F238E27FC236}">
                  <a16:creationId xmlns:a16="http://schemas.microsoft.com/office/drawing/2014/main" id="{DAE4712D-BA38-F6A7-0CA4-792D9200457A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</p:grpSp>
      <p:pic>
        <p:nvPicPr>
          <p:cNvPr id="3" name="object 9">
            <a:extLst>
              <a:ext uri="{FF2B5EF4-FFF2-40B4-BE49-F238E27FC236}">
                <a16:creationId xmlns:a16="http://schemas.microsoft.com/office/drawing/2014/main" id="{4A20ADC1-3A2F-BD3A-E278-62CEF42EA0A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1;p4">
            <a:extLst>
              <a:ext uri="{FF2B5EF4-FFF2-40B4-BE49-F238E27FC236}">
                <a16:creationId xmlns:a16="http://schemas.microsoft.com/office/drawing/2014/main" id="{5272F4D4-48FD-5DAD-361F-5919A5F901BD}"/>
              </a:ext>
            </a:extLst>
          </p:cNvPr>
          <p:cNvSpPr/>
          <p:nvPr/>
        </p:nvSpPr>
        <p:spPr>
          <a:xfrm>
            <a:off x="683531" y="1834946"/>
            <a:ext cx="3608549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2;p4">
            <a:extLst>
              <a:ext uri="{FF2B5EF4-FFF2-40B4-BE49-F238E27FC236}">
                <a16:creationId xmlns:a16="http://schemas.microsoft.com/office/drawing/2014/main" id="{CE58E5C9-7D1F-447C-248B-4C553D23C689}"/>
              </a:ext>
            </a:extLst>
          </p:cNvPr>
          <p:cNvSpPr txBox="1"/>
          <p:nvPr/>
        </p:nvSpPr>
        <p:spPr>
          <a:xfrm>
            <a:off x="781321" y="1880666"/>
            <a:ext cx="33681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What does Syntax mean?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58CF5-51B7-376B-F8FD-F6CC56A7E127}"/>
              </a:ext>
            </a:extLst>
          </p:cNvPr>
          <p:cNvSpPr txBox="1"/>
          <p:nvPr/>
        </p:nvSpPr>
        <p:spPr>
          <a:xfrm>
            <a:off x="256488" y="3131930"/>
            <a:ext cx="4423215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Libre Franklin" panose="020B0604020202020204" pitchFamily="2" charset="0"/>
              </a:rPr>
              <a:t>Syntax is the set of rules that define what the various combinations of symbols mean. 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Libre Franklin" panose="020B0604020202020204" pitchFamily="2" charset="0"/>
              </a:rPr>
              <a:t>This tells the computer how to read the code.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917EB-A4F1-22CF-7F6E-80A753F9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023" y="2558462"/>
            <a:ext cx="5943601" cy="3633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AB046890-361C-AABB-0121-7B448DF50A1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1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58CF5-51B7-376B-F8FD-F6CC56A7E127}"/>
              </a:ext>
            </a:extLst>
          </p:cNvPr>
          <p:cNvSpPr txBox="1"/>
          <p:nvPr/>
        </p:nvSpPr>
        <p:spPr>
          <a:xfrm>
            <a:off x="997870" y="1703791"/>
            <a:ext cx="9209819" cy="401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GB" sz="3200" b="1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“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Any fool can write code that a computer can understand. Good programmers write code that humans can understand ”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Baskerville Old Face" panose="02020602080505020303" pitchFamily="18" charset="0"/>
              <a:sym typeface="Arial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—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Martin Fowler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Baskerville Old Face" panose="02020602080505020303" pitchFamily="18" charset="0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B092DD4E-FDF3-527E-1AD5-EEA888C3A50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2" name="Google Shape;56;geb516f7efc_0_4">
            <a:extLst>
              <a:ext uri="{FF2B5EF4-FFF2-40B4-BE49-F238E27FC236}">
                <a16:creationId xmlns:a16="http://schemas.microsoft.com/office/drawing/2014/main" id="{99739626-7B2B-D56D-13B1-CB2087982B55}"/>
              </a:ext>
            </a:extLst>
          </p:cNvPr>
          <p:cNvSpPr/>
          <p:nvPr/>
        </p:nvSpPr>
        <p:spPr>
          <a:xfrm>
            <a:off x="879475" y="1370965"/>
            <a:ext cx="3050400" cy="46230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7;geb516f7efc_0_4">
            <a:extLst>
              <a:ext uri="{FF2B5EF4-FFF2-40B4-BE49-F238E27FC236}">
                <a16:creationId xmlns:a16="http://schemas.microsoft.com/office/drawing/2014/main" id="{5FC0DCC8-2C38-C0DB-E5D7-7D5203368D1A}"/>
              </a:ext>
            </a:extLst>
          </p:cNvPr>
          <p:cNvSpPr txBox="1"/>
          <p:nvPr/>
        </p:nvSpPr>
        <p:spPr>
          <a:xfrm>
            <a:off x="977265" y="1416685"/>
            <a:ext cx="28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8;geb516f7efc_0_4">
            <a:extLst>
              <a:ext uri="{FF2B5EF4-FFF2-40B4-BE49-F238E27FC236}">
                <a16:creationId xmlns:a16="http://schemas.microsoft.com/office/drawing/2014/main" id="{EE3FF91E-FC5A-7D99-56F4-97DE2BCC3916}"/>
              </a:ext>
            </a:extLst>
          </p:cNvPr>
          <p:cNvSpPr/>
          <p:nvPr/>
        </p:nvSpPr>
        <p:spPr>
          <a:xfrm>
            <a:off x="1076324" y="2394328"/>
            <a:ext cx="10353675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are containers for storing data values.</a:t>
            </a:r>
            <a:endParaRPr sz="1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 is a name of memory location.</a:t>
            </a:r>
            <a:endParaRPr sz="1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 is an identifier which holds data or another one. variable</a:t>
            </a:r>
            <a:r>
              <a:rPr lang="en-US" sz="2000" dirty="0"/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  identifier whose     value can be changed at the execution time of program.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BAE0F37E-6997-0E09-9ADB-B8A5BB47ED2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71580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2400" b="1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;p3">
            <a:extLst>
              <a:ext uri="{FF2B5EF4-FFF2-40B4-BE49-F238E27FC236}">
                <a16:creationId xmlns:a16="http://schemas.microsoft.com/office/drawing/2014/main" id="{26C369AB-FE36-7A07-62C0-0C45E06B00D2}"/>
              </a:ext>
            </a:extLst>
          </p:cNvPr>
          <p:cNvSpPr/>
          <p:nvPr/>
        </p:nvSpPr>
        <p:spPr>
          <a:xfrm>
            <a:off x="1076325" y="2394328"/>
            <a:ext cx="1003935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8" name="Google Shape;66;p3">
            <a:extLst>
              <a:ext uri="{FF2B5EF4-FFF2-40B4-BE49-F238E27FC236}">
                <a16:creationId xmlns:a16="http://schemas.microsoft.com/office/drawing/2014/main" id="{7B92CF9C-3AF9-B31D-F5E1-69ED3785A9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56" y="2394325"/>
            <a:ext cx="4964619" cy="25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7;p3">
            <a:extLst>
              <a:ext uri="{FF2B5EF4-FFF2-40B4-BE49-F238E27FC236}">
                <a16:creationId xmlns:a16="http://schemas.microsoft.com/office/drawing/2014/main" id="{C12EDA6A-5F76-4F04-776F-A6AFCA8B53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153" y="2136337"/>
            <a:ext cx="3447090" cy="25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85EA51E0-5D16-C3CF-5363-51217E47295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8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71580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Variables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;p3">
            <a:extLst>
              <a:ext uri="{FF2B5EF4-FFF2-40B4-BE49-F238E27FC236}">
                <a16:creationId xmlns:a16="http://schemas.microsoft.com/office/drawing/2014/main" id="{26C369AB-FE36-7A07-62C0-0C45E06B00D2}"/>
              </a:ext>
            </a:extLst>
          </p:cNvPr>
          <p:cNvSpPr/>
          <p:nvPr/>
        </p:nvSpPr>
        <p:spPr>
          <a:xfrm>
            <a:off x="1076325" y="2394328"/>
            <a:ext cx="1003935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A3C67-4CBB-8AD2-4B49-7A653CC4E410}"/>
              </a:ext>
            </a:extLst>
          </p:cNvPr>
          <p:cNvSpPr txBox="1"/>
          <p:nvPr/>
        </p:nvSpPr>
        <p:spPr>
          <a:xfrm>
            <a:off x="879475" y="2263700"/>
            <a:ext cx="7670268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In PHP, a variable starts with the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$</a:t>
            </a:r>
            <a:r>
              <a:rPr lang="en-US" sz="1600" dirty="0">
                <a:solidFill>
                  <a:schemeClr val="tx1"/>
                </a:solidFill>
              </a:rPr>
              <a:t> sign, followed by the name of the variable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Rules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628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variable starts with the $ sign, followed by the name of the variable</a:t>
            </a:r>
          </a:p>
          <a:p>
            <a:pPr marL="628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variable name must start with a letter or the underscore character</a:t>
            </a:r>
          </a:p>
          <a:p>
            <a:pPr marL="628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variable name cannot start with a number</a:t>
            </a:r>
          </a:p>
          <a:p>
            <a:pPr marL="628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variable name can only contain alpha-numeric characters and underscores (A-z, 0-9, and _ )</a:t>
            </a:r>
          </a:p>
          <a:p>
            <a:pPr marL="628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Variable names are case-sensitive ($age and $AGE are two different variables)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B029B714-B117-9125-ACDB-949DD42EFB6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8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71580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Types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F26C67-8E5B-7E70-4D93-6FA7E1D19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747002"/>
              </p:ext>
            </p:extLst>
          </p:nvPr>
        </p:nvGraphicFramePr>
        <p:xfrm>
          <a:off x="3412429" y="2520553"/>
          <a:ext cx="5367142" cy="3477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FD468E54-B0D7-F2E4-F2A9-38BE0953036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71580"/>
            <a:ext cx="2847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Constant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;p3">
            <a:extLst>
              <a:ext uri="{FF2B5EF4-FFF2-40B4-BE49-F238E27FC236}">
                <a16:creationId xmlns:a16="http://schemas.microsoft.com/office/drawing/2014/main" id="{26C369AB-FE36-7A07-62C0-0C45E06B00D2}"/>
              </a:ext>
            </a:extLst>
          </p:cNvPr>
          <p:cNvSpPr/>
          <p:nvPr/>
        </p:nvSpPr>
        <p:spPr>
          <a:xfrm>
            <a:off x="1076325" y="2394328"/>
            <a:ext cx="1003935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A3C67-4CBB-8AD2-4B49-7A653CC4E410}"/>
              </a:ext>
            </a:extLst>
          </p:cNvPr>
          <p:cNvSpPr txBox="1"/>
          <p:nvPr/>
        </p:nvSpPr>
        <p:spPr>
          <a:xfrm>
            <a:off x="879475" y="2263700"/>
            <a:ext cx="7670268" cy="3278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Constants are like variables except that once they are defined, they cannot be changed or undefined.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/>
              <a:t>To create a constant, use the </a:t>
            </a:r>
            <a:r>
              <a:rPr lang="en-US" sz="1600" dirty="0">
                <a:solidFill>
                  <a:srgbClr val="7030A0"/>
                </a:solidFill>
              </a:rPr>
              <a:t>define() </a:t>
            </a:r>
            <a:r>
              <a:rPr lang="en-US" sz="1600" dirty="0"/>
              <a:t>function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u="sng" dirty="0">
                <a:solidFill>
                  <a:srgbClr val="00FFC5"/>
                </a:solidFill>
              </a:rPr>
              <a:t>Syntax: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600" b="1" dirty="0">
                <a:solidFill>
                  <a:schemeClr val="accent5"/>
                </a:solidFill>
              </a:rPr>
              <a:t>define(</a:t>
            </a:r>
            <a:r>
              <a:rPr lang="en-US" sz="1600" b="1" dirty="0"/>
              <a:t>name, value, case-insensitive</a:t>
            </a:r>
            <a:r>
              <a:rPr lang="en-US" sz="1600" b="1" dirty="0">
                <a:solidFill>
                  <a:schemeClr val="accent5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855;p50">
            <a:extLst>
              <a:ext uri="{FF2B5EF4-FFF2-40B4-BE49-F238E27FC236}">
                <a16:creationId xmlns:a16="http://schemas.microsoft.com/office/drawing/2014/main" id="{84EEEE37-1B03-EBBC-FB33-50EEAF9F3F7A}"/>
              </a:ext>
            </a:extLst>
          </p:cNvPr>
          <p:cNvSpPr txBox="1"/>
          <p:nvPr/>
        </p:nvSpPr>
        <p:spPr>
          <a:xfrm>
            <a:off x="6774354" y="3429000"/>
            <a:ext cx="4123800" cy="288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2"/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pPr lvl="2"/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define(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“NAME"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“Ahmed"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true);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NAME; //Ahmed</a:t>
            </a:r>
          </a:p>
          <a:p>
            <a:pPr lvl="2"/>
            <a:br>
              <a:rPr lang="en-US" sz="1800" dirty="0"/>
            </a:b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6838-D418-D597-1DCC-193F8EAD1B02}"/>
              </a:ext>
            </a:extLst>
          </p:cNvPr>
          <p:cNvSpPr txBox="1"/>
          <p:nvPr/>
        </p:nvSpPr>
        <p:spPr>
          <a:xfrm>
            <a:off x="110504" y="6435583"/>
            <a:ext cx="10277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Keep In my mind that Constants are automatically global and can be used across the entire script.!!!!!!!!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3CA3A58E-0B29-9F1F-B409-6748E651E5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F1D3B-BE7F-D391-7939-5220248AAC4D}"/>
              </a:ext>
            </a:extLst>
          </p:cNvPr>
          <p:cNvSpPr/>
          <p:nvPr/>
        </p:nvSpPr>
        <p:spPr>
          <a:xfrm>
            <a:off x="0" y="0"/>
            <a:ext cx="5934287" cy="6858000"/>
          </a:xfrm>
          <a:custGeom>
            <a:avLst/>
            <a:gdLst/>
            <a:ahLst/>
            <a:cxnLst/>
            <a:rect l="l" t="t" r="r" b="b"/>
            <a:pathLst>
              <a:path w="8901430" h="1028700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FF6C38-8021-60EA-DE41-5FD25FF7891D}"/>
              </a:ext>
            </a:extLst>
          </p:cNvPr>
          <p:cNvSpPr txBox="1">
            <a:spLocks/>
          </p:cNvSpPr>
          <p:nvPr/>
        </p:nvSpPr>
        <p:spPr>
          <a:xfrm>
            <a:off x="1018598" y="1286284"/>
            <a:ext cx="2649887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Agen</a:t>
            </a:r>
            <a:r>
              <a:rPr kumimoji="0" lang="en-US" sz="4400" b="1" i="0" u="none" strike="noStrike" kern="1200" cap="none" spc="1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 Light" panose="020F03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4AE222F-E71E-7B7F-7369-C30B8609662A}"/>
              </a:ext>
            </a:extLst>
          </p:cNvPr>
          <p:cNvSpPr txBox="1"/>
          <p:nvPr/>
        </p:nvSpPr>
        <p:spPr>
          <a:xfrm>
            <a:off x="6410663" y="2717292"/>
            <a:ext cx="70612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Schedule (High Level)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897B67-1B54-A3AA-C2B7-2DFF2700C1D2}"/>
              </a:ext>
            </a:extLst>
          </p:cNvPr>
          <p:cNvSpPr txBox="1"/>
          <p:nvPr/>
        </p:nvSpPr>
        <p:spPr>
          <a:xfrm>
            <a:off x="6490293" y="4190458"/>
            <a:ext cx="548640" cy="19321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B49244C-457F-6FB0-01F4-21E7BD627EE3}"/>
              </a:ext>
            </a:extLst>
          </p:cNvPr>
          <p:cNvSpPr txBox="1"/>
          <p:nvPr/>
        </p:nvSpPr>
        <p:spPr>
          <a:xfrm>
            <a:off x="8044094" y="2717292"/>
            <a:ext cx="781221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Completed Activities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13D0DD9-C987-0213-A258-F90A72169817}"/>
              </a:ext>
            </a:extLst>
          </p:cNvPr>
          <p:cNvSpPr txBox="1"/>
          <p:nvPr/>
        </p:nvSpPr>
        <p:spPr>
          <a:xfrm>
            <a:off x="8227060" y="4099018"/>
            <a:ext cx="41529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0" lvl="0" indent="0" algn="l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4714" marR="0" lvl="0" indent="0" algn="l" defTabSz="914400" rtl="0" eaLnBrk="1" fontAlgn="auto" latinLnBrk="0" hangingPunct="1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Items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D9C8A9-07E3-E6F6-47D1-318F4D1F371B}"/>
              </a:ext>
            </a:extLst>
          </p:cNvPr>
          <p:cNvSpPr txBox="1"/>
          <p:nvPr/>
        </p:nvSpPr>
        <p:spPr>
          <a:xfrm>
            <a:off x="8114606" y="2513390"/>
            <a:ext cx="1327295" cy="7856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Dependencies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Issues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1200" b="0" i="0" u="none" strike="noStrike" kern="1200" cap="none" spc="-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/ </a:t>
            </a:r>
            <a:r>
              <a:rPr kumimoji="0" sz="1200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Risks</a:t>
            </a: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E7A5AA2-611E-74A5-53FD-AC38A74A6106}"/>
              </a:ext>
            </a:extLst>
          </p:cNvPr>
          <p:cNvSpPr txBox="1"/>
          <p:nvPr/>
        </p:nvSpPr>
        <p:spPr>
          <a:xfrm>
            <a:off x="9713689" y="4081683"/>
            <a:ext cx="873226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lvl="0" indent="5080" algn="ctr" defTabSz="9144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nge  </a:t>
            </a:r>
            <a:r>
              <a:rPr kumimoji="0" lang="en-US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00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1200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200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49F242-588E-2751-54AB-20481470C31C}"/>
              </a:ext>
            </a:extLst>
          </p:cNvPr>
          <p:cNvSpPr txBox="1">
            <a:spLocks/>
          </p:cNvSpPr>
          <p:nvPr/>
        </p:nvSpPr>
        <p:spPr>
          <a:xfrm>
            <a:off x="5670001" y="1696617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</a:t>
            </a:r>
          </a:p>
          <a:p>
            <a:pPr marL="457200" indent="-457200" algn="l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GB" sz="3200" dirty="0">
                <a:sym typeface="+mn-ea"/>
              </a:rPr>
              <a:t>W</a:t>
            </a:r>
            <a:r>
              <a:rPr lang="en-GB" sz="3200" dirty="0">
                <a:sym typeface="+mn-ea"/>
              </a:rPr>
              <a:t>hat is Backend Development</a:t>
            </a:r>
            <a:endParaRPr lang="en-GB" sz="3200" dirty="0"/>
          </a:p>
          <a:p>
            <a:pPr marL="457200" indent="-457200" algn="l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GB" sz="3200" dirty="0">
                <a:sym typeface="+mn-ea"/>
              </a:rPr>
              <a:t>I</a:t>
            </a:r>
            <a:r>
              <a:rPr lang="en-GB" sz="3200" dirty="0">
                <a:sym typeface="+mn-ea"/>
              </a:rPr>
              <a:t>introduction to PHP</a:t>
            </a:r>
            <a:endParaRPr lang="en-GB" sz="3200" b="1" dirty="0"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457200" indent="-457200" algn="l">
              <a:buClrTx/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sym typeface="+mn-ea"/>
              </a:rPr>
              <a:t>Tools and Technologies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b="1" spc="-99" dirty="0">
                <a:ln w="3175">
                  <a:noFill/>
                </a:ln>
                <a:solidFill>
                  <a:prstClr val="black"/>
                </a:solidFill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Datatypes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Constant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Operations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-99" normalizeH="0" baseline="0" noProof="0" dirty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Selection statements (if, switch)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000" b="1" spc="-99" dirty="0">
                <a:ln w="3175">
                  <a:noFill/>
                </a:ln>
                <a:solidFill>
                  <a:prstClr val="black"/>
                </a:solidFill>
                <a:latin typeface="Calibri Light" panose="020F0302020204030204"/>
                <a:ea typeface="Open Sans SemiBold" panose="020B0706030804020204" pitchFamily="34" charset="0"/>
                <a:cs typeface="Open Sans SemiBold" panose="020B0706030804020204" pitchFamily="34" charset="0"/>
              </a:rPr>
              <a:t>Implementation </a:t>
            </a: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1" i="0" u="none" strike="noStrike" kern="1200" cap="none" spc="-99" normalizeH="0" baseline="0" noProof="0" dirty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42E94CD3-E2D0-C166-BE97-92E350C15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3950" y="6305819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2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71580"/>
            <a:ext cx="28473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lang="en-US" sz="2400" b="1" i="1" dirty="0">
                <a:solidFill>
                  <a:schemeClr val="bg1"/>
                </a:solidFill>
              </a:rPr>
              <a:t>Operators</a:t>
            </a:r>
            <a:endParaRPr kumimoji="0" sz="105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;p3">
            <a:extLst>
              <a:ext uri="{FF2B5EF4-FFF2-40B4-BE49-F238E27FC236}">
                <a16:creationId xmlns:a16="http://schemas.microsoft.com/office/drawing/2014/main" id="{26C369AB-FE36-7A07-62C0-0C45E06B00D2}"/>
              </a:ext>
            </a:extLst>
          </p:cNvPr>
          <p:cNvSpPr/>
          <p:nvPr/>
        </p:nvSpPr>
        <p:spPr>
          <a:xfrm>
            <a:off x="1076325" y="2394328"/>
            <a:ext cx="1003935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A3C67-4CBB-8AD2-4B49-7A653CC4E410}"/>
              </a:ext>
            </a:extLst>
          </p:cNvPr>
          <p:cNvSpPr txBox="1"/>
          <p:nvPr/>
        </p:nvSpPr>
        <p:spPr>
          <a:xfrm>
            <a:off x="879475" y="2263700"/>
            <a:ext cx="7670268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Operators are used to perform </a:t>
            </a:r>
            <a:r>
              <a:rPr lang="en-US" sz="1600" dirty="0">
                <a:solidFill>
                  <a:srgbClr val="7030A0"/>
                </a:solidFill>
              </a:rPr>
              <a:t>operations</a:t>
            </a:r>
            <a:r>
              <a:rPr lang="en-US" sz="1600" dirty="0"/>
              <a:t> on variables and values.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664;p43">
            <a:extLst>
              <a:ext uri="{FF2B5EF4-FFF2-40B4-BE49-F238E27FC236}">
                <a16:creationId xmlns:a16="http://schemas.microsoft.com/office/drawing/2014/main" id="{D05C235B-C186-E38F-9DD1-946DF1842D5C}"/>
              </a:ext>
            </a:extLst>
          </p:cNvPr>
          <p:cNvSpPr txBox="1">
            <a:spLocks noGrp="1"/>
          </p:cNvSpPr>
          <p:nvPr/>
        </p:nvSpPr>
        <p:spPr>
          <a:xfrm>
            <a:off x="2951265" y="3620023"/>
            <a:ext cx="1957500" cy="529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Arithmetic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666;p43">
            <a:extLst>
              <a:ext uri="{FF2B5EF4-FFF2-40B4-BE49-F238E27FC236}">
                <a16:creationId xmlns:a16="http://schemas.microsoft.com/office/drawing/2014/main" id="{FD1DDBCF-CEAA-3908-0F8C-A9933109AEC6}"/>
              </a:ext>
            </a:extLst>
          </p:cNvPr>
          <p:cNvSpPr txBox="1">
            <a:spLocks noGrp="1"/>
          </p:cNvSpPr>
          <p:nvPr/>
        </p:nvSpPr>
        <p:spPr>
          <a:xfrm>
            <a:off x="6703719" y="3620023"/>
            <a:ext cx="1957500" cy="52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sp>
        <p:nvSpPr>
          <p:cNvPr id="8" name="Google Shape;670;p43">
            <a:extLst>
              <a:ext uri="{FF2B5EF4-FFF2-40B4-BE49-F238E27FC236}">
                <a16:creationId xmlns:a16="http://schemas.microsoft.com/office/drawing/2014/main" id="{C89402C9-34CA-882C-30A4-398EAC1289E8}"/>
              </a:ext>
            </a:extLst>
          </p:cNvPr>
          <p:cNvSpPr txBox="1">
            <a:spLocks noGrp="1"/>
          </p:cNvSpPr>
          <p:nvPr/>
        </p:nvSpPr>
        <p:spPr>
          <a:xfrm>
            <a:off x="2951265" y="5163323"/>
            <a:ext cx="1957500" cy="52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Logical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672;p43">
            <a:extLst>
              <a:ext uri="{FF2B5EF4-FFF2-40B4-BE49-F238E27FC236}">
                <a16:creationId xmlns:a16="http://schemas.microsoft.com/office/drawing/2014/main" id="{24977589-B61E-98F2-0CC9-0DDB7A2330A3}"/>
              </a:ext>
            </a:extLst>
          </p:cNvPr>
          <p:cNvSpPr txBox="1">
            <a:spLocks noGrp="1"/>
          </p:cNvSpPr>
          <p:nvPr/>
        </p:nvSpPr>
        <p:spPr>
          <a:xfrm>
            <a:off x="6703719" y="5163323"/>
            <a:ext cx="1957500" cy="529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Assignment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7CA8ECA2-3ACB-1D14-A43F-740F0C8FE4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07593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62414" y="1352450"/>
            <a:ext cx="2847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</a:rPr>
              <a:t>Arithmetic</a:t>
            </a:r>
            <a:endParaRPr kumimoji="0" sz="1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535FE-3C8D-B9B4-196D-A7B7E5DE3F82}"/>
              </a:ext>
            </a:extLst>
          </p:cNvPr>
          <p:cNvSpPr txBox="1"/>
          <p:nvPr/>
        </p:nvSpPr>
        <p:spPr>
          <a:xfrm>
            <a:off x="3044113" y="3712985"/>
            <a:ext cx="610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Arithmetic</a:t>
            </a:r>
            <a:endParaRPr lang="en-US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6FC91377-AFBC-7024-288C-25A5FD12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13" y="2902419"/>
            <a:ext cx="3027744" cy="32195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E36849A2-548F-A25A-AC4F-4EDCB3761CD1}"/>
              </a:ext>
            </a:extLst>
          </p:cNvPr>
          <p:cNvSpPr txBox="1"/>
          <p:nvPr/>
        </p:nvSpPr>
        <p:spPr>
          <a:xfrm>
            <a:off x="3650435" y="2339317"/>
            <a:ext cx="3715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Nunito" panose="020B0604020202020204" pitchFamily="2" charset="0"/>
              </a:rPr>
              <a:t>When A holds 10 and variable B holds 20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FA5B2EDB-B5DA-39F0-3BE2-0DAF76CDCC5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8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07593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38698"/>
            <a:ext cx="2847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</a:rPr>
              <a:t>Comparison</a:t>
            </a:r>
            <a:endParaRPr kumimoji="0" sz="10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535FE-3C8D-B9B4-196D-A7B7E5DE3F82}"/>
              </a:ext>
            </a:extLst>
          </p:cNvPr>
          <p:cNvSpPr txBox="1"/>
          <p:nvPr/>
        </p:nvSpPr>
        <p:spPr>
          <a:xfrm>
            <a:off x="3044113" y="3712985"/>
            <a:ext cx="610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Arithmetic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D5E134BB-39A3-B1C8-96E8-A025BB20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015" y="2810395"/>
            <a:ext cx="2910989" cy="3476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ADC71226-3222-4D4D-7264-3E3479FD0ECD}"/>
              </a:ext>
            </a:extLst>
          </p:cNvPr>
          <p:cNvSpPr txBox="1"/>
          <p:nvPr/>
        </p:nvSpPr>
        <p:spPr>
          <a:xfrm>
            <a:off x="3203510" y="21011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Nunito" panose="020B0604020202020204" pitchFamily="2" charset="0"/>
              </a:rPr>
              <a:t>When A holds 10 and variable B holds 20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14:cNvPr>
              <p14:cNvContentPartPr/>
              <p14:nvPr/>
            </p14:nvContentPartPr>
            <p14:xfrm>
              <a:off x="7327835" y="3437510"/>
              <a:ext cx="13335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0030" y="3419870"/>
                <a:ext cx="440055" cy="349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object 9">
            <a:extLst>
              <a:ext uri="{FF2B5EF4-FFF2-40B4-BE49-F238E27FC236}">
                <a16:creationId xmlns:a16="http://schemas.microsoft.com/office/drawing/2014/main" id="{6CF04625-BB44-934A-2BCE-A69FB8DBF30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07593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38698"/>
            <a:ext cx="2847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</a:rPr>
              <a:t>Logical</a:t>
            </a:r>
            <a:endParaRPr kumimoji="0" sz="1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535FE-3C8D-B9B4-196D-A7B7E5DE3F82}"/>
              </a:ext>
            </a:extLst>
          </p:cNvPr>
          <p:cNvSpPr txBox="1"/>
          <p:nvPr/>
        </p:nvSpPr>
        <p:spPr>
          <a:xfrm>
            <a:off x="3044113" y="3712985"/>
            <a:ext cx="610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Arithmetic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14:cNvPr>
              <p14:cNvContentPartPr/>
              <p14:nvPr/>
            </p14:nvContentPartPr>
            <p14:xfrm>
              <a:off x="7327835" y="3437510"/>
              <a:ext cx="13335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0030" y="3419870"/>
                <a:ext cx="440055" cy="349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table">
            <a:extLst>
              <a:ext uri="{FF2B5EF4-FFF2-40B4-BE49-F238E27FC236}">
                <a16:creationId xmlns:a16="http://schemas.microsoft.com/office/drawing/2014/main" id="{B75BEAD5-A672-2531-6F46-E775609F9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311" y="3009451"/>
            <a:ext cx="3126994" cy="30756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36B3322B-CEE8-4A21-6774-359776865AFC}"/>
              </a:ext>
            </a:extLst>
          </p:cNvPr>
          <p:cNvSpPr txBox="1"/>
          <p:nvPr/>
        </p:nvSpPr>
        <p:spPr>
          <a:xfrm>
            <a:off x="3324808" y="23404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Nunito" panose="020B0604020202020204" pitchFamily="2" charset="0"/>
              </a:rPr>
              <a:t>When A holds 10 and variable B holds 20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FA0092D1-FCB1-339A-BB8E-069427F57752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5" name="Google Shape;63;p3">
            <a:extLst>
              <a:ext uri="{FF2B5EF4-FFF2-40B4-BE49-F238E27FC236}">
                <a16:creationId xmlns:a16="http://schemas.microsoft.com/office/drawing/2014/main" id="{027D4D54-E7B3-B642-DC1A-9EB2B2BB57AA}"/>
              </a:ext>
            </a:extLst>
          </p:cNvPr>
          <p:cNvSpPr/>
          <p:nvPr/>
        </p:nvSpPr>
        <p:spPr>
          <a:xfrm>
            <a:off x="879475" y="1307593"/>
            <a:ext cx="3050540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;p3">
            <a:extLst>
              <a:ext uri="{FF2B5EF4-FFF2-40B4-BE49-F238E27FC236}">
                <a16:creationId xmlns:a16="http://schemas.microsoft.com/office/drawing/2014/main" id="{F0588EAF-A485-0364-C281-19AAB71C1260}"/>
              </a:ext>
            </a:extLst>
          </p:cNvPr>
          <p:cNvSpPr txBox="1"/>
          <p:nvPr/>
        </p:nvSpPr>
        <p:spPr>
          <a:xfrm>
            <a:off x="981075" y="1338698"/>
            <a:ext cx="2847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</a:rPr>
              <a:t>Assignment</a:t>
            </a:r>
            <a:endParaRPr kumimoji="0" sz="1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535FE-3C8D-B9B4-196D-A7B7E5DE3F82}"/>
              </a:ext>
            </a:extLst>
          </p:cNvPr>
          <p:cNvSpPr txBox="1"/>
          <p:nvPr/>
        </p:nvSpPr>
        <p:spPr>
          <a:xfrm>
            <a:off x="3044113" y="3712985"/>
            <a:ext cx="610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Arithmetic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14:cNvPr>
              <p14:cNvContentPartPr/>
              <p14:nvPr/>
            </p14:nvContentPartPr>
            <p14:xfrm>
              <a:off x="7327835" y="3437510"/>
              <a:ext cx="13335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0030" y="3419870"/>
                <a:ext cx="440055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5">
            <a:extLst>
              <a:ext uri="{FF2B5EF4-FFF2-40B4-BE49-F238E27FC236}">
                <a16:creationId xmlns:a16="http://schemas.microsoft.com/office/drawing/2014/main" id="{FCA066FD-DF13-7A43-1033-F34E4D2422D2}"/>
              </a:ext>
            </a:extLst>
          </p:cNvPr>
          <p:cNvSpPr txBox="1"/>
          <p:nvPr/>
        </p:nvSpPr>
        <p:spPr>
          <a:xfrm>
            <a:off x="3362130" y="22546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Nunito" panose="020B0604020202020204" pitchFamily="2" charset="0"/>
              </a:rPr>
              <a:t>When A holds 10 and variable B holds 20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032CF199-C105-F181-260C-232B3C28BE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8620" y="2845849"/>
            <a:ext cx="4979020" cy="35302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25B9B7-DF9E-2F37-5BD2-51C0CEA30840}"/>
                  </a:ext>
                </a:extLst>
              </p14:cNvPr>
              <p14:cNvContentPartPr/>
              <p14:nvPr/>
            </p14:nvContentPartPr>
            <p14:xfrm>
              <a:off x="3849175" y="2293078"/>
              <a:ext cx="13335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25B9B7-DF9E-2F37-5BD2-51C0CEA30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1370" y="2275438"/>
                <a:ext cx="440055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73D53C-6959-9BAD-7DE2-A5CE79157FDD}"/>
                  </a:ext>
                </a:extLst>
              </p14:cNvPr>
              <p14:cNvContentPartPr/>
              <p14:nvPr/>
            </p14:nvContentPartPr>
            <p14:xfrm>
              <a:off x="5892605" y="4181568"/>
              <a:ext cx="13335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73D53C-6959-9BAD-7DE2-A5CE79157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800" y="4163928"/>
                <a:ext cx="440055" cy="349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object 9">
            <a:extLst>
              <a:ext uri="{FF2B5EF4-FFF2-40B4-BE49-F238E27FC236}">
                <a16:creationId xmlns:a16="http://schemas.microsoft.com/office/drawing/2014/main" id="{F8C4586E-5970-9E34-9899-2FDB5DF8257C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9DEE76E-5438-1A7A-1548-A7AB9F112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0535FE-3C8D-B9B4-196D-A7B7E5DE3F82}"/>
              </a:ext>
            </a:extLst>
          </p:cNvPr>
          <p:cNvSpPr txBox="1"/>
          <p:nvPr/>
        </p:nvSpPr>
        <p:spPr>
          <a:xfrm>
            <a:off x="3044113" y="3712985"/>
            <a:ext cx="610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Arithmetic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14:cNvPr>
              <p14:cNvContentPartPr/>
              <p14:nvPr/>
            </p14:nvContentPartPr>
            <p14:xfrm>
              <a:off x="7327835" y="3437510"/>
              <a:ext cx="13335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995F5F-7EE0-3C3B-C63B-05CA31538F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0030" y="3419870"/>
                <a:ext cx="440055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25B9B7-DF9E-2F37-5BD2-51C0CEA30840}"/>
                  </a:ext>
                </a:extLst>
              </p14:cNvPr>
              <p14:cNvContentPartPr/>
              <p14:nvPr/>
            </p14:nvContentPartPr>
            <p14:xfrm>
              <a:off x="3849175" y="2293078"/>
              <a:ext cx="13335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25B9B7-DF9E-2F37-5BD2-51C0CEA30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1370" y="2275438"/>
                <a:ext cx="440055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73D53C-6959-9BAD-7DE2-A5CE79157FDD}"/>
                  </a:ext>
                </a:extLst>
              </p14:cNvPr>
              <p14:cNvContentPartPr/>
              <p14:nvPr/>
            </p14:nvContentPartPr>
            <p14:xfrm>
              <a:off x="5892605" y="4181568"/>
              <a:ext cx="13335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73D53C-6959-9BAD-7DE2-A5CE79157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800" y="4163928"/>
                <a:ext cx="440055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5F964E-6A9A-D3E5-A69C-B6014E076847}"/>
              </a:ext>
            </a:extLst>
          </p:cNvPr>
          <p:cNvSpPr/>
          <p:nvPr/>
        </p:nvSpPr>
        <p:spPr>
          <a:xfrm>
            <a:off x="1974715" y="2514262"/>
            <a:ext cx="7470842" cy="7393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Selection Statements</a:t>
            </a:r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14B5D668-8EC9-7AD6-F500-4BE65D1AC01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3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 descr="question_ppt_powerpoint_presentation_file_pictures_Slide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FA987E-A21B-A79D-CF7C-D3111EA3A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9" y="0"/>
            <a:ext cx="1049668" cy="1091682"/>
          </a:xfrm>
          <a:prstGeom prst="rect">
            <a:avLst/>
          </a:prstGeom>
        </p:spPr>
      </p:pic>
      <p:pic>
        <p:nvPicPr>
          <p:cNvPr id="3" name="object 9">
            <a:extLst>
              <a:ext uri="{FF2B5EF4-FFF2-40B4-BE49-F238E27FC236}">
                <a16:creationId xmlns:a16="http://schemas.microsoft.com/office/drawing/2014/main" id="{28A979DE-6F70-ADC9-C9B1-235E67E7469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/>
        </p:nvSpPr>
        <p:spPr>
          <a:xfrm>
            <a:off x="3396776" y="195278"/>
            <a:ext cx="46146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How The Web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2463-B510-8A48-B58D-1F25ABAF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8458"/>
            <a:ext cx="12192000" cy="6139542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653BC722-A271-A186-A825-185063499E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210" y="5904961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78419" y="1273048"/>
            <a:ext cx="3931245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778419" y="1334931"/>
            <a:ext cx="36693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+mn-ea"/>
              </a:rPr>
              <a:t>Server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B72034-C707-6304-5AA3-3345E98D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D3F650-716B-73D7-B6DC-90BD11ED249D}"/>
              </a:ext>
            </a:extLst>
          </p:cNvPr>
          <p:cNvSpPr txBox="1"/>
          <p:nvPr/>
        </p:nvSpPr>
        <p:spPr>
          <a:xfrm>
            <a:off x="778419" y="2217171"/>
            <a:ext cx="4661328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/>
              <a:t>A </a:t>
            </a:r>
            <a:r>
              <a:rPr lang="en-US" sz="1600" b="1" dirty="0"/>
              <a:t>server</a:t>
            </a:r>
            <a:r>
              <a:rPr lang="en-US" sz="1600" dirty="0"/>
              <a:t> is a software or hardware device that accepts and responds to requests made over a network. The device that makes the request, and receives a response from the server, is called a </a:t>
            </a:r>
            <a:r>
              <a:rPr lang="en-US" sz="1600" dirty="0">
                <a:hlinkClick r:id="rId4"/>
              </a:rPr>
              <a:t>client</a:t>
            </a:r>
            <a:r>
              <a:rPr lang="en-US" sz="1600" dirty="0"/>
              <a:t>. On the Internet, the term "server" commonly refers to the computer system that receives requests for a web files and sends those files to the client.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5263-BDE8-2F7E-3024-FE46F4129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700" y="2105203"/>
            <a:ext cx="4445000" cy="3695700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016141D0-6795-CD01-F508-2E9048B85BA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507831" y="1091682"/>
            <a:ext cx="3931245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507831" y="1153565"/>
            <a:ext cx="36693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+mn-ea"/>
              </a:rPr>
              <a:t>Response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B72034-C707-6304-5AA3-3345E98D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EA3618-C613-F341-278E-BD7EB2CE1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154" y="5393094"/>
            <a:ext cx="1293845" cy="1381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F2746-38A7-59A4-0C84-61FEDBA91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392" y="1"/>
            <a:ext cx="66776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1DB36-CB57-C925-FEFB-48B6BB88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783355" cy="6858001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6EC95733-7B74-A507-28D8-44D369E1146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6768" y="6196190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5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78419" y="1273048"/>
            <a:ext cx="3931245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E75B5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778419" y="1334931"/>
            <a:ext cx="36693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+mn-ea"/>
              </a:rPr>
              <a:t>Browser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3F650-716B-73D7-B6DC-90BD11ED249D}"/>
              </a:ext>
            </a:extLst>
          </p:cNvPr>
          <p:cNvSpPr txBox="1"/>
          <p:nvPr/>
        </p:nvSpPr>
        <p:spPr>
          <a:xfrm>
            <a:off x="778419" y="2132349"/>
            <a:ext cx="4661328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/>
              <a:t>A Web browser is a </a:t>
            </a:r>
            <a:r>
              <a:rPr lang="en-US" sz="1600" dirty="0">
                <a:hlinkClick r:id="rId3"/>
              </a:rPr>
              <a:t>client</a:t>
            </a:r>
            <a:r>
              <a:rPr lang="en-US" sz="1600" dirty="0"/>
              <a:t> program that uses </a:t>
            </a:r>
            <a:r>
              <a:rPr lang="en-US" sz="1600" dirty="0">
                <a:hlinkClick r:id="rId4"/>
              </a:rPr>
              <a:t>HTTP</a:t>
            </a:r>
            <a:r>
              <a:rPr lang="en-US" sz="1600" dirty="0"/>
              <a:t> (Hypertext Transfer Protocol) to make requests of Web </a:t>
            </a:r>
            <a:r>
              <a:rPr lang="en-US" sz="1600" dirty="0">
                <a:hlinkClick r:id="rId5"/>
              </a:rPr>
              <a:t>server</a:t>
            </a:r>
            <a:r>
              <a:rPr lang="en-US" sz="1600" dirty="0"/>
              <a:t>s throughout the Internet on behalf of the browser user. Most browsers support e-mail and the File Transfer Protocol (FTP), but a Web browser is not required for those Internet protocols and more specialized client programs are more popular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32099-77C5-DD50-FBFA-288619DF2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5272"/>
            <a:ext cx="12192000" cy="675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87CF00-1EB0-031C-0903-68439D615B81}"/>
              </a:ext>
            </a:extLst>
          </p:cNvPr>
          <p:cNvSpPr/>
          <p:nvPr/>
        </p:nvSpPr>
        <p:spPr>
          <a:xfrm>
            <a:off x="3765336" y="109453"/>
            <a:ext cx="4661328" cy="391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Browser Component</a:t>
            </a: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FBB890E6-657D-09F2-9738-F9C6BFCAF43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7A1D6-C4B7-BDCC-AC7D-F5AA1001D8F7}"/>
              </a:ext>
            </a:extLst>
          </p:cNvPr>
          <p:cNvSpPr txBox="1"/>
          <p:nvPr/>
        </p:nvSpPr>
        <p:spPr>
          <a:xfrm>
            <a:off x="750651" y="2332719"/>
            <a:ext cx="106906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Bradley Hand ITC" panose="03070402050302030203" pitchFamily="66" charset="0"/>
                <a:cs typeface="Arial"/>
                <a:sym typeface="Arial"/>
              </a:rPr>
              <a:t>OSI Model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Bradley Hand ITC" panose="03070402050302030203" pitchFamily="66" charset="0"/>
              <a:cs typeface="Arial"/>
              <a:sym typeface="Arial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BC3129F2-3107-0DEA-EE19-888D22435C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7A1D6-C4B7-BDCC-AC7D-F5AA1001D8F7}"/>
              </a:ext>
            </a:extLst>
          </p:cNvPr>
          <p:cNvSpPr txBox="1"/>
          <p:nvPr/>
        </p:nvSpPr>
        <p:spPr>
          <a:xfrm>
            <a:off x="1225685" y="2360711"/>
            <a:ext cx="106906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Counting System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8597EB3C-E2CC-44D8-8A6B-0FCB265A1F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78419" y="1273048"/>
            <a:ext cx="3931245" cy="462280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778419" y="1334931"/>
            <a:ext cx="36693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600" b="1" dirty="0">
                <a:solidFill>
                  <a:schemeClr val="bg1"/>
                </a:solidFill>
                <a:sym typeface="+mn-ea"/>
              </a:rPr>
              <a:t>What is Backend Development</a:t>
            </a:r>
            <a:endParaRPr sz="1600" b="1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B72034-C707-6304-5AA3-3345E98D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8" y="0"/>
            <a:ext cx="1049668" cy="1091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D3F650-716B-73D7-B6DC-90BD11ED249D}"/>
              </a:ext>
            </a:extLst>
          </p:cNvPr>
          <p:cNvSpPr txBox="1"/>
          <p:nvPr/>
        </p:nvSpPr>
        <p:spPr>
          <a:xfrm>
            <a:off x="778419" y="2011051"/>
            <a:ext cx="3931245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Backend Development is the term for the behind-the-scenes activities that happen when you do anything on a website or web application. Backend Development is mostly referred to as the server-side of an application and everything that communicates between the database and the frontend (browser). You can also say that Backend Development the server-side of development that focuses primarily on how the site works.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E661DF-9F82-E00F-8549-C8F8A8F2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10539" y="2011052"/>
            <a:ext cx="6046236" cy="3279406"/>
          </a:xfrm>
          <a:prstGeom prst="rect">
            <a:avLst/>
          </a:prstGeom>
        </p:spPr>
      </p:pic>
      <p:pic>
        <p:nvPicPr>
          <p:cNvPr id="2" name="object 9">
            <a:extLst>
              <a:ext uri="{FF2B5EF4-FFF2-40B4-BE49-F238E27FC236}">
                <a16:creationId xmlns:a16="http://schemas.microsoft.com/office/drawing/2014/main" id="{121A8B49-E9E9-88F1-4349-C9011BD0E79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218" y="6177413"/>
            <a:ext cx="1165232" cy="469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778</Words>
  <Application>Microsoft Office PowerPoint</Application>
  <PresentationFormat>Widescreen</PresentationFormat>
  <Paragraphs>118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Overpass Mono</vt:lpstr>
      <vt:lpstr>Consolas</vt:lpstr>
      <vt:lpstr>Libre Franklin</vt:lpstr>
      <vt:lpstr>Nunito</vt:lpstr>
      <vt:lpstr>Calibri</vt:lpstr>
      <vt:lpstr>Bradley Hand ITC</vt:lpstr>
      <vt:lpstr>Calibri Light</vt:lpstr>
      <vt:lpstr>Baskerville Old Face</vt:lpstr>
      <vt:lpstr>Bahnschrift Condensed</vt:lpstr>
      <vt:lpstr>Noto Sans Symbols</vt:lpstr>
      <vt:lpstr>Arial</vt:lpstr>
      <vt:lpstr>1_Office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向天歌PPT</dc:creator>
  <cp:lastModifiedBy>Mostafa Askar</cp:lastModifiedBy>
  <cp:revision>11</cp:revision>
  <dcterms:created xsi:type="dcterms:W3CDTF">2015-06-30T19:59:00Z</dcterms:created>
  <dcterms:modified xsi:type="dcterms:W3CDTF">2023-09-01T08:34:40Z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