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2" r:id="rId2"/>
  </p:sldMasterIdLst>
  <p:notesMasterIdLst>
    <p:notesMasterId r:id="rId26"/>
  </p:notesMasterIdLst>
  <p:sldIdLst>
    <p:sldId id="397" r:id="rId3"/>
    <p:sldId id="398" r:id="rId4"/>
    <p:sldId id="261" r:id="rId5"/>
    <p:sldId id="262" r:id="rId6"/>
    <p:sldId id="301" r:id="rId7"/>
    <p:sldId id="302" r:id="rId8"/>
    <p:sldId id="305" r:id="rId9"/>
    <p:sldId id="306" r:id="rId10"/>
    <p:sldId id="259" r:id="rId11"/>
    <p:sldId id="303" r:id="rId12"/>
    <p:sldId id="307" r:id="rId13"/>
    <p:sldId id="308" r:id="rId14"/>
    <p:sldId id="264" r:id="rId15"/>
    <p:sldId id="311" r:id="rId16"/>
    <p:sldId id="309" r:id="rId17"/>
    <p:sldId id="310" r:id="rId18"/>
    <p:sldId id="304" r:id="rId19"/>
    <p:sldId id="312" r:id="rId20"/>
    <p:sldId id="313" r:id="rId21"/>
    <p:sldId id="318" r:id="rId22"/>
    <p:sldId id="316" r:id="rId23"/>
    <p:sldId id="319" r:id="rId24"/>
    <p:sldId id="320" r:id="rId25"/>
  </p:sldIdLst>
  <p:sldSz cx="9144000" cy="5143500" type="screen16x9"/>
  <p:notesSz cx="6858000" cy="9144000"/>
  <p:embeddedFontLst>
    <p:embeddedFont>
      <p:font typeface="Anaheim" panose="020B0604020202020204" charset="0"/>
      <p:regular r:id="rId27"/>
    </p:embeddedFont>
    <p:embeddedFont>
      <p:font typeface="Barlow" panose="00000500000000000000" pitchFamily="2" charset="0"/>
      <p:regular r:id="rId28"/>
      <p:bold r:id="rId29"/>
      <p:italic r:id="rId30"/>
      <p:boldItalic r:id="rId31"/>
    </p:embeddedFont>
    <p:embeddedFont>
      <p:font typeface="Barlow Condensed ExtraBold" panose="00000906000000000000" pitchFamily="2" charset="0"/>
      <p:bold r:id="rId32"/>
      <p:boldItalic r:id="rId33"/>
    </p:embeddedFont>
    <p:embeddedFont>
      <p:font typeface="Calibri" panose="020F0502020204030204" pitchFamily="34" charset="0"/>
      <p:regular r:id="rId34"/>
      <p:bold r:id="rId35"/>
      <p:italic r:id="rId36"/>
      <p:boldItalic r:id="rId37"/>
    </p:embeddedFont>
    <p:embeddedFont>
      <p:font typeface="Calibri Light" panose="020F0302020204030204" pitchFamily="34" charset="0"/>
      <p:regular r:id="rId38"/>
      <p:italic r:id="rId39"/>
    </p:embeddedFont>
    <p:embeddedFont>
      <p:font typeface="Nunito Light" pitchFamily="2" charset="0"/>
      <p:regular r:id="rId40"/>
      <p:italic r:id="rId41"/>
    </p:embeddedFont>
    <p:embeddedFont>
      <p:font typeface="Overpass Mono" panose="020B0604020202020204" charset="0"/>
      <p:regular r:id="rId42"/>
    </p:embeddedFont>
    <p:embeddedFont>
      <p:font typeface="Poor Richard" panose="02080502050505020702" pitchFamily="18" charset="0"/>
      <p:regular r:id="rId43"/>
    </p:embeddedFont>
    <p:embeddedFont>
      <p:font typeface="Raleway SemiBold" pitchFamily="2" charset="0"/>
      <p:bold r:id="rId44"/>
      <p:boldItalic r:id="rId45"/>
    </p:embeddedFont>
    <p:embeddedFont>
      <p:font typeface="Roboto" panose="02000000000000000000" pitchFamily="2" charset="0"/>
      <p:regular r:id="rId46"/>
      <p:bold r:id="rId47"/>
      <p:italic r:id="rId48"/>
      <p:boldItalic r:id="rId49"/>
    </p:embeddedFont>
    <p:embeddedFont>
      <p:font typeface="Roboto Condensed Light" panose="02000000000000000000" pitchFamily="2" charset="0"/>
      <p:regular r:id="rId50"/>
      <p: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106" d="100"/>
          <a:sy n="106" d="100"/>
        </p:scale>
        <p:origin x="82" y="2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19.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font" Target="fonts/font21.fntdata"/><Relationship Id="rId50" Type="http://schemas.openxmlformats.org/officeDocument/2006/relationships/font" Target="fonts/font24.fntdata"/><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3.fntdata"/><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4" Type="http://schemas.openxmlformats.org/officeDocument/2006/relationships/font" Target="fonts/font18.fntdata"/><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font" Target="fonts/font22.fntdata"/><Relationship Id="rId8" Type="http://schemas.openxmlformats.org/officeDocument/2006/relationships/slide" Target="slides/slide6.xml"/><Relationship Id="rId51" Type="http://schemas.openxmlformats.org/officeDocument/2006/relationships/font" Target="fonts/font25.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0" Type="http://schemas.openxmlformats.org/officeDocument/2006/relationships/slide" Target="slides/slide18.xml"/><Relationship Id="rId41" Type="http://schemas.openxmlformats.org/officeDocument/2006/relationships/font" Target="fonts/font15.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b2f66a28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b2f66a28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b2f66a28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b2f66a28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b2f66a28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b2f66a28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b2f66a28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b2f66a28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2pPr>
            <a:lvl3pPr lvl="2"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3pPr>
            <a:lvl4pPr lvl="3"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4pPr>
            <a:lvl5pPr lvl="4"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5pPr>
            <a:lvl6pPr lvl="5"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6pPr>
            <a:lvl7pPr lvl="6"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7pPr>
            <a:lvl8pPr lvl="7"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8pPr>
            <a:lvl9pPr lvl="8"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9pPr>
          </a:lstStyle>
          <a:p>
            <a:r>
              <a:t>xx%</a:t>
            </a: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hree columns">
  <p:cSld name="CUSTOM_1">
    <p:spTree>
      <p:nvGrpSpPr>
        <p:cNvPr id="1" name="Shape 162"/>
        <p:cNvGrpSpPr/>
        <p:nvPr/>
      </p:nvGrpSpPr>
      <p:grpSpPr>
        <a:xfrm>
          <a:off x="0" y="0"/>
          <a:ext cx="0" cy="0"/>
          <a:chOff x="0" y="0"/>
          <a:chExt cx="0" cy="0"/>
        </a:xfrm>
      </p:grpSpPr>
      <p:grpSp>
        <p:nvGrpSpPr>
          <p:cNvPr id="163" name="Google Shape;163;p14"/>
          <p:cNvGrpSpPr/>
          <p:nvPr/>
        </p:nvGrpSpPr>
        <p:grpSpPr>
          <a:xfrm>
            <a:off x="-25" y="2816286"/>
            <a:ext cx="9144046" cy="948350"/>
            <a:chOff x="-25" y="2816286"/>
            <a:chExt cx="9144046" cy="948350"/>
          </a:xfrm>
        </p:grpSpPr>
        <p:sp>
          <p:nvSpPr>
            <p:cNvPr id="164" name="Google Shape;164;p14"/>
            <p:cNvSpPr/>
            <p:nvPr/>
          </p:nvSpPr>
          <p:spPr>
            <a:xfrm>
              <a:off x="5439453" y="3632754"/>
              <a:ext cx="142155" cy="131882"/>
            </a:xfrm>
            <a:custGeom>
              <a:avLst/>
              <a:gdLst/>
              <a:ahLst/>
              <a:cxnLst/>
              <a:rect l="l" t="t" r="r" b="b"/>
              <a:pathLst>
                <a:path w="4442" h="4121" extrusionOk="0">
                  <a:moveTo>
                    <a:pt x="1" y="1"/>
                  </a:moveTo>
                  <a:lnTo>
                    <a:pt x="1" y="4120"/>
                  </a:lnTo>
                  <a:lnTo>
                    <a:pt x="4442" y="4120"/>
                  </a:lnTo>
                  <a:lnTo>
                    <a:pt x="4442"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5723675" y="3632754"/>
              <a:ext cx="2948838" cy="131882"/>
            </a:xfrm>
            <a:custGeom>
              <a:avLst/>
              <a:gdLst/>
              <a:ahLst/>
              <a:cxnLst/>
              <a:rect l="l" t="t" r="r" b="b"/>
              <a:pathLst>
                <a:path w="92144" h="4121" extrusionOk="0">
                  <a:moveTo>
                    <a:pt x="1" y="1"/>
                  </a:moveTo>
                  <a:lnTo>
                    <a:pt x="1" y="4120"/>
                  </a:lnTo>
                  <a:lnTo>
                    <a:pt x="92143" y="4120"/>
                  </a:lnTo>
                  <a:lnTo>
                    <a:pt x="921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4574596" y="3360726"/>
              <a:ext cx="1353834" cy="131882"/>
            </a:xfrm>
            <a:custGeom>
              <a:avLst/>
              <a:gdLst/>
              <a:ahLst/>
              <a:cxnLst/>
              <a:rect l="l" t="t" r="r" b="b"/>
              <a:pathLst>
                <a:path w="42304"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5129312" y="2816286"/>
              <a:ext cx="1148858" cy="131498"/>
            </a:xfrm>
            <a:custGeom>
              <a:avLst/>
              <a:gdLst/>
              <a:ahLst/>
              <a:cxnLst/>
              <a:rect l="l" t="t" r="r" b="b"/>
              <a:pathLst>
                <a:path w="35899" h="4109" extrusionOk="0">
                  <a:moveTo>
                    <a:pt x="1" y="1"/>
                  </a:moveTo>
                  <a:lnTo>
                    <a:pt x="1" y="4108"/>
                  </a:lnTo>
                  <a:lnTo>
                    <a:pt x="35898" y="4108"/>
                  </a:lnTo>
                  <a:lnTo>
                    <a:pt x="358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4"/>
            <p:cNvSpPr/>
            <p:nvPr/>
          </p:nvSpPr>
          <p:spPr>
            <a:xfrm>
              <a:off x="3376749"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a:off x="3077647" y="2816286"/>
              <a:ext cx="370397" cy="131498"/>
            </a:xfrm>
            <a:custGeom>
              <a:avLst/>
              <a:gdLst/>
              <a:ahLst/>
              <a:cxnLst/>
              <a:rect l="l" t="t" r="r" b="b"/>
              <a:pathLst>
                <a:path w="11574" h="4109" extrusionOk="0">
                  <a:moveTo>
                    <a:pt x="1" y="1"/>
                  </a:moveTo>
                  <a:lnTo>
                    <a:pt x="1" y="4108"/>
                  </a:lnTo>
                  <a:lnTo>
                    <a:pt x="11574" y="4108"/>
                  </a:lnTo>
                  <a:lnTo>
                    <a:pt x="1157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a:off x="3542860" y="2816286"/>
              <a:ext cx="139467" cy="131498"/>
            </a:xfrm>
            <a:custGeom>
              <a:avLst/>
              <a:gdLst/>
              <a:ahLst/>
              <a:cxnLst/>
              <a:rect l="l" t="t" r="r" b="b"/>
              <a:pathLst>
                <a:path w="4358" h="4109" extrusionOk="0">
                  <a:moveTo>
                    <a:pt x="0" y="1"/>
                  </a:moveTo>
                  <a:lnTo>
                    <a:pt x="0"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4"/>
            <p:cNvSpPr/>
            <p:nvPr/>
          </p:nvSpPr>
          <p:spPr>
            <a:xfrm>
              <a:off x="3723818" y="3088314"/>
              <a:ext cx="366205" cy="131882"/>
            </a:xfrm>
            <a:custGeom>
              <a:avLst/>
              <a:gdLst/>
              <a:ahLst/>
              <a:cxnLst/>
              <a:rect l="l" t="t" r="r" b="b"/>
              <a:pathLst>
                <a:path w="11443" h="4121" extrusionOk="0">
                  <a:moveTo>
                    <a:pt x="1" y="1"/>
                  </a:moveTo>
                  <a:lnTo>
                    <a:pt x="1" y="4120"/>
                  </a:lnTo>
                  <a:lnTo>
                    <a:pt x="11443" y="4120"/>
                  </a:lnTo>
                  <a:lnTo>
                    <a:pt x="114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4"/>
            <p:cNvSpPr/>
            <p:nvPr/>
          </p:nvSpPr>
          <p:spPr>
            <a:xfrm>
              <a:off x="2734770" y="3088314"/>
              <a:ext cx="891622" cy="131882"/>
            </a:xfrm>
            <a:custGeom>
              <a:avLst/>
              <a:gdLst/>
              <a:ahLst/>
              <a:cxnLst/>
              <a:rect l="l" t="t" r="r" b="b"/>
              <a:pathLst>
                <a:path w="27861" h="4121" extrusionOk="0">
                  <a:moveTo>
                    <a:pt x="0" y="1"/>
                  </a:moveTo>
                  <a:lnTo>
                    <a:pt x="0" y="4120"/>
                  </a:lnTo>
                  <a:lnTo>
                    <a:pt x="27861" y="4120"/>
                  </a:lnTo>
                  <a:lnTo>
                    <a:pt x="2786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a:off x="864832"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a:off x="1149054" y="3632754"/>
              <a:ext cx="2031679" cy="131882"/>
            </a:xfrm>
            <a:custGeom>
              <a:avLst/>
              <a:gdLst/>
              <a:ahLst/>
              <a:cxnLst/>
              <a:rect l="l" t="t" r="r" b="b"/>
              <a:pathLst>
                <a:path w="63485" h="4121" extrusionOk="0">
                  <a:moveTo>
                    <a:pt x="0" y="1"/>
                  </a:moveTo>
                  <a:lnTo>
                    <a:pt x="0" y="4120"/>
                  </a:lnTo>
                  <a:lnTo>
                    <a:pt x="63484" y="4120"/>
                  </a:lnTo>
                  <a:lnTo>
                    <a:pt x="6348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4"/>
            <p:cNvSpPr/>
            <p:nvPr/>
          </p:nvSpPr>
          <p:spPr>
            <a:xfrm>
              <a:off x="-25"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4"/>
            <p:cNvSpPr/>
            <p:nvPr/>
          </p:nvSpPr>
          <p:spPr>
            <a:xfrm>
              <a:off x="824064" y="2816286"/>
              <a:ext cx="1337833" cy="131498"/>
            </a:xfrm>
            <a:custGeom>
              <a:avLst/>
              <a:gdLst/>
              <a:ahLst/>
              <a:cxnLst/>
              <a:rect l="l" t="t" r="r" b="b"/>
              <a:pathLst>
                <a:path w="41804" h="4109" extrusionOk="0">
                  <a:moveTo>
                    <a:pt x="0" y="1"/>
                  </a:moveTo>
                  <a:lnTo>
                    <a:pt x="0" y="4108"/>
                  </a:lnTo>
                  <a:lnTo>
                    <a:pt x="41803" y="4108"/>
                  </a:lnTo>
                  <a:lnTo>
                    <a:pt x="418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4"/>
            <p:cNvSpPr/>
            <p:nvPr/>
          </p:nvSpPr>
          <p:spPr>
            <a:xfrm>
              <a:off x="582114" y="2816286"/>
              <a:ext cx="139499" cy="131498"/>
            </a:xfrm>
            <a:custGeom>
              <a:avLst/>
              <a:gdLst/>
              <a:ahLst/>
              <a:cxnLst/>
              <a:rect l="l" t="t" r="r" b="b"/>
              <a:pathLst>
                <a:path w="4359" h="4109" extrusionOk="0">
                  <a:moveTo>
                    <a:pt x="1" y="1"/>
                  </a:moveTo>
                  <a:lnTo>
                    <a:pt x="1"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a:off x="8756420"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a:off x="7790219"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6982098" y="2816286"/>
              <a:ext cx="1154938" cy="131498"/>
            </a:xfrm>
            <a:custGeom>
              <a:avLst/>
              <a:gdLst/>
              <a:ahLst/>
              <a:cxnLst/>
              <a:rect l="l" t="t" r="r" b="b"/>
              <a:pathLst>
                <a:path w="36089" h="4109" extrusionOk="0">
                  <a:moveTo>
                    <a:pt x="1" y="1"/>
                  </a:moveTo>
                  <a:lnTo>
                    <a:pt x="1" y="4108"/>
                  </a:lnTo>
                  <a:lnTo>
                    <a:pt x="36089" y="4108"/>
                  </a:lnTo>
                  <a:lnTo>
                    <a:pt x="3608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8279016" y="2816286"/>
              <a:ext cx="139883" cy="131498"/>
            </a:xfrm>
            <a:custGeom>
              <a:avLst/>
              <a:gdLst/>
              <a:ahLst/>
              <a:cxnLst/>
              <a:rect l="l" t="t" r="r" b="b"/>
              <a:pathLst>
                <a:path w="4371" h="4109" extrusionOk="0">
                  <a:moveTo>
                    <a:pt x="1" y="1"/>
                  </a:moveTo>
                  <a:lnTo>
                    <a:pt x="1" y="4108"/>
                  </a:lnTo>
                  <a:lnTo>
                    <a:pt x="4370" y="4108"/>
                  </a:lnTo>
                  <a:lnTo>
                    <a:pt x="4370"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14"/>
          <p:cNvSpPr txBox="1">
            <a:spLocks noGrp="1"/>
          </p:cNvSpPr>
          <p:nvPr>
            <p:ph type="ctrTitle"/>
          </p:nvPr>
        </p:nvSpPr>
        <p:spPr>
          <a:xfrm flipH="1">
            <a:off x="6355375" y="-142871"/>
            <a:ext cx="14358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3" name="Google Shape;183;p14"/>
          <p:cNvSpPr txBox="1">
            <a:spLocks noGrp="1"/>
          </p:cNvSpPr>
          <p:nvPr>
            <p:ph type="subTitle" idx="1"/>
          </p:nvPr>
        </p:nvSpPr>
        <p:spPr>
          <a:xfrm flipH="1">
            <a:off x="6040625" y="1928650"/>
            <a:ext cx="20664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1pPr>
            <a:lvl2pPr lvl="1" algn="ctr" rtl="0">
              <a:lnSpc>
                <a:spcPct val="115000"/>
              </a:lnSpc>
              <a:spcBef>
                <a:spcPts val="0"/>
              </a:spcBef>
              <a:spcAft>
                <a:spcPts val="0"/>
              </a:spcAft>
              <a:buSzPts val="1400"/>
              <a:buFont typeface="Anaheim" panose="02000503000000000000"/>
              <a:buNone/>
              <a:defRPr>
                <a:latin typeface="Anaheim" panose="02000503000000000000"/>
                <a:ea typeface="Anaheim" panose="02000503000000000000"/>
                <a:cs typeface="Anaheim" panose="02000503000000000000"/>
                <a:sym typeface="Anaheim" panose="02000503000000000000"/>
              </a:defRPr>
            </a:lvl2pPr>
            <a:lvl3pPr lvl="2"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3pPr>
            <a:lvl4pPr lvl="3"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4pPr>
            <a:lvl5pPr lvl="4"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5pPr>
            <a:lvl6pPr lvl="5"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6pPr>
            <a:lvl7pPr lvl="6"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7pPr>
            <a:lvl8pPr lvl="7"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8pPr>
            <a:lvl9pPr lvl="8"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9pPr>
          </a:lstStyle>
          <a:p>
            <a:endParaRPr/>
          </a:p>
        </p:txBody>
      </p:sp>
      <p:sp>
        <p:nvSpPr>
          <p:cNvPr id="184" name="Google Shape;184;p14"/>
          <p:cNvSpPr txBox="1">
            <a:spLocks noGrp="1"/>
          </p:cNvSpPr>
          <p:nvPr>
            <p:ph type="ctrTitle" idx="2"/>
          </p:nvPr>
        </p:nvSpPr>
        <p:spPr>
          <a:xfrm flipH="1">
            <a:off x="1037600"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85" name="Google Shape;185;p14"/>
          <p:cNvSpPr txBox="1">
            <a:spLocks noGrp="1"/>
          </p:cNvSpPr>
          <p:nvPr>
            <p:ph type="subTitle" idx="3"/>
          </p:nvPr>
        </p:nvSpPr>
        <p:spPr>
          <a:xfrm flipH="1">
            <a:off x="1037000"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1pPr>
            <a:lvl2pPr lvl="1" algn="ctr" rtl="0">
              <a:lnSpc>
                <a:spcPct val="115000"/>
              </a:lnSpc>
              <a:spcBef>
                <a:spcPts val="0"/>
              </a:spcBef>
              <a:spcAft>
                <a:spcPts val="0"/>
              </a:spcAft>
              <a:buSzPts val="1400"/>
              <a:buFont typeface="Anaheim" panose="02000503000000000000"/>
              <a:buNone/>
              <a:defRPr>
                <a:latin typeface="Anaheim" panose="02000503000000000000"/>
                <a:ea typeface="Anaheim" panose="02000503000000000000"/>
                <a:cs typeface="Anaheim" panose="02000503000000000000"/>
                <a:sym typeface="Anaheim" panose="02000503000000000000"/>
              </a:defRPr>
            </a:lvl2pPr>
            <a:lvl3pPr lvl="2"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3pPr>
            <a:lvl4pPr lvl="3"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4pPr>
            <a:lvl5pPr lvl="4"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5pPr>
            <a:lvl6pPr lvl="5"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6pPr>
            <a:lvl7pPr lvl="6"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7pPr>
            <a:lvl8pPr lvl="7"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8pPr>
            <a:lvl9pPr lvl="8"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9pPr>
          </a:lstStyle>
          <a:p>
            <a:endParaRPr/>
          </a:p>
        </p:txBody>
      </p:sp>
      <p:sp>
        <p:nvSpPr>
          <p:cNvPr id="186" name="Google Shape;186;p14"/>
          <p:cNvSpPr txBox="1">
            <a:spLocks noGrp="1"/>
          </p:cNvSpPr>
          <p:nvPr>
            <p:ph type="ctrTitle" idx="4"/>
          </p:nvPr>
        </p:nvSpPr>
        <p:spPr>
          <a:xfrm flipH="1">
            <a:off x="3829056" y="-219071"/>
            <a:ext cx="14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7" name="Google Shape;187;p14"/>
          <p:cNvSpPr txBox="1">
            <a:spLocks noGrp="1"/>
          </p:cNvSpPr>
          <p:nvPr>
            <p:ph type="subTitle" idx="5"/>
          </p:nvPr>
        </p:nvSpPr>
        <p:spPr>
          <a:xfrm flipH="1">
            <a:off x="3539465"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1pPr>
            <a:lvl2pPr lvl="1" algn="ctr" rtl="0">
              <a:lnSpc>
                <a:spcPct val="115000"/>
              </a:lnSpc>
              <a:spcBef>
                <a:spcPts val="0"/>
              </a:spcBef>
              <a:spcAft>
                <a:spcPts val="0"/>
              </a:spcAft>
              <a:buSzPts val="1400"/>
              <a:buFont typeface="Anaheim" panose="02000503000000000000"/>
              <a:buNone/>
              <a:defRPr>
                <a:latin typeface="Anaheim" panose="02000503000000000000"/>
                <a:ea typeface="Anaheim" panose="02000503000000000000"/>
                <a:cs typeface="Anaheim" panose="02000503000000000000"/>
                <a:sym typeface="Anaheim" panose="02000503000000000000"/>
              </a:defRPr>
            </a:lvl2pPr>
            <a:lvl3pPr lvl="2"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3pPr>
            <a:lvl4pPr lvl="3"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4pPr>
            <a:lvl5pPr lvl="4"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5pPr>
            <a:lvl6pPr lvl="5"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6pPr>
            <a:lvl7pPr lvl="6"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7pPr>
            <a:lvl8pPr lvl="7"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8pPr>
            <a:lvl9pPr lvl="8"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9pPr>
          </a:lstStyle>
          <a:p>
            <a:endParaRPr/>
          </a:p>
        </p:txBody>
      </p:sp>
      <p:sp>
        <p:nvSpPr>
          <p:cNvPr id="188" name="Google Shape;188;p14"/>
          <p:cNvSpPr txBox="1">
            <a:spLocks noGrp="1"/>
          </p:cNvSpPr>
          <p:nvPr>
            <p:ph type="title" idx="6"/>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89" name="Google Shape;189;p14"/>
          <p:cNvSpPr txBox="1">
            <a:spLocks noGrp="1"/>
          </p:cNvSpPr>
          <p:nvPr>
            <p:ph type="ctrTitle" idx="7"/>
          </p:nvPr>
        </p:nvSpPr>
        <p:spPr>
          <a:xfrm flipH="1">
            <a:off x="353911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90" name="Google Shape;190;p14"/>
          <p:cNvSpPr txBox="1">
            <a:spLocks noGrp="1"/>
          </p:cNvSpPr>
          <p:nvPr>
            <p:ph type="ctrTitle" idx="8"/>
          </p:nvPr>
        </p:nvSpPr>
        <p:spPr>
          <a:xfrm flipH="1">
            <a:off x="604196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Four Columns">
  <p:cSld name="CUSTOM_6">
    <p:spTree>
      <p:nvGrpSpPr>
        <p:cNvPr id="1" name="Shape 207"/>
        <p:cNvGrpSpPr/>
        <p:nvPr/>
      </p:nvGrpSpPr>
      <p:grpSpPr>
        <a:xfrm>
          <a:off x="0" y="0"/>
          <a:ext cx="0" cy="0"/>
          <a:chOff x="0" y="0"/>
          <a:chExt cx="0" cy="0"/>
        </a:xfrm>
      </p:grpSpPr>
      <p:sp>
        <p:nvSpPr>
          <p:cNvPr id="208" name="Google Shape;208;p16"/>
          <p:cNvSpPr txBox="1">
            <a:spLocks noGrp="1"/>
          </p:cNvSpPr>
          <p:nvPr>
            <p:ph type="ctrTitle"/>
          </p:nvPr>
        </p:nvSpPr>
        <p:spPr>
          <a:xfrm flipH="1">
            <a:off x="2266008" y="1775350"/>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09" name="Google Shape;209;p16"/>
          <p:cNvSpPr txBox="1">
            <a:spLocks noGrp="1"/>
          </p:cNvSpPr>
          <p:nvPr>
            <p:ph type="ctrTitle" idx="2"/>
          </p:nvPr>
        </p:nvSpPr>
        <p:spPr>
          <a:xfrm flipH="1">
            <a:off x="4714188" y="1775427"/>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0" name="Google Shape;210;p16"/>
          <p:cNvSpPr txBox="1">
            <a:spLocks noGrp="1"/>
          </p:cNvSpPr>
          <p:nvPr>
            <p:ph type="subTitle" idx="1"/>
          </p:nvPr>
        </p:nvSpPr>
        <p:spPr>
          <a:xfrm flipH="1">
            <a:off x="4714175" y="2208199"/>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1" name="Google Shape;211;p16"/>
          <p:cNvSpPr txBox="1">
            <a:spLocks noGrp="1"/>
          </p:cNvSpPr>
          <p:nvPr>
            <p:ph type="ctrTitle" idx="3"/>
          </p:nvPr>
        </p:nvSpPr>
        <p:spPr>
          <a:xfrm flipH="1">
            <a:off x="2266001" y="3155675"/>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2" name="Google Shape;212;p16"/>
          <p:cNvSpPr txBox="1">
            <a:spLocks noGrp="1"/>
          </p:cNvSpPr>
          <p:nvPr>
            <p:ph type="subTitle" idx="4"/>
          </p:nvPr>
        </p:nvSpPr>
        <p:spPr>
          <a:xfrm flipH="1">
            <a:off x="2266000" y="3585925"/>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3" name="Google Shape;213;p16"/>
          <p:cNvSpPr txBox="1">
            <a:spLocks noGrp="1"/>
          </p:cNvSpPr>
          <p:nvPr>
            <p:ph type="ctrTitle" idx="5"/>
          </p:nvPr>
        </p:nvSpPr>
        <p:spPr>
          <a:xfrm flipH="1">
            <a:off x="4714200" y="3155754"/>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4" name="Google Shape;214;p16"/>
          <p:cNvSpPr txBox="1">
            <a:spLocks noGrp="1"/>
          </p:cNvSpPr>
          <p:nvPr>
            <p:ph type="subTitle" idx="6"/>
          </p:nvPr>
        </p:nvSpPr>
        <p:spPr>
          <a:xfrm flipH="1">
            <a:off x="4714175" y="3585925"/>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5" name="Google Shape;215;p16"/>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16" name="Google Shape;216;p16"/>
          <p:cNvSpPr txBox="1">
            <a:spLocks noGrp="1"/>
          </p:cNvSpPr>
          <p:nvPr>
            <p:ph type="subTitle" idx="8"/>
          </p:nvPr>
        </p:nvSpPr>
        <p:spPr>
          <a:xfrm flipH="1">
            <a:off x="2266008" y="2208197"/>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ext 1">
  <p:cSld name="CUSTOM_14">
    <p:spTree>
      <p:nvGrpSpPr>
        <p:cNvPr id="1" name="Shape 217"/>
        <p:cNvGrpSpPr/>
        <p:nvPr/>
      </p:nvGrpSpPr>
      <p:grpSpPr>
        <a:xfrm>
          <a:off x="0" y="0"/>
          <a:ext cx="0" cy="0"/>
          <a:chOff x="0" y="0"/>
          <a:chExt cx="0" cy="0"/>
        </a:xfrm>
      </p:grpSpPr>
      <p:sp>
        <p:nvSpPr>
          <p:cNvPr id="218" name="Google Shape;218;p17"/>
          <p:cNvSpPr/>
          <p:nvPr/>
        </p:nvSpPr>
        <p:spPr>
          <a:xfrm>
            <a:off x="6200875"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7"/>
          <p:cNvSpPr txBox="1">
            <a:spLocks noGrp="1"/>
          </p:cNvSpPr>
          <p:nvPr>
            <p:ph type="body" idx="1"/>
          </p:nvPr>
        </p:nvSpPr>
        <p:spPr>
          <a:xfrm>
            <a:off x="5438700" y="1973025"/>
            <a:ext cx="31242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Font typeface="Raleway SemiBold"/>
              <a:buChar char="●"/>
              <a:defRPr sz="1600"/>
            </a:lvl1pPr>
            <a:lvl2pPr marL="914400" lvl="1" indent="-330200" algn="r" rtl="0">
              <a:spcBef>
                <a:spcPts val="0"/>
              </a:spcBef>
              <a:spcAft>
                <a:spcPts val="0"/>
              </a:spcAft>
              <a:buSzPts val="1600"/>
              <a:buFont typeface="Nunito Light"/>
              <a:buChar char="○"/>
              <a:defRPr sz="1600"/>
            </a:lvl2pPr>
            <a:lvl3pPr marL="1371600" lvl="2" indent="-330200" algn="r" rtl="0">
              <a:spcBef>
                <a:spcPts val="1600"/>
              </a:spcBef>
              <a:spcAft>
                <a:spcPts val="0"/>
              </a:spcAft>
              <a:buSzPts val="1600"/>
              <a:buFont typeface="Nunito Light"/>
              <a:buChar char="■"/>
              <a:defRPr sz="1600"/>
            </a:lvl3pPr>
            <a:lvl4pPr marL="1828800" lvl="3" indent="-330200" algn="r" rtl="0">
              <a:spcBef>
                <a:spcPts val="1600"/>
              </a:spcBef>
              <a:spcAft>
                <a:spcPts val="0"/>
              </a:spcAft>
              <a:buSzPts val="1600"/>
              <a:buFont typeface="Nunito Light"/>
              <a:buChar char="●"/>
              <a:defRPr sz="1600"/>
            </a:lvl4pPr>
            <a:lvl5pPr marL="2286000" lvl="4" indent="-330200" algn="r" rtl="0">
              <a:spcBef>
                <a:spcPts val="1600"/>
              </a:spcBef>
              <a:spcAft>
                <a:spcPts val="0"/>
              </a:spcAft>
              <a:buSzPts val="1600"/>
              <a:buFont typeface="Nunito Light"/>
              <a:buChar char="○"/>
              <a:defRPr sz="1600"/>
            </a:lvl5pPr>
            <a:lvl6pPr marL="2743200" lvl="5" indent="-330200" algn="r" rtl="0">
              <a:spcBef>
                <a:spcPts val="1600"/>
              </a:spcBef>
              <a:spcAft>
                <a:spcPts val="0"/>
              </a:spcAft>
              <a:buSzPts val="1600"/>
              <a:buFont typeface="Nunito Light"/>
              <a:buChar char="■"/>
              <a:defRPr sz="1600"/>
            </a:lvl6pPr>
            <a:lvl7pPr marL="3200400" lvl="6" indent="-330200" algn="r" rtl="0">
              <a:spcBef>
                <a:spcPts val="1600"/>
              </a:spcBef>
              <a:spcAft>
                <a:spcPts val="0"/>
              </a:spcAft>
              <a:buSzPts val="1600"/>
              <a:buFont typeface="Nunito Light"/>
              <a:buChar char="●"/>
              <a:defRPr sz="1600"/>
            </a:lvl7pPr>
            <a:lvl8pPr marL="3657600" lvl="7" indent="-330200" algn="r" rtl="0">
              <a:spcBef>
                <a:spcPts val="1600"/>
              </a:spcBef>
              <a:spcAft>
                <a:spcPts val="0"/>
              </a:spcAft>
              <a:buSzPts val="1600"/>
              <a:buFont typeface="Nunito Light"/>
              <a:buChar char="○"/>
              <a:defRPr sz="1600"/>
            </a:lvl8pPr>
            <a:lvl9pPr marL="4114800" lvl="8" indent="-330200" algn="r" rtl="0">
              <a:spcBef>
                <a:spcPts val="1600"/>
              </a:spcBef>
              <a:spcAft>
                <a:spcPts val="1600"/>
              </a:spcAft>
              <a:buSzPts val="1600"/>
              <a:buFont typeface="Nunito Light"/>
              <a:buChar char="■"/>
              <a:defRPr sz="1600"/>
            </a:lvl9pPr>
          </a:lstStyle>
          <a:p>
            <a:endParaRPr/>
          </a:p>
        </p:txBody>
      </p:sp>
      <p:sp>
        <p:nvSpPr>
          <p:cNvPr id="220" name="Google Shape;220;p17"/>
          <p:cNvSpPr txBox="1">
            <a:spLocks noGrp="1"/>
          </p:cNvSpPr>
          <p:nvPr>
            <p:ph type="title"/>
          </p:nvPr>
        </p:nvSpPr>
        <p:spPr>
          <a:xfrm>
            <a:off x="5438775" y="1168325"/>
            <a:ext cx="31242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
        <p:nvSpPr>
          <p:cNvPr id="221" name="Google Shape;221;p17"/>
          <p:cNvSpPr/>
          <p:nvPr/>
        </p:nvSpPr>
        <p:spPr>
          <a:xfrm>
            <a:off x="8318280" y="5018272"/>
            <a:ext cx="825726" cy="125232"/>
          </a:xfrm>
          <a:custGeom>
            <a:avLst/>
            <a:gdLst/>
            <a:ahLst/>
            <a:cxnLst/>
            <a:rect l="l" t="t" r="r" b="b"/>
            <a:pathLst>
              <a:path w="15396" h="2335" extrusionOk="0">
                <a:moveTo>
                  <a:pt x="1" y="1"/>
                </a:moveTo>
                <a:lnTo>
                  <a:pt x="1" y="2335"/>
                </a:lnTo>
                <a:lnTo>
                  <a:pt x="15395" y="2335"/>
                </a:lnTo>
                <a:lnTo>
                  <a:pt x="153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7"/>
          <p:cNvSpPr/>
          <p:nvPr/>
        </p:nvSpPr>
        <p:spPr>
          <a:xfrm>
            <a:off x="6473454" y="5018272"/>
            <a:ext cx="1685830" cy="125232"/>
          </a:xfrm>
          <a:custGeom>
            <a:avLst/>
            <a:gdLst/>
            <a:ahLst/>
            <a:cxnLst/>
            <a:rect l="l" t="t" r="r" b="b"/>
            <a:pathLst>
              <a:path w="31433" h="2335" extrusionOk="0">
                <a:moveTo>
                  <a:pt x="0" y="1"/>
                </a:moveTo>
                <a:lnTo>
                  <a:pt x="0" y="2335"/>
                </a:lnTo>
                <a:lnTo>
                  <a:pt x="31433" y="2335"/>
                </a:lnTo>
                <a:lnTo>
                  <a:pt x="31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7"/>
          <p:cNvSpPr/>
          <p:nvPr/>
        </p:nvSpPr>
        <p:spPr>
          <a:xfrm>
            <a:off x="6031569" y="4810127"/>
            <a:ext cx="2520459" cy="125875"/>
          </a:xfrm>
          <a:custGeom>
            <a:avLst/>
            <a:gdLst/>
            <a:ahLst/>
            <a:cxnLst/>
            <a:rect l="l" t="t" r="r" b="b"/>
            <a:pathLst>
              <a:path w="46995" h="2347" extrusionOk="0">
                <a:moveTo>
                  <a:pt x="0" y="1"/>
                </a:moveTo>
                <a:lnTo>
                  <a:pt x="0" y="2346"/>
                </a:lnTo>
                <a:lnTo>
                  <a:pt x="46994" y="2346"/>
                </a:lnTo>
                <a:lnTo>
                  <a:pt x="469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7"/>
          <p:cNvSpPr/>
          <p:nvPr/>
        </p:nvSpPr>
        <p:spPr>
          <a:xfrm>
            <a:off x="5564744" y="4810127"/>
            <a:ext cx="285486" cy="125875"/>
          </a:xfrm>
          <a:custGeom>
            <a:avLst/>
            <a:gdLst/>
            <a:ahLst/>
            <a:cxnLst/>
            <a:rect l="l" t="t" r="r" b="b"/>
            <a:pathLst>
              <a:path w="5323" h="2347" extrusionOk="0">
                <a:moveTo>
                  <a:pt x="1" y="1"/>
                </a:moveTo>
                <a:lnTo>
                  <a:pt x="1" y="2346"/>
                </a:lnTo>
                <a:lnTo>
                  <a:pt x="5323" y="2346"/>
                </a:lnTo>
                <a:lnTo>
                  <a:pt x="53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text 2">
  <p:cSld name="CUSTOM_4_1">
    <p:spTree>
      <p:nvGrpSpPr>
        <p:cNvPr id="1" name="Shape 225"/>
        <p:cNvGrpSpPr/>
        <p:nvPr/>
      </p:nvGrpSpPr>
      <p:grpSpPr>
        <a:xfrm>
          <a:off x="0" y="0"/>
          <a:ext cx="0" cy="0"/>
          <a:chOff x="0" y="0"/>
          <a:chExt cx="0" cy="0"/>
        </a:xfrm>
      </p:grpSpPr>
      <p:sp>
        <p:nvSpPr>
          <p:cNvPr id="226" name="Google Shape;226;p18"/>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flipH="1">
            <a:off x="1299983"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2094075" y="1123150"/>
            <a:ext cx="4955589" cy="402045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lumns">
  <p:cSld name="CUSTOM_8">
    <p:spTree>
      <p:nvGrpSpPr>
        <p:cNvPr id="1" name="Shape 274"/>
        <p:cNvGrpSpPr/>
        <p:nvPr/>
      </p:nvGrpSpPr>
      <p:grpSpPr>
        <a:xfrm>
          <a:off x="0" y="0"/>
          <a:ext cx="0" cy="0"/>
          <a:chOff x="0" y="0"/>
          <a:chExt cx="0" cy="0"/>
        </a:xfrm>
      </p:grpSpPr>
      <p:sp>
        <p:nvSpPr>
          <p:cNvPr id="275" name="Google Shape;275;p20"/>
          <p:cNvSpPr/>
          <p:nvPr/>
        </p:nvSpPr>
        <p:spPr>
          <a:xfrm>
            <a:off x="5445850" y="1359975"/>
            <a:ext cx="3697248" cy="1208576"/>
          </a:xfrm>
          <a:custGeom>
            <a:avLst/>
            <a:gdLst/>
            <a:ahLst/>
            <a:cxnLst/>
            <a:rect l="l" t="t" r="r" b="b"/>
            <a:pathLst>
              <a:path w="115539" h="37768" extrusionOk="0">
                <a:moveTo>
                  <a:pt x="1" y="0"/>
                </a:moveTo>
                <a:lnTo>
                  <a:pt x="115539" y="0"/>
                </a:lnTo>
                <a:lnTo>
                  <a:pt x="115539" y="37767"/>
                </a:lnTo>
                <a:lnTo>
                  <a:pt x="1" y="3776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899" y="2568525"/>
            <a:ext cx="3697248" cy="1208544"/>
          </a:xfrm>
          <a:custGeom>
            <a:avLst/>
            <a:gdLst/>
            <a:ahLst/>
            <a:cxnLst/>
            <a:rect l="l" t="t" r="r" b="b"/>
            <a:pathLst>
              <a:path w="115539" h="37767" extrusionOk="0">
                <a:moveTo>
                  <a:pt x="0" y="0"/>
                </a:moveTo>
                <a:lnTo>
                  <a:pt x="115538" y="0"/>
                </a:lnTo>
                <a:lnTo>
                  <a:pt x="115538" y="37767"/>
                </a:lnTo>
                <a:lnTo>
                  <a:pt x="0" y="377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0"/>
          <p:cNvSpPr/>
          <p:nvPr/>
        </p:nvSpPr>
        <p:spPr>
          <a:xfrm>
            <a:off x="-905" y="-3217"/>
            <a:ext cx="3697248" cy="357024"/>
          </a:xfrm>
          <a:custGeom>
            <a:avLst/>
            <a:gdLst/>
            <a:ahLst/>
            <a:cxnLst/>
            <a:rect l="l" t="t" r="r" b="b"/>
            <a:pathLst>
              <a:path w="115539" h="11157" extrusionOk="0">
                <a:moveTo>
                  <a:pt x="0" y="0"/>
                </a:moveTo>
                <a:lnTo>
                  <a:pt x="115538" y="0"/>
                </a:lnTo>
                <a:lnTo>
                  <a:pt x="115538" y="11156"/>
                </a:lnTo>
                <a:lnTo>
                  <a:pt x="0" y="11156"/>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0"/>
          <p:cNvSpPr/>
          <p:nvPr/>
        </p:nvSpPr>
        <p:spPr>
          <a:xfrm>
            <a:off x="-905" y="3584623"/>
            <a:ext cx="417216" cy="384864"/>
          </a:xfrm>
          <a:custGeom>
            <a:avLst/>
            <a:gdLst/>
            <a:ahLst/>
            <a:cxnLst/>
            <a:rect l="l" t="t" r="r" b="b"/>
            <a:pathLst>
              <a:path w="13038" h="12027" extrusionOk="0">
                <a:moveTo>
                  <a:pt x="0" y="1"/>
                </a:moveTo>
                <a:lnTo>
                  <a:pt x="13037" y="1"/>
                </a:lnTo>
                <a:lnTo>
                  <a:pt x="13037" y="12026"/>
                </a:lnTo>
                <a:lnTo>
                  <a:pt x="0" y="120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8017591" y="1161103"/>
            <a:ext cx="1125504" cy="384832"/>
          </a:xfrm>
          <a:custGeom>
            <a:avLst/>
            <a:gdLst/>
            <a:ahLst/>
            <a:cxnLst/>
            <a:rect l="l" t="t" r="r" b="b"/>
            <a:pathLst>
              <a:path w="35172" h="12026" extrusionOk="0">
                <a:moveTo>
                  <a:pt x="1" y="0"/>
                </a:moveTo>
                <a:lnTo>
                  <a:pt x="35172" y="0"/>
                </a:lnTo>
                <a:lnTo>
                  <a:pt x="35172" y="12026"/>
                </a:lnTo>
                <a:lnTo>
                  <a:pt x="1" y="120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txBox="1">
            <a:spLocks noGrp="1"/>
          </p:cNvSpPr>
          <p:nvPr>
            <p:ph type="subTitle" idx="1"/>
          </p:nvPr>
        </p:nvSpPr>
        <p:spPr>
          <a:xfrm>
            <a:off x="5626675" y="1941426"/>
            <a:ext cx="2391600" cy="4662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281" name="Google Shape;281;p20"/>
          <p:cNvSpPr txBox="1">
            <a:spLocks noGrp="1"/>
          </p:cNvSpPr>
          <p:nvPr>
            <p:ph type="subTitle" idx="2"/>
          </p:nvPr>
        </p:nvSpPr>
        <p:spPr>
          <a:xfrm>
            <a:off x="1129300" y="3151101"/>
            <a:ext cx="2391600" cy="4683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500"/>
              <a:buNone/>
              <a:defRPr sz="1400"/>
            </a:lvl1pPr>
            <a:lvl2pPr lvl="1" algn="r" rtl="0">
              <a:lnSpc>
                <a:spcPct val="100000"/>
              </a:lnSpc>
              <a:spcBef>
                <a:spcPts val="0"/>
              </a:spcBef>
              <a:spcAft>
                <a:spcPts val="0"/>
              </a:spcAft>
              <a:buSzPts val="1500"/>
              <a:buNone/>
              <a:defRPr sz="1500"/>
            </a:lvl2pPr>
            <a:lvl3pPr lvl="2" algn="r" rtl="0">
              <a:lnSpc>
                <a:spcPct val="100000"/>
              </a:lnSpc>
              <a:spcBef>
                <a:spcPts val="0"/>
              </a:spcBef>
              <a:spcAft>
                <a:spcPts val="0"/>
              </a:spcAft>
              <a:buSzPts val="1500"/>
              <a:buNone/>
              <a:defRPr sz="1500"/>
            </a:lvl3pPr>
            <a:lvl4pPr lvl="3" algn="r" rtl="0">
              <a:lnSpc>
                <a:spcPct val="100000"/>
              </a:lnSpc>
              <a:spcBef>
                <a:spcPts val="0"/>
              </a:spcBef>
              <a:spcAft>
                <a:spcPts val="0"/>
              </a:spcAft>
              <a:buSzPts val="1500"/>
              <a:buNone/>
              <a:defRPr sz="1500"/>
            </a:lvl4pPr>
            <a:lvl5pPr lvl="4" algn="r" rtl="0">
              <a:lnSpc>
                <a:spcPct val="100000"/>
              </a:lnSpc>
              <a:spcBef>
                <a:spcPts val="0"/>
              </a:spcBef>
              <a:spcAft>
                <a:spcPts val="0"/>
              </a:spcAft>
              <a:buSzPts val="1500"/>
              <a:buNone/>
              <a:defRPr sz="1500"/>
            </a:lvl5pPr>
            <a:lvl6pPr lvl="5" algn="r" rtl="0">
              <a:lnSpc>
                <a:spcPct val="100000"/>
              </a:lnSpc>
              <a:spcBef>
                <a:spcPts val="0"/>
              </a:spcBef>
              <a:spcAft>
                <a:spcPts val="0"/>
              </a:spcAft>
              <a:buSzPts val="1500"/>
              <a:buNone/>
              <a:defRPr sz="1500"/>
            </a:lvl6pPr>
            <a:lvl7pPr lvl="6" algn="r" rtl="0">
              <a:lnSpc>
                <a:spcPct val="100000"/>
              </a:lnSpc>
              <a:spcBef>
                <a:spcPts val="0"/>
              </a:spcBef>
              <a:spcAft>
                <a:spcPts val="0"/>
              </a:spcAft>
              <a:buSzPts val="1500"/>
              <a:buNone/>
              <a:defRPr sz="1500"/>
            </a:lvl7pPr>
            <a:lvl8pPr lvl="7" algn="r" rtl="0">
              <a:lnSpc>
                <a:spcPct val="100000"/>
              </a:lnSpc>
              <a:spcBef>
                <a:spcPts val="0"/>
              </a:spcBef>
              <a:spcAft>
                <a:spcPts val="0"/>
              </a:spcAft>
              <a:buSzPts val="1500"/>
              <a:buNone/>
              <a:defRPr sz="1500"/>
            </a:lvl8pPr>
            <a:lvl9pPr lvl="8" algn="r" rtl="0">
              <a:lnSpc>
                <a:spcPct val="100000"/>
              </a:lnSpc>
              <a:spcBef>
                <a:spcPts val="0"/>
              </a:spcBef>
              <a:spcAft>
                <a:spcPts val="0"/>
              </a:spcAft>
              <a:buSzPts val="1500"/>
              <a:buNone/>
              <a:defRPr sz="1500"/>
            </a:lvl9pPr>
          </a:lstStyle>
          <a:p>
            <a:endParaRPr/>
          </a:p>
        </p:txBody>
      </p:sp>
      <p:sp>
        <p:nvSpPr>
          <p:cNvPr id="282" name="Google Shape;282;p20"/>
          <p:cNvSpPr txBox="1">
            <a:spLocks noGrp="1"/>
          </p:cNvSpPr>
          <p:nvPr>
            <p:ph type="title"/>
          </p:nvPr>
        </p:nvSpPr>
        <p:spPr>
          <a:xfrm>
            <a:off x="1125100" y="2794025"/>
            <a:ext cx="2395800" cy="2634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SzPts val="2200"/>
              <a:buNone/>
              <a:defRPr sz="2200"/>
            </a:lvl1pPr>
            <a:lvl2pPr lvl="1" algn="r" rtl="0">
              <a:lnSpc>
                <a:spcPct val="100000"/>
              </a:lnSpc>
              <a:spcBef>
                <a:spcPts val="0"/>
              </a:spcBef>
              <a:spcAft>
                <a:spcPts val="0"/>
              </a:spcAft>
              <a:buSzPts val="4800"/>
              <a:buNone/>
              <a:defRPr sz="4800"/>
            </a:lvl2pPr>
            <a:lvl3pPr lvl="2" algn="r" rtl="0">
              <a:lnSpc>
                <a:spcPct val="100000"/>
              </a:lnSpc>
              <a:spcBef>
                <a:spcPts val="0"/>
              </a:spcBef>
              <a:spcAft>
                <a:spcPts val="0"/>
              </a:spcAft>
              <a:buSzPts val="4800"/>
              <a:buNone/>
              <a:defRPr sz="4800"/>
            </a:lvl3pPr>
            <a:lvl4pPr lvl="3" algn="r" rtl="0">
              <a:lnSpc>
                <a:spcPct val="100000"/>
              </a:lnSpc>
              <a:spcBef>
                <a:spcPts val="0"/>
              </a:spcBef>
              <a:spcAft>
                <a:spcPts val="0"/>
              </a:spcAft>
              <a:buSzPts val="4800"/>
              <a:buNone/>
              <a:defRPr sz="4800"/>
            </a:lvl4pPr>
            <a:lvl5pPr lvl="4" algn="r" rtl="0">
              <a:lnSpc>
                <a:spcPct val="100000"/>
              </a:lnSpc>
              <a:spcBef>
                <a:spcPts val="0"/>
              </a:spcBef>
              <a:spcAft>
                <a:spcPts val="0"/>
              </a:spcAft>
              <a:buSzPts val="4800"/>
              <a:buNone/>
              <a:defRPr sz="4800"/>
            </a:lvl5pPr>
            <a:lvl6pPr lvl="5" algn="r" rtl="0">
              <a:lnSpc>
                <a:spcPct val="100000"/>
              </a:lnSpc>
              <a:spcBef>
                <a:spcPts val="0"/>
              </a:spcBef>
              <a:spcAft>
                <a:spcPts val="0"/>
              </a:spcAft>
              <a:buSzPts val="4800"/>
              <a:buNone/>
              <a:defRPr sz="4800"/>
            </a:lvl6pPr>
            <a:lvl7pPr lvl="6" algn="r" rtl="0">
              <a:lnSpc>
                <a:spcPct val="100000"/>
              </a:lnSpc>
              <a:spcBef>
                <a:spcPts val="0"/>
              </a:spcBef>
              <a:spcAft>
                <a:spcPts val="0"/>
              </a:spcAft>
              <a:buSzPts val="4800"/>
              <a:buNone/>
              <a:defRPr sz="4800"/>
            </a:lvl7pPr>
            <a:lvl8pPr lvl="7" algn="r" rtl="0">
              <a:lnSpc>
                <a:spcPct val="100000"/>
              </a:lnSpc>
              <a:spcBef>
                <a:spcPts val="0"/>
              </a:spcBef>
              <a:spcAft>
                <a:spcPts val="0"/>
              </a:spcAft>
              <a:buSzPts val="4800"/>
              <a:buNone/>
              <a:defRPr sz="4800"/>
            </a:lvl8pPr>
            <a:lvl9pPr lvl="8" algn="r" rtl="0">
              <a:lnSpc>
                <a:spcPct val="100000"/>
              </a:lnSpc>
              <a:spcBef>
                <a:spcPts val="0"/>
              </a:spcBef>
              <a:spcAft>
                <a:spcPts val="0"/>
              </a:spcAft>
              <a:buSzPts val="4800"/>
              <a:buNone/>
              <a:defRPr sz="4800"/>
            </a:lvl9pPr>
          </a:lstStyle>
          <a:p>
            <a:endParaRPr/>
          </a:p>
        </p:txBody>
      </p:sp>
      <p:sp>
        <p:nvSpPr>
          <p:cNvPr id="283" name="Google Shape;283;p20"/>
          <p:cNvSpPr txBox="1">
            <a:spLocks noGrp="1"/>
          </p:cNvSpPr>
          <p:nvPr>
            <p:ph type="title" idx="3"/>
          </p:nvPr>
        </p:nvSpPr>
        <p:spPr>
          <a:xfrm>
            <a:off x="5626675" y="1582550"/>
            <a:ext cx="2395800" cy="265200"/>
          </a:xfrm>
          <a:prstGeom prst="rect">
            <a:avLst/>
          </a:prstGeom>
        </p:spPr>
        <p:txBody>
          <a:bodyPr spcFirstLastPara="1" wrap="square" lIns="91425" tIns="0" rIns="91425" bIns="0" anchor="ctr" anchorCtr="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s">
  <p:cSld name="CUSTOM_10">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86" name="Google Shape;286;p2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CUSTOM_11">
    <p:spTree>
      <p:nvGrpSpPr>
        <p:cNvPr id="1" name="Shape 287"/>
        <p:cNvGrpSpPr/>
        <p:nvPr/>
      </p:nvGrpSpPr>
      <p:grpSpPr>
        <a:xfrm>
          <a:off x="0" y="0"/>
          <a:ext cx="0" cy="0"/>
          <a:chOff x="0" y="0"/>
          <a:chExt cx="0" cy="0"/>
        </a:xfrm>
      </p:grpSpPr>
      <p:sp>
        <p:nvSpPr>
          <p:cNvPr id="288" name="Google Shape;288;p22"/>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2"/>
          <p:cNvSpPr txBox="1">
            <a:spLocks noGrp="1"/>
          </p:cNvSpPr>
          <p:nvPr>
            <p:ph type="title"/>
          </p:nvPr>
        </p:nvSpPr>
        <p:spPr>
          <a:xfrm>
            <a:off x="6385849"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2pPr>
            <a:lvl3pPr lvl="2"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3pPr>
            <a:lvl4pPr lvl="3"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4pPr>
            <a:lvl5pPr lvl="4"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5pPr>
            <a:lvl6pPr lvl="5"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6pPr>
            <a:lvl7pPr lvl="6"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7pPr>
            <a:lvl8pPr lvl="7"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8pPr>
            <a:lvl9pPr lvl="8"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9pPr>
          </a:lstStyle>
          <a:p>
            <a:endParaRPr/>
          </a:p>
        </p:txBody>
      </p:sp>
      <p:sp>
        <p:nvSpPr>
          <p:cNvPr id="290" name="Google Shape;290;p22"/>
          <p:cNvSpPr txBox="1">
            <a:spLocks noGrp="1"/>
          </p:cNvSpPr>
          <p:nvPr>
            <p:ph type="subTitle" idx="2"/>
          </p:nvPr>
        </p:nvSpPr>
        <p:spPr>
          <a:xfrm>
            <a:off x="835225"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2"/>
          <p:cNvSpPr txBox="1">
            <a:spLocks noGrp="1"/>
          </p:cNvSpPr>
          <p:nvPr>
            <p:ph type="title" idx="3"/>
          </p:nvPr>
        </p:nvSpPr>
        <p:spPr>
          <a:xfrm>
            <a:off x="804350"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2pPr>
            <a:lvl3pPr lvl="2"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3pPr>
            <a:lvl4pPr lvl="3"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4pPr>
            <a:lvl5pPr lvl="4"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5pPr>
            <a:lvl6pPr lvl="5"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6pPr>
            <a:lvl7pPr lvl="6"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7pPr>
            <a:lvl8pPr lvl="7"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8pPr>
            <a:lvl9pPr lvl="8"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9pPr>
          </a:lstStyle>
          <a:p>
            <a:endParaRPr/>
          </a:p>
        </p:txBody>
      </p:sp>
      <p:sp>
        <p:nvSpPr>
          <p:cNvPr id="292" name="Google Shape;292;p22"/>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2"/>
          <p:cNvSpPr txBox="1">
            <a:spLocks noGrp="1"/>
          </p:cNvSpPr>
          <p:nvPr>
            <p:ph type="title" idx="5"/>
          </p:nvPr>
        </p:nvSpPr>
        <p:spPr>
          <a:xfrm>
            <a:off x="3593246" y="17533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2pPr>
            <a:lvl3pPr lvl="2"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3pPr>
            <a:lvl4pPr lvl="3"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4pPr>
            <a:lvl5pPr lvl="4"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5pPr>
            <a:lvl6pPr lvl="5"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6pPr>
            <a:lvl7pPr lvl="6"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7pPr>
            <a:lvl8pPr lvl="7"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8pPr>
            <a:lvl9pPr lvl="8"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9pPr>
          </a:lstStyle>
          <a:p>
            <a:endParaRPr/>
          </a:p>
        </p:txBody>
      </p:sp>
      <p:sp>
        <p:nvSpPr>
          <p:cNvPr id="294" name="Google Shape;294;p22"/>
          <p:cNvSpPr txBox="1">
            <a:spLocks noGrp="1"/>
          </p:cNvSpPr>
          <p:nvPr>
            <p:ph type="subTitle" idx="6"/>
          </p:nvPr>
        </p:nvSpPr>
        <p:spPr>
          <a:xfrm>
            <a:off x="6416724"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2"/>
          <p:cNvSpPr txBox="1">
            <a:spLocks noGrp="1"/>
          </p:cNvSpPr>
          <p:nvPr>
            <p:ph type="title" idx="7"/>
          </p:nvPr>
        </p:nvSpPr>
        <p:spPr>
          <a:xfrm>
            <a:off x="6385824"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2pPr>
            <a:lvl3pPr lvl="2"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3pPr>
            <a:lvl4pPr lvl="3"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4pPr>
            <a:lvl5pPr lvl="4"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5pPr>
            <a:lvl6pPr lvl="5"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6pPr>
            <a:lvl7pPr lvl="6"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7pPr>
            <a:lvl8pPr lvl="7"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8pPr>
            <a:lvl9pPr lvl="8"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9pPr>
          </a:lstStyle>
          <a:p>
            <a:endParaRPr/>
          </a:p>
        </p:txBody>
      </p:sp>
      <p:sp>
        <p:nvSpPr>
          <p:cNvPr id="296" name="Google Shape;296;p22"/>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22"/>
          <p:cNvSpPr txBox="1">
            <a:spLocks noGrp="1"/>
          </p:cNvSpPr>
          <p:nvPr>
            <p:ph type="title" idx="9"/>
          </p:nvPr>
        </p:nvSpPr>
        <p:spPr>
          <a:xfrm>
            <a:off x="804325"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2pPr>
            <a:lvl3pPr lvl="2"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3pPr>
            <a:lvl4pPr lvl="3"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4pPr>
            <a:lvl5pPr lvl="4"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5pPr>
            <a:lvl6pPr lvl="5"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6pPr>
            <a:lvl7pPr lvl="6"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7pPr>
            <a:lvl8pPr lvl="7"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8pPr>
            <a:lvl9pPr lvl="8"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9pPr>
          </a:lstStyle>
          <a:p>
            <a:endParaRPr/>
          </a:p>
        </p:txBody>
      </p:sp>
      <p:sp>
        <p:nvSpPr>
          <p:cNvPr id="298" name="Google Shape;298;p22"/>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9" name="Google Shape;299;p22"/>
          <p:cNvSpPr txBox="1">
            <a:spLocks noGrp="1"/>
          </p:cNvSpPr>
          <p:nvPr>
            <p:ph type="title" idx="14"/>
          </p:nvPr>
        </p:nvSpPr>
        <p:spPr>
          <a:xfrm>
            <a:off x="3593246" y="32966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2pPr>
            <a:lvl3pPr lvl="2"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3pPr>
            <a:lvl4pPr lvl="3"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4pPr>
            <a:lvl5pPr lvl="4"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5pPr>
            <a:lvl6pPr lvl="5"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6pPr>
            <a:lvl7pPr lvl="6"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7pPr>
            <a:lvl8pPr lvl="7"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8pPr>
            <a:lvl9pPr lvl="8"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9pPr>
          </a:lstStyle>
          <a:p>
            <a:endParaRPr/>
          </a:p>
        </p:txBody>
      </p:sp>
      <p:sp>
        <p:nvSpPr>
          <p:cNvPr id="300" name="Google Shape;300;p22"/>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1" name="Google Shape;301;p22"/>
          <p:cNvSpPr/>
          <p:nvPr/>
        </p:nvSpPr>
        <p:spPr>
          <a:xfrm flipH="1">
            <a:off x="-40" y="1952289"/>
            <a:ext cx="7790203" cy="13187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flipH="1">
            <a:off x="933395" y="3495600"/>
            <a:ext cx="8210589" cy="13185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Percentages">
  <p:cSld name="CUSTOM_12">
    <p:spTree>
      <p:nvGrpSpPr>
        <p:cNvPr id="1" name="Shape 303"/>
        <p:cNvGrpSpPr/>
        <p:nvPr/>
      </p:nvGrpSpPr>
      <p:grpSpPr>
        <a:xfrm>
          <a:off x="0" y="0"/>
          <a:ext cx="0" cy="0"/>
          <a:chOff x="0" y="0"/>
          <a:chExt cx="0" cy="0"/>
        </a:xfrm>
      </p:grpSpPr>
      <p:sp>
        <p:nvSpPr>
          <p:cNvPr id="304" name="Google Shape;304;p2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5" name="Google Shape;305;p23"/>
          <p:cNvSpPr txBox="1">
            <a:spLocks noGrp="1"/>
          </p:cNvSpPr>
          <p:nvPr>
            <p:ph type="title" idx="2" hasCustomPrompt="1"/>
          </p:nvPr>
        </p:nvSpPr>
        <p:spPr>
          <a:xfrm>
            <a:off x="2201811"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2pPr>
            <a:lvl3pPr lvl="2"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3pPr>
            <a:lvl4pPr lvl="3"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4pPr>
            <a:lvl5pPr lvl="4"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5pPr>
            <a:lvl6pPr lvl="5"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6pPr>
            <a:lvl7pPr lvl="6"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7pPr>
            <a:lvl8pPr lvl="7"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8pPr>
            <a:lvl9pPr lvl="8"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9pPr>
          </a:lstStyle>
          <a:p>
            <a:r>
              <a:t>xx%</a:t>
            </a:r>
          </a:p>
        </p:txBody>
      </p:sp>
      <p:sp>
        <p:nvSpPr>
          <p:cNvPr id="306" name="Google Shape;306;p23"/>
          <p:cNvSpPr txBox="1">
            <a:spLocks noGrp="1"/>
          </p:cNvSpPr>
          <p:nvPr>
            <p:ph type="title" idx="3" hasCustomPrompt="1"/>
          </p:nvPr>
        </p:nvSpPr>
        <p:spPr>
          <a:xfrm>
            <a:off x="5332488"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2pPr>
            <a:lvl3pPr lvl="2"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3pPr>
            <a:lvl4pPr lvl="3"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4pPr>
            <a:lvl5pPr lvl="4"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5pPr>
            <a:lvl6pPr lvl="5"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6pPr>
            <a:lvl7pPr lvl="6"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7pPr>
            <a:lvl8pPr lvl="7"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8pPr>
            <a:lvl9pPr lvl="8"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9pPr>
          </a:lstStyle>
          <a:p>
            <a:r>
              <a:t>xx%</a:t>
            </a:r>
          </a:p>
        </p:txBody>
      </p:sp>
      <p:sp>
        <p:nvSpPr>
          <p:cNvPr id="307" name="Google Shape;307;p23"/>
          <p:cNvSpPr/>
          <p:nvPr/>
        </p:nvSpPr>
        <p:spPr>
          <a:xfrm flipH="1">
            <a:off x="-11"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flipH="1">
            <a:off x="7353292" y="4786292"/>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mall numbers">
  <p:cSld name="CUSTOM_15">
    <p:spTree>
      <p:nvGrpSpPr>
        <p:cNvPr id="1" name="Shape 310"/>
        <p:cNvGrpSpPr/>
        <p:nvPr/>
      </p:nvGrpSpPr>
      <p:grpSpPr>
        <a:xfrm>
          <a:off x="0" y="0"/>
          <a:ext cx="0" cy="0"/>
          <a:chOff x="0" y="0"/>
          <a:chExt cx="0" cy="0"/>
        </a:xfrm>
      </p:grpSpPr>
      <p:sp>
        <p:nvSpPr>
          <p:cNvPr id="311" name="Google Shape;311;p24"/>
          <p:cNvSpPr txBox="1">
            <a:spLocks noGrp="1"/>
          </p:cNvSpPr>
          <p:nvPr>
            <p:ph type="subTitle" idx="1"/>
          </p:nvPr>
        </p:nvSpPr>
        <p:spPr>
          <a:xfrm>
            <a:off x="3423600" y="1473000"/>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2" name="Google Shape;312;p24"/>
          <p:cNvSpPr txBox="1">
            <a:spLocks noGrp="1"/>
          </p:cNvSpPr>
          <p:nvPr>
            <p:ph type="title" hasCustomPrompt="1"/>
          </p:nvPr>
        </p:nvSpPr>
        <p:spPr>
          <a:xfrm>
            <a:off x="3423750" y="934700"/>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2pPr>
            <a:lvl3pPr lvl="2"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3pPr>
            <a:lvl4pPr lvl="3"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4pPr>
            <a:lvl5pPr lvl="4"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5pPr>
            <a:lvl6pPr lvl="5"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6pPr>
            <a:lvl7pPr lvl="6"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7pPr>
            <a:lvl8pPr lvl="7"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8pPr>
            <a:lvl9pPr lvl="8"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9pPr>
          </a:lstStyle>
          <a:p>
            <a:r>
              <a:t>xx%</a:t>
            </a:r>
          </a:p>
        </p:txBody>
      </p:sp>
      <p:sp>
        <p:nvSpPr>
          <p:cNvPr id="313" name="Google Shape;313;p24"/>
          <p:cNvSpPr txBox="1">
            <a:spLocks noGrp="1"/>
          </p:cNvSpPr>
          <p:nvPr>
            <p:ph type="subTitle" idx="2"/>
          </p:nvPr>
        </p:nvSpPr>
        <p:spPr>
          <a:xfrm>
            <a:off x="3423600" y="2688513"/>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4" name="Google Shape;314;p24"/>
          <p:cNvSpPr txBox="1">
            <a:spLocks noGrp="1"/>
          </p:cNvSpPr>
          <p:nvPr>
            <p:ph type="title" idx="3" hasCustomPrompt="1"/>
          </p:nvPr>
        </p:nvSpPr>
        <p:spPr>
          <a:xfrm>
            <a:off x="3423750" y="2150202"/>
            <a:ext cx="2296500" cy="457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2pPr>
            <a:lvl3pPr lvl="2"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3pPr>
            <a:lvl4pPr lvl="3"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4pPr>
            <a:lvl5pPr lvl="4"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5pPr>
            <a:lvl6pPr lvl="5"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6pPr>
            <a:lvl7pPr lvl="6"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7pPr>
            <a:lvl8pPr lvl="7"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8pPr>
            <a:lvl9pPr lvl="8"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9pPr>
          </a:lstStyle>
          <a:p>
            <a:r>
              <a:t>xx%</a:t>
            </a:r>
          </a:p>
        </p:txBody>
      </p:sp>
      <p:sp>
        <p:nvSpPr>
          <p:cNvPr id="315" name="Google Shape;315;p24"/>
          <p:cNvSpPr txBox="1">
            <a:spLocks noGrp="1"/>
          </p:cNvSpPr>
          <p:nvPr>
            <p:ph type="subTitle" idx="4"/>
          </p:nvPr>
        </p:nvSpPr>
        <p:spPr>
          <a:xfrm>
            <a:off x="3423750" y="3904025"/>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6" name="Google Shape;316;p24"/>
          <p:cNvSpPr txBox="1">
            <a:spLocks noGrp="1"/>
          </p:cNvSpPr>
          <p:nvPr>
            <p:ph type="title" idx="5" hasCustomPrompt="1"/>
          </p:nvPr>
        </p:nvSpPr>
        <p:spPr>
          <a:xfrm>
            <a:off x="3423750" y="3365703"/>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2pPr>
            <a:lvl3pPr lvl="2"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3pPr>
            <a:lvl4pPr lvl="3"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4pPr>
            <a:lvl5pPr lvl="4"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5pPr>
            <a:lvl6pPr lvl="5"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6pPr>
            <a:lvl7pPr lvl="6"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7pPr>
            <a:lvl8pPr lvl="7"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8pPr>
            <a:lvl9pPr lvl="8"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9pPr>
          </a:lstStyle>
          <a:p>
            <a:r>
              <a:t>xx%</a:t>
            </a:r>
          </a:p>
        </p:txBody>
      </p:sp>
      <p:sp>
        <p:nvSpPr>
          <p:cNvPr id="317" name="Google Shape;317;p24"/>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9F3E4-3F28-BDB6-D3F4-4660D34E0574}"/>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32EFBA2-C577-AA5C-0F32-781985273222}"/>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461AD057-092A-38FE-D1BB-40E52D4B2753}"/>
              </a:ext>
            </a:extLst>
          </p:cNvPr>
          <p:cNvSpPr>
            <a:spLocks noGrp="1"/>
          </p:cNvSpPr>
          <p:nvPr>
            <p:ph type="dt" sz="half" idx="10"/>
          </p:nvPr>
        </p:nvSpPr>
        <p:spPr/>
        <p:txBody>
          <a:bodyPr/>
          <a:lstStyle/>
          <a:p>
            <a:fld id="{D3287D37-526D-45A2-AA7C-3CFBDEE149EB}" type="datetimeFigureOut">
              <a:rPr lang="en-US" smtClean="0"/>
              <a:t>9/1/2023</a:t>
            </a:fld>
            <a:endParaRPr lang="en-US"/>
          </a:p>
        </p:txBody>
      </p:sp>
      <p:sp>
        <p:nvSpPr>
          <p:cNvPr id="5" name="Footer Placeholder 4">
            <a:extLst>
              <a:ext uri="{FF2B5EF4-FFF2-40B4-BE49-F238E27FC236}">
                <a16:creationId xmlns:a16="http://schemas.microsoft.com/office/drawing/2014/main" id="{CC076046-9ED0-F30E-D3A6-974D972935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6E5A25-D5EF-C437-2FAF-F1268BFDE9FB}"/>
              </a:ext>
            </a:extLst>
          </p:cNvPr>
          <p:cNvSpPr>
            <a:spLocks noGrp="1"/>
          </p:cNvSpPr>
          <p:nvPr>
            <p:ph type="sldNum" sz="quarter" idx="12"/>
          </p:nvPr>
        </p:nvSpPr>
        <p:spPr/>
        <p:txBody>
          <a:bodyPr/>
          <a:lstStyle/>
          <a:p>
            <a:fld id="{D3D5C286-C6CE-4855-A3F7-44FEAFBF7BEE}" type="slidenum">
              <a:rPr lang="en-US" smtClean="0"/>
              <a:t>‹#›</a:t>
            </a:fld>
            <a:endParaRPr lang="en-US"/>
          </a:p>
        </p:txBody>
      </p:sp>
    </p:spTree>
    <p:extLst>
      <p:ext uri="{BB962C8B-B14F-4D97-AF65-F5344CB8AC3E}">
        <p14:creationId xmlns:p14="http://schemas.microsoft.com/office/powerpoint/2010/main" val="22285967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ADC03-61C8-85C4-D410-0A017614C0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0F7C66-D2C8-0AA1-E0E1-FD2E5ED42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3FFE0A-0B4E-3E30-D37C-76E2FDC9A95A}"/>
              </a:ext>
            </a:extLst>
          </p:cNvPr>
          <p:cNvSpPr>
            <a:spLocks noGrp="1"/>
          </p:cNvSpPr>
          <p:nvPr>
            <p:ph type="dt" sz="half" idx="10"/>
          </p:nvPr>
        </p:nvSpPr>
        <p:spPr/>
        <p:txBody>
          <a:bodyPr/>
          <a:lstStyle/>
          <a:p>
            <a:fld id="{D3287D37-526D-45A2-AA7C-3CFBDEE149EB}" type="datetimeFigureOut">
              <a:rPr lang="en-US" smtClean="0"/>
              <a:t>9/1/2023</a:t>
            </a:fld>
            <a:endParaRPr lang="en-US"/>
          </a:p>
        </p:txBody>
      </p:sp>
      <p:sp>
        <p:nvSpPr>
          <p:cNvPr id="5" name="Footer Placeholder 4">
            <a:extLst>
              <a:ext uri="{FF2B5EF4-FFF2-40B4-BE49-F238E27FC236}">
                <a16:creationId xmlns:a16="http://schemas.microsoft.com/office/drawing/2014/main" id="{F72335CB-CB01-E058-5ED8-D4A7C722F2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AC96E4-91A0-81A5-DA16-068FAEE130A5}"/>
              </a:ext>
            </a:extLst>
          </p:cNvPr>
          <p:cNvSpPr>
            <a:spLocks noGrp="1"/>
          </p:cNvSpPr>
          <p:nvPr>
            <p:ph type="sldNum" sz="quarter" idx="12"/>
          </p:nvPr>
        </p:nvSpPr>
        <p:spPr/>
        <p:txBody>
          <a:bodyPr/>
          <a:lstStyle/>
          <a:p>
            <a:fld id="{D3D5C286-C6CE-4855-A3F7-44FEAFBF7BEE}" type="slidenum">
              <a:rPr lang="en-US" smtClean="0"/>
              <a:t>‹#›</a:t>
            </a:fld>
            <a:endParaRPr lang="en-US"/>
          </a:p>
        </p:txBody>
      </p:sp>
    </p:spTree>
    <p:extLst>
      <p:ext uri="{BB962C8B-B14F-4D97-AF65-F5344CB8AC3E}">
        <p14:creationId xmlns:p14="http://schemas.microsoft.com/office/powerpoint/2010/main" val="32419530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C9437-81AF-ABF8-C503-E07E53E24981}"/>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084D0494-6F46-D93A-A299-C56939979025}"/>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102603-24F9-5643-BEF5-A771F37CF972}"/>
              </a:ext>
            </a:extLst>
          </p:cNvPr>
          <p:cNvSpPr>
            <a:spLocks noGrp="1"/>
          </p:cNvSpPr>
          <p:nvPr>
            <p:ph type="dt" sz="half" idx="10"/>
          </p:nvPr>
        </p:nvSpPr>
        <p:spPr/>
        <p:txBody>
          <a:bodyPr/>
          <a:lstStyle/>
          <a:p>
            <a:fld id="{D3287D37-526D-45A2-AA7C-3CFBDEE149EB}" type="datetimeFigureOut">
              <a:rPr lang="en-US" smtClean="0"/>
              <a:t>9/1/2023</a:t>
            </a:fld>
            <a:endParaRPr lang="en-US"/>
          </a:p>
        </p:txBody>
      </p:sp>
      <p:sp>
        <p:nvSpPr>
          <p:cNvPr id="5" name="Footer Placeholder 4">
            <a:extLst>
              <a:ext uri="{FF2B5EF4-FFF2-40B4-BE49-F238E27FC236}">
                <a16:creationId xmlns:a16="http://schemas.microsoft.com/office/drawing/2014/main" id="{5EF90747-1EEA-2C16-6809-F68656675D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B3F614-82DB-FD84-33D2-2A803FD3C149}"/>
              </a:ext>
            </a:extLst>
          </p:cNvPr>
          <p:cNvSpPr>
            <a:spLocks noGrp="1"/>
          </p:cNvSpPr>
          <p:nvPr>
            <p:ph type="sldNum" sz="quarter" idx="12"/>
          </p:nvPr>
        </p:nvSpPr>
        <p:spPr/>
        <p:txBody>
          <a:bodyPr/>
          <a:lstStyle/>
          <a:p>
            <a:fld id="{D3D5C286-C6CE-4855-A3F7-44FEAFBF7BEE}" type="slidenum">
              <a:rPr lang="en-US" smtClean="0"/>
              <a:t>‹#›</a:t>
            </a:fld>
            <a:endParaRPr lang="en-US"/>
          </a:p>
        </p:txBody>
      </p:sp>
    </p:spTree>
    <p:extLst>
      <p:ext uri="{BB962C8B-B14F-4D97-AF65-F5344CB8AC3E}">
        <p14:creationId xmlns:p14="http://schemas.microsoft.com/office/powerpoint/2010/main" val="22654622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D120E-0832-85DE-DAAE-7A4AF5B51F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1395A3-7A1F-BB75-E0C4-2A8EE73F5E79}"/>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F2578D-7849-7754-CA58-751D8A187DA5}"/>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BB6FFD-A0A4-8DC1-9017-5D0F06EDCC52}"/>
              </a:ext>
            </a:extLst>
          </p:cNvPr>
          <p:cNvSpPr>
            <a:spLocks noGrp="1"/>
          </p:cNvSpPr>
          <p:nvPr>
            <p:ph type="dt" sz="half" idx="10"/>
          </p:nvPr>
        </p:nvSpPr>
        <p:spPr/>
        <p:txBody>
          <a:bodyPr/>
          <a:lstStyle/>
          <a:p>
            <a:fld id="{D3287D37-526D-45A2-AA7C-3CFBDEE149EB}" type="datetimeFigureOut">
              <a:rPr lang="en-US" smtClean="0"/>
              <a:t>9/1/2023</a:t>
            </a:fld>
            <a:endParaRPr lang="en-US"/>
          </a:p>
        </p:txBody>
      </p:sp>
      <p:sp>
        <p:nvSpPr>
          <p:cNvPr id="6" name="Footer Placeholder 5">
            <a:extLst>
              <a:ext uri="{FF2B5EF4-FFF2-40B4-BE49-F238E27FC236}">
                <a16:creationId xmlns:a16="http://schemas.microsoft.com/office/drawing/2014/main" id="{714FCB94-9D62-A843-0CEE-AAF24D1FA8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B524E8-D74E-85BF-7EFE-4DD2CC924F75}"/>
              </a:ext>
            </a:extLst>
          </p:cNvPr>
          <p:cNvSpPr>
            <a:spLocks noGrp="1"/>
          </p:cNvSpPr>
          <p:nvPr>
            <p:ph type="sldNum" sz="quarter" idx="12"/>
          </p:nvPr>
        </p:nvSpPr>
        <p:spPr/>
        <p:txBody>
          <a:bodyPr/>
          <a:lstStyle/>
          <a:p>
            <a:fld id="{D3D5C286-C6CE-4855-A3F7-44FEAFBF7BEE}" type="slidenum">
              <a:rPr lang="en-US" smtClean="0"/>
              <a:t>‹#›</a:t>
            </a:fld>
            <a:endParaRPr lang="en-US"/>
          </a:p>
        </p:txBody>
      </p:sp>
    </p:spTree>
    <p:extLst>
      <p:ext uri="{BB962C8B-B14F-4D97-AF65-F5344CB8AC3E}">
        <p14:creationId xmlns:p14="http://schemas.microsoft.com/office/powerpoint/2010/main" val="40871661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5B58-3A55-F7D1-AC8C-1D89907E8BB5}"/>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2A94C5-16FB-F94C-E9DA-511777D205EF}"/>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011DA71-D945-3698-211D-16DAA3BE4417}"/>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48AACE-7475-1AB6-0F0D-D0CF37BF3DD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6828E52-2D5D-F24C-64FF-C137F0F2D47E}"/>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6229BB-3724-1DF8-46C7-814C404B4FE6}"/>
              </a:ext>
            </a:extLst>
          </p:cNvPr>
          <p:cNvSpPr>
            <a:spLocks noGrp="1"/>
          </p:cNvSpPr>
          <p:nvPr>
            <p:ph type="dt" sz="half" idx="10"/>
          </p:nvPr>
        </p:nvSpPr>
        <p:spPr/>
        <p:txBody>
          <a:bodyPr/>
          <a:lstStyle/>
          <a:p>
            <a:fld id="{D3287D37-526D-45A2-AA7C-3CFBDEE149EB}" type="datetimeFigureOut">
              <a:rPr lang="en-US" smtClean="0"/>
              <a:t>9/1/2023</a:t>
            </a:fld>
            <a:endParaRPr lang="en-US"/>
          </a:p>
        </p:txBody>
      </p:sp>
      <p:sp>
        <p:nvSpPr>
          <p:cNvPr id="8" name="Footer Placeholder 7">
            <a:extLst>
              <a:ext uri="{FF2B5EF4-FFF2-40B4-BE49-F238E27FC236}">
                <a16:creationId xmlns:a16="http://schemas.microsoft.com/office/drawing/2014/main" id="{5C21301A-6BFF-C682-C322-B286514CF7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426816-47AE-F1A1-346C-45396AD67E8B}"/>
              </a:ext>
            </a:extLst>
          </p:cNvPr>
          <p:cNvSpPr>
            <a:spLocks noGrp="1"/>
          </p:cNvSpPr>
          <p:nvPr>
            <p:ph type="sldNum" sz="quarter" idx="12"/>
          </p:nvPr>
        </p:nvSpPr>
        <p:spPr/>
        <p:txBody>
          <a:bodyPr/>
          <a:lstStyle/>
          <a:p>
            <a:fld id="{D3D5C286-C6CE-4855-A3F7-44FEAFBF7BEE}" type="slidenum">
              <a:rPr lang="en-US" smtClean="0"/>
              <a:t>‹#›</a:t>
            </a:fld>
            <a:endParaRPr lang="en-US"/>
          </a:p>
        </p:txBody>
      </p:sp>
    </p:spTree>
    <p:extLst>
      <p:ext uri="{BB962C8B-B14F-4D97-AF65-F5344CB8AC3E}">
        <p14:creationId xmlns:p14="http://schemas.microsoft.com/office/powerpoint/2010/main" val="15835329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8FCBF-8C3F-C9DE-AE99-A5A6BE1428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7F54F8-9525-0851-168F-65C78861CF85}"/>
              </a:ext>
            </a:extLst>
          </p:cNvPr>
          <p:cNvSpPr>
            <a:spLocks noGrp="1"/>
          </p:cNvSpPr>
          <p:nvPr>
            <p:ph type="dt" sz="half" idx="10"/>
          </p:nvPr>
        </p:nvSpPr>
        <p:spPr/>
        <p:txBody>
          <a:bodyPr/>
          <a:lstStyle/>
          <a:p>
            <a:fld id="{D3287D37-526D-45A2-AA7C-3CFBDEE149EB}" type="datetimeFigureOut">
              <a:rPr lang="en-US" smtClean="0"/>
              <a:t>9/1/2023</a:t>
            </a:fld>
            <a:endParaRPr lang="en-US"/>
          </a:p>
        </p:txBody>
      </p:sp>
      <p:sp>
        <p:nvSpPr>
          <p:cNvPr id="4" name="Footer Placeholder 3">
            <a:extLst>
              <a:ext uri="{FF2B5EF4-FFF2-40B4-BE49-F238E27FC236}">
                <a16:creationId xmlns:a16="http://schemas.microsoft.com/office/drawing/2014/main" id="{4200D85A-CCD4-CFAA-9DF3-0E308AD730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B23E58-E4EF-FE90-1A8F-C33BF48237DC}"/>
              </a:ext>
            </a:extLst>
          </p:cNvPr>
          <p:cNvSpPr>
            <a:spLocks noGrp="1"/>
          </p:cNvSpPr>
          <p:nvPr>
            <p:ph type="sldNum" sz="quarter" idx="12"/>
          </p:nvPr>
        </p:nvSpPr>
        <p:spPr/>
        <p:txBody>
          <a:bodyPr/>
          <a:lstStyle/>
          <a:p>
            <a:fld id="{D3D5C286-C6CE-4855-A3F7-44FEAFBF7BEE}" type="slidenum">
              <a:rPr lang="en-US" smtClean="0"/>
              <a:t>‹#›</a:t>
            </a:fld>
            <a:endParaRPr lang="en-US"/>
          </a:p>
        </p:txBody>
      </p:sp>
    </p:spTree>
    <p:extLst>
      <p:ext uri="{BB962C8B-B14F-4D97-AF65-F5344CB8AC3E}">
        <p14:creationId xmlns:p14="http://schemas.microsoft.com/office/powerpoint/2010/main" val="14063878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22E1E7-AF5D-63BD-19C8-F8F8C3B762C7}"/>
              </a:ext>
            </a:extLst>
          </p:cNvPr>
          <p:cNvSpPr>
            <a:spLocks noGrp="1"/>
          </p:cNvSpPr>
          <p:nvPr>
            <p:ph type="dt" sz="half" idx="10"/>
          </p:nvPr>
        </p:nvSpPr>
        <p:spPr/>
        <p:txBody>
          <a:bodyPr/>
          <a:lstStyle/>
          <a:p>
            <a:fld id="{D3287D37-526D-45A2-AA7C-3CFBDEE149EB}" type="datetimeFigureOut">
              <a:rPr lang="en-US" smtClean="0"/>
              <a:t>9/1/2023</a:t>
            </a:fld>
            <a:endParaRPr lang="en-US"/>
          </a:p>
        </p:txBody>
      </p:sp>
      <p:sp>
        <p:nvSpPr>
          <p:cNvPr id="3" name="Footer Placeholder 2">
            <a:extLst>
              <a:ext uri="{FF2B5EF4-FFF2-40B4-BE49-F238E27FC236}">
                <a16:creationId xmlns:a16="http://schemas.microsoft.com/office/drawing/2014/main" id="{572A16EE-0DA5-07AE-BA54-347B941D45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BACDD6-9847-52C9-224E-3A7E98AD9200}"/>
              </a:ext>
            </a:extLst>
          </p:cNvPr>
          <p:cNvSpPr>
            <a:spLocks noGrp="1"/>
          </p:cNvSpPr>
          <p:nvPr>
            <p:ph type="sldNum" sz="quarter" idx="12"/>
          </p:nvPr>
        </p:nvSpPr>
        <p:spPr/>
        <p:txBody>
          <a:bodyPr/>
          <a:lstStyle/>
          <a:p>
            <a:fld id="{D3D5C286-C6CE-4855-A3F7-44FEAFBF7BEE}" type="slidenum">
              <a:rPr lang="en-US" smtClean="0"/>
              <a:t>‹#›</a:t>
            </a:fld>
            <a:endParaRPr lang="en-US"/>
          </a:p>
        </p:txBody>
      </p:sp>
    </p:spTree>
    <p:extLst>
      <p:ext uri="{BB962C8B-B14F-4D97-AF65-F5344CB8AC3E}">
        <p14:creationId xmlns:p14="http://schemas.microsoft.com/office/powerpoint/2010/main" val="9154683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AEA26-86FE-2D91-E9B4-11D3C85B7C28}"/>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327CC8FF-F2CE-DB23-3457-16FE8867E7FF}"/>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5F1FA8-7FD0-6D20-747E-4DC582A06570}"/>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95AD9F6-1C0F-38B3-575E-2BF103A02651}"/>
              </a:ext>
            </a:extLst>
          </p:cNvPr>
          <p:cNvSpPr>
            <a:spLocks noGrp="1"/>
          </p:cNvSpPr>
          <p:nvPr>
            <p:ph type="dt" sz="half" idx="10"/>
          </p:nvPr>
        </p:nvSpPr>
        <p:spPr/>
        <p:txBody>
          <a:bodyPr/>
          <a:lstStyle/>
          <a:p>
            <a:fld id="{D3287D37-526D-45A2-AA7C-3CFBDEE149EB}" type="datetimeFigureOut">
              <a:rPr lang="en-US" smtClean="0"/>
              <a:t>9/1/2023</a:t>
            </a:fld>
            <a:endParaRPr lang="en-US"/>
          </a:p>
        </p:txBody>
      </p:sp>
      <p:sp>
        <p:nvSpPr>
          <p:cNvPr id="6" name="Footer Placeholder 5">
            <a:extLst>
              <a:ext uri="{FF2B5EF4-FFF2-40B4-BE49-F238E27FC236}">
                <a16:creationId xmlns:a16="http://schemas.microsoft.com/office/drawing/2014/main" id="{2D922BEA-4CC4-02BB-6064-13B4E05141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3EF479-E53B-8FA0-9FF1-209F9775BF61}"/>
              </a:ext>
            </a:extLst>
          </p:cNvPr>
          <p:cNvSpPr>
            <a:spLocks noGrp="1"/>
          </p:cNvSpPr>
          <p:nvPr>
            <p:ph type="sldNum" sz="quarter" idx="12"/>
          </p:nvPr>
        </p:nvSpPr>
        <p:spPr/>
        <p:txBody>
          <a:bodyPr/>
          <a:lstStyle/>
          <a:p>
            <a:fld id="{D3D5C286-C6CE-4855-A3F7-44FEAFBF7BEE}" type="slidenum">
              <a:rPr lang="en-US" smtClean="0"/>
              <a:t>‹#›</a:t>
            </a:fld>
            <a:endParaRPr lang="en-US"/>
          </a:p>
        </p:txBody>
      </p:sp>
    </p:spTree>
    <p:extLst>
      <p:ext uri="{BB962C8B-B14F-4D97-AF65-F5344CB8AC3E}">
        <p14:creationId xmlns:p14="http://schemas.microsoft.com/office/powerpoint/2010/main" val="35342191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2455B-91DA-56A2-7312-43072BD188BF}"/>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2FD72D7-7F46-345C-C45F-948847D3E414}"/>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63A779B2-8219-7648-3A53-B756E4E3961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886A186-BE3C-DF11-4E76-3A7E43C2F1C5}"/>
              </a:ext>
            </a:extLst>
          </p:cNvPr>
          <p:cNvSpPr>
            <a:spLocks noGrp="1"/>
          </p:cNvSpPr>
          <p:nvPr>
            <p:ph type="dt" sz="half" idx="10"/>
          </p:nvPr>
        </p:nvSpPr>
        <p:spPr/>
        <p:txBody>
          <a:bodyPr/>
          <a:lstStyle/>
          <a:p>
            <a:fld id="{D3287D37-526D-45A2-AA7C-3CFBDEE149EB}" type="datetimeFigureOut">
              <a:rPr lang="en-US" smtClean="0"/>
              <a:t>9/1/2023</a:t>
            </a:fld>
            <a:endParaRPr lang="en-US"/>
          </a:p>
        </p:txBody>
      </p:sp>
      <p:sp>
        <p:nvSpPr>
          <p:cNvPr id="6" name="Footer Placeholder 5">
            <a:extLst>
              <a:ext uri="{FF2B5EF4-FFF2-40B4-BE49-F238E27FC236}">
                <a16:creationId xmlns:a16="http://schemas.microsoft.com/office/drawing/2014/main" id="{67E6DF19-466D-ACA3-0DB6-77305CA245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E8DE2A-A864-3AE1-714B-9D60094E0B6E}"/>
              </a:ext>
            </a:extLst>
          </p:cNvPr>
          <p:cNvSpPr>
            <a:spLocks noGrp="1"/>
          </p:cNvSpPr>
          <p:nvPr>
            <p:ph type="sldNum" sz="quarter" idx="12"/>
          </p:nvPr>
        </p:nvSpPr>
        <p:spPr/>
        <p:txBody>
          <a:bodyPr/>
          <a:lstStyle/>
          <a:p>
            <a:fld id="{D3D5C286-C6CE-4855-A3F7-44FEAFBF7BEE}" type="slidenum">
              <a:rPr lang="en-US" smtClean="0"/>
              <a:t>‹#›</a:t>
            </a:fld>
            <a:endParaRPr lang="en-US"/>
          </a:p>
        </p:txBody>
      </p:sp>
    </p:spTree>
    <p:extLst>
      <p:ext uri="{BB962C8B-B14F-4D97-AF65-F5344CB8AC3E}">
        <p14:creationId xmlns:p14="http://schemas.microsoft.com/office/powerpoint/2010/main" val="611523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94" name="Google Shape;94;p6"/>
          <p:cNvSpPr txBox="1">
            <a:spLocks noGrp="1"/>
          </p:cNvSpPr>
          <p:nvPr>
            <p:ph type="subTitle" idx="1"/>
          </p:nvPr>
        </p:nvSpPr>
        <p:spPr>
          <a:xfrm>
            <a:off x="277357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5" name="Google Shape;95;p6"/>
          <p:cNvSpPr txBox="1">
            <a:spLocks noGrp="1"/>
          </p:cNvSpPr>
          <p:nvPr>
            <p:ph type="title" idx="2"/>
          </p:nvPr>
        </p:nvSpPr>
        <p:spPr>
          <a:xfrm>
            <a:off x="2646050" y="2523698"/>
            <a:ext cx="2481300" cy="524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2pPr>
            <a:lvl3pPr lvl="2"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3pPr>
            <a:lvl4pPr lvl="3"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4pPr>
            <a:lvl5pPr lvl="4"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5pPr>
            <a:lvl6pPr lvl="5"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6pPr>
            <a:lvl7pPr lvl="6"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7pPr>
            <a:lvl8pPr lvl="7"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8pPr>
            <a:lvl9pPr lvl="8"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9pPr>
          </a:lstStyle>
          <a:p>
            <a:endParaRPr/>
          </a:p>
        </p:txBody>
      </p:sp>
      <p:sp>
        <p:nvSpPr>
          <p:cNvPr id="96" name="Google Shape;96;p6"/>
          <p:cNvSpPr txBox="1">
            <a:spLocks noGrp="1"/>
          </p:cNvSpPr>
          <p:nvPr>
            <p:ph type="subTitle" idx="3"/>
          </p:nvPr>
        </p:nvSpPr>
        <p:spPr>
          <a:xfrm>
            <a:off x="607022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7" name="Google Shape;97;p6"/>
          <p:cNvSpPr txBox="1">
            <a:spLocks noGrp="1"/>
          </p:cNvSpPr>
          <p:nvPr>
            <p:ph type="title" idx="4"/>
          </p:nvPr>
        </p:nvSpPr>
        <p:spPr>
          <a:xfrm>
            <a:off x="5942650" y="2523676"/>
            <a:ext cx="2481300" cy="524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2pPr>
            <a:lvl3pPr lvl="2"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3pPr>
            <a:lvl4pPr lvl="3"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4pPr>
            <a:lvl5pPr lvl="4"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5pPr>
            <a:lvl6pPr lvl="5"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6pPr>
            <a:lvl7pPr lvl="6"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7pPr>
            <a:lvl8pPr lvl="7"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8pPr>
            <a:lvl9pPr lvl="8"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9pPr>
          </a:lstStyle>
          <a:p>
            <a:endParaRPr/>
          </a:p>
        </p:txBody>
      </p:sp>
      <p:sp>
        <p:nvSpPr>
          <p:cNvPr id="98" name="Google Shape;98;p6"/>
          <p:cNvSpPr/>
          <p:nvPr/>
        </p:nvSpPr>
        <p:spPr>
          <a:xfrm flipH="1">
            <a:off x="7772389"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B751F-40BE-AE28-1D9F-734342003E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15784C-CBC6-1DDE-C20A-9F1448189F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09DA47-4635-8CF1-F2D8-3760D4F836C3}"/>
              </a:ext>
            </a:extLst>
          </p:cNvPr>
          <p:cNvSpPr>
            <a:spLocks noGrp="1"/>
          </p:cNvSpPr>
          <p:nvPr>
            <p:ph type="dt" sz="half" idx="10"/>
          </p:nvPr>
        </p:nvSpPr>
        <p:spPr/>
        <p:txBody>
          <a:bodyPr/>
          <a:lstStyle/>
          <a:p>
            <a:fld id="{D3287D37-526D-45A2-AA7C-3CFBDEE149EB}" type="datetimeFigureOut">
              <a:rPr lang="en-US" smtClean="0"/>
              <a:t>9/1/2023</a:t>
            </a:fld>
            <a:endParaRPr lang="en-US"/>
          </a:p>
        </p:txBody>
      </p:sp>
      <p:sp>
        <p:nvSpPr>
          <p:cNvPr id="5" name="Footer Placeholder 4">
            <a:extLst>
              <a:ext uri="{FF2B5EF4-FFF2-40B4-BE49-F238E27FC236}">
                <a16:creationId xmlns:a16="http://schemas.microsoft.com/office/drawing/2014/main" id="{0AF772A9-BA15-1289-0AE7-6E0F72040E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362CE9-71F0-5F07-2611-2AB99739BC39}"/>
              </a:ext>
            </a:extLst>
          </p:cNvPr>
          <p:cNvSpPr>
            <a:spLocks noGrp="1"/>
          </p:cNvSpPr>
          <p:nvPr>
            <p:ph type="sldNum" sz="quarter" idx="12"/>
          </p:nvPr>
        </p:nvSpPr>
        <p:spPr/>
        <p:txBody>
          <a:bodyPr/>
          <a:lstStyle/>
          <a:p>
            <a:fld id="{D3D5C286-C6CE-4855-A3F7-44FEAFBF7BEE}" type="slidenum">
              <a:rPr lang="en-US" smtClean="0"/>
              <a:t>‹#›</a:t>
            </a:fld>
            <a:endParaRPr lang="en-US"/>
          </a:p>
        </p:txBody>
      </p:sp>
    </p:spTree>
    <p:extLst>
      <p:ext uri="{BB962C8B-B14F-4D97-AF65-F5344CB8AC3E}">
        <p14:creationId xmlns:p14="http://schemas.microsoft.com/office/powerpoint/2010/main" val="42351233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B28EDF-9369-EA32-51FC-A00C493D2F0D}"/>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763065-CFDA-B0A5-70E8-68EFE6966763}"/>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A4BE7D-3D1C-B8A0-9718-9A597A628E9A}"/>
              </a:ext>
            </a:extLst>
          </p:cNvPr>
          <p:cNvSpPr>
            <a:spLocks noGrp="1"/>
          </p:cNvSpPr>
          <p:nvPr>
            <p:ph type="dt" sz="half" idx="10"/>
          </p:nvPr>
        </p:nvSpPr>
        <p:spPr/>
        <p:txBody>
          <a:bodyPr/>
          <a:lstStyle/>
          <a:p>
            <a:fld id="{D3287D37-526D-45A2-AA7C-3CFBDEE149EB}" type="datetimeFigureOut">
              <a:rPr lang="en-US" smtClean="0"/>
              <a:t>9/1/2023</a:t>
            </a:fld>
            <a:endParaRPr lang="en-US"/>
          </a:p>
        </p:txBody>
      </p:sp>
      <p:sp>
        <p:nvSpPr>
          <p:cNvPr id="5" name="Footer Placeholder 4">
            <a:extLst>
              <a:ext uri="{FF2B5EF4-FFF2-40B4-BE49-F238E27FC236}">
                <a16:creationId xmlns:a16="http://schemas.microsoft.com/office/drawing/2014/main" id="{5CF3F360-5C08-F8BD-0B86-CD3A5AEE06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955B6-0A13-E4D0-D94B-B4F7A83B8841}"/>
              </a:ext>
            </a:extLst>
          </p:cNvPr>
          <p:cNvSpPr>
            <a:spLocks noGrp="1"/>
          </p:cNvSpPr>
          <p:nvPr>
            <p:ph type="sldNum" sz="quarter" idx="12"/>
          </p:nvPr>
        </p:nvSpPr>
        <p:spPr/>
        <p:txBody>
          <a:bodyPr/>
          <a:lstStyle/>
          <a:p>
            <a:fld id="{D3D5C286-C6CE-4855-A3F7-44FEAFBF7BEE}" type="slidenum">
              <a:rPr lang="en-US" smtClean="0"/>
              <a:t>‹#›</a:t>
            </a:fld>
            <a:endParaRPr lang="en-US"/>
          </a:p>
        </p:txBody>
      </p:sp>
    </p:spTree>
    <p:extLst>
      <p:ext uri="{BB962C8B-B14F-4D97-AF65-F5344CB8AC3E}">
        <p14:creationId xmlns:p14="http://schemas.microsoft.com/office/powerpoint/2010/main" val="2020908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03" name="Google Shape;103;p8"/>
          <p:cNvSpPr txBox="1">
            <a:spLocks noGrp="1"/>
          </p:cNvSpPr>
          <p:nvPr>
            <p:ph type="subTitle" idx="1"/>
          </p:nvPr>
        </p:nvSpPr>
        <p:spPr>
          <a:xfrm flipH="1">
            <a:off x="1456725" y="1617100"/>
            <a:ext cx="1960800" cy="103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04" name="Google Shape;104;p8"/>
          <p:cNvSpPr/>
          <p:nvPr/>
        </p:nvSpPr>
        <p:spPr>
          <a:xfrm>
            <a:off x="0" y="2689849"/>
            <a:ext cx="2770896" cy="1033530"/>
          </a:xfrm>
          <a:custGeom>
            <a:avLst/>
            <a:gdLst/>
            <a:ahLst/>
            <a:cxnLst/>
            <a:rect l="l" t="t" r="r" b="b"/>
            <a:pathLst>
              <a:path w="106491" h="5847" extrusionOk="0">
                <a:moveTo>
                  <a:pt x="1" y="0"/>
                </a:moveTo>
                <a:lnTo>
                  <a:pt x="1" y="5846"/>
                </a:lnTo>
                <a:lnTo>
                  <a:pt x="106490" y="5846"/>
                </a:lnTo>
                <a:lnTo>
                  <a:pt x="106490"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0" y="0"/>
            <a:ext cx="1278158"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dea principal">
  <p:cSld name="MAIN_POINT_1">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panose="020B0009030203020204"/>
              <a:buNone/>
              <a:defRPr sz="1600" b="1">
                <a:solidFill>
                  <a:schemeClr val="dk1"/>
                </a:solidFill>
                <a:latin typeface="Overpass Mono" panose="020B0009030203020204"/>
                <a:ea typeface="Overpass Mono" panose="020B0009030203020204"/>
                <a:cs typeface="Overpass Mono" panose="020B0009030203020204"/>
                <a:sym typeface="Overpass Mono" panose="020B0009030203020204"/>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panose="02000503000000000000"/>
                <a:ea typeface="Anaheim" panose="02000503000000000000"/>
                <a:cs typeface="Anaheim" panose="02000503000000000000"/>
                <a:sym typeface="Anaheim" panose="02000503000000000000"/>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4"/>
        <p:cNvGrpSpPr/>
        <p:nvPr/>
      </p:nvGrpSpPr>
      <p:grpSpPr>
        <a:xfrm>
          <a:off x="0" y="0"/>
          <a:ext cx="0" cy="0"/>
          <a:chOff x="0" y="0"/>
          <a:chExt cx="0" cy="0"/>
        </a:xfrm>
      </p:grpSpPr>
      <p:sp>
        <p:nvSpPr>
          <p:cNvPr id="135" name="Google Shape;135;p10"/>
          <p:cNvSpPr txBox="1">
            <a:spLocks noGrp="1"/>
          </p:cNvSpPr>
          <p:nvPr>
            <p:ph type="subTitle" idx="1"/>
          </p:nvPr>
        </p:nvSpPr>
        <p:spPr>
          <a:xfrm flipH="1">
            <a:off x="5247750" y="2169550"/>
            <a:ext cx="2467500" cy="145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36" name="Google Shape;136;p1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37" name="Google Shape;137;p10"/>
          <p:cNvSpPr/>
          <p:nvPr/>
        </p:nvSpPr>
        <p:spPr>
          <a:xfrm>
            <a:off x="6419025" y="1575200"/>
            <a:ext cx="2725105"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a:off x="0" y="4700673"/>
            <a:ext cx="1675636"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ota al pie">
  <p:cSld name="CAPTION_ONLY_1">
    <p:spTree>
      <p:nvGrpSpPr>
        <p:cNvPr id="1" name="Shape 139"/>
        <p:cNvGrpSpPr/>
        <p:nvPr/>
      </p:nvGrpSpPr>
      <p:grpSpPr>
        <a:xfrm>
          <a:off x="0" y="0"/>
          <a:ext cx="0" cy="0"/>
          <a:chOff x="0" y="0"/>
          <a:chExt cx="0" cy="0"/>
        </a:xfrm>
      </p:grpSpPr>
      <p:sp>
        <p:nvSpPr>
          <p:cNvPr id="140" name="Google Shape;140;p11"/>
          <p:cNvSpPr/>
          <p:nvPr/>
        </p:nvSpPr>
        <p:spPr>
          <a:xfrm>
            <a:off x="7928639" y="1"/>
            <a:ext cx="1215355" cy="402011"/>
          </a:xfrm>
          <a:custGeom>
            <a:avLst/>
            <a:gdLst/>
            <a:ahLst/>
            <a:cxnLst/>
            <a:rect l="l" t="t" r="r" b="b"/>
            <a:pathLst>
              <a:path w="15122" h="5002" extrusionOk="0">
                <a:moveTo>
                  <a:pt x="0" y="1"/>
                </a:moveTo>
                <a:lnTo>
                  <a:pt x="0" y="5001"/>
                </a:lnTo>
                <a:lnTo>
                  <a:pt x="15121" y="5001"/>
                </a:lnTo>
                <a:lnTo>
                  <a:pt x="151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a:off x="3511525" y="783700"/>
            <a:ext cx="5632410" cy="2353867"/>
          </a:xfrm>
          <a:custGeom>
            <a:avLst/>
            <a:gdLst/>
            <a:ahLst/>
            <a:cxnLst/>
            <a:rect l="l" t="t" r="r" b="b"/>
            <a:pathLst>
              <a:path w="70081" h="27529" extrusionOk="0">
                <a:moveTo>
                  <a:pt x="0" y="1"/>
                </a:moveTo>
                <a:lnTo>
                  <a:pt x="0" y="27528"/>
                </a:lnTo>
                <a:lnTo>
                  <a:pt x="70080" y="27528"/>
                </a:lnTo>
                <a:lnTo>
                  <a:pt x="70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txBox="1">
            <a:spLocks noGrp="1"/>
          </p:cNvSpPr>
          <p:nvPr>
            <p:ph type="title"/>
          </p:nvPr>
        </p:nvSpPr>
        <p:spPr>
          <a:xfrm>
            <a:off x="3762375" y="1012300"/>
            <a:ext cx="4915200" cy="19401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
        <p:nvSpPr>
          <p:cNvPr id="143" name="Google Shape;143;p11"/>
          <p:cNvSpPr/>
          <p:nvPr/>
        </p:nvSpPr>
        <p:spPr>
          <a:xfrm>
            <a:off x="5865073" y="3429550"/>
            <a:ext cx="1215342" cy="259665"/>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8018936" y="3429550"/>
            <a:ext cx="1124989" cy="259686"/>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a:off x="7083824" y="3429550"/>
            <a:ext cx="259727" cy="259665"/>
          </a:xfrm>
          <a:custGeom>
            <a:avLst/>
            <a:gdLst/>
            <a:ahLst/>
            <a:cxnLst/>
            <a:rect l="l" t="t" r="r" b="b"/>
            <a:pathLst>
              <a:path w="8298" h="8298" extrusionOk="0">
                <a:moveTo>
                  <a:pt x="0" y="1"/>
                </a:moveTo>
                <a:lnTo>
                  <a:pt x="0" y="8297"/>
                </a:lnTo>
                <a:lnTo>
                  <a:pt x="8297" y="8297"/>
                </a:lnTo>
                <a:lnTo>
                  <a:pt x="82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a:off x="7496607" y="3429550"/>
            <a:ext cx="259707" cy="259686"/>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7"/>
        <p:cNvGrpSpPr/>
        <p:nvPr/>
      </p:nvGrpSpPr>
      <p:grpSpPr>
        <a:xfrm>
          <a:off x="0" y="0"/>
          <a:ext cx="0" cy="0"/>
          <a:chOff x="0" y="0"/>
          <a:chExt cx="0" cy="0"/>
        </a:xfrm>
      </p:grpSpPr>
      <p:sp>
        <p:nvSpPr>
          <p:cNvPr id="148" name="Google Shape;148;p12"/>
          <p:cNvSpPr txBox="1">
            <a:spLocks noGrp="1"/>
          </p:cNvSpPr>
          <p:nvPr>
            <p:ph type="body" idx="1"/>
          </p:nvPr>
        </p:nvSpPr>
        <p:spPr>
          <a:xfrm>
            <a:off x="311700" y="3306869"/>
            <a:ext cx="8520600" cy="6510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algn="ctr" rtl="0">
              <a:spcBef>
                <a:spcPts val="1600"/>
              </a:spcBef>
              <a:spcAft>
                <a:spcPts val="0"/>
              </a:spcAft>
              <a:buSzPts val="1600"/>
              <a:buChar char="○"/>
              <a:defRPr sz="1600"/>
            </a:lvl2pPr>
            <a:lvl3pPr marL="1371600" lvl="2" indent="-330200" algn="ctr" rtl="0">
              <a:spcBef>
                <a:spcPts val="1600"/>
              </a:spcBef>
              <a:spcAft>
                <a:spcPts val="0"/>
              </a:spcAft>
              <a:buSzPts val="1600"/>
              <a:buChar char="■"/>
              <a:defRPr sz="1600"/>
            </a:lvl3pPr>
            <a:lvl4pPr marL="1828800" lvl="3" indent="-330200" algn="ctr" rtl="0">
              <a:spcBef>
                <a:spcPts val="1600"/>
              </a:spcBef>
              <a:spcAft>
                <a:spcPts val="0"/>
              </a:spcAft>
              <a:buSzPts val="1600"/>
              <a:buChar char="●"/>
              <a:defRPr sz="1600"/>
            </a:lvl4pPr>
            <a:lvl5pPr marL="2286000" lvl="4" indent="-330200" algn="ctr" rtl="0">
              <a:spcBef>
                <a:spcPts val="1600"/>
              </a:spcBef>
              <a:spcAft>
                <a:spcPts val="0"/>
              </a:spcAft>
              <a:buSzPts val="1600"/>
              <a:buChar char="○"/>
              <a:defRPr sz="1600"/>
            </a:lvl5pPr>
            <a:lvl6pPr marL="2743200" lvl="5" indent="-330200" algn="ctr" rtl="0">
              <a:spcBef>
                <a:spcPts val="1600"/>
              </a:spcBef>
              <a:spcAft>
                <a:spcPts val="0"/>
              </a:spcAft>
              <a:buSzPts val="1600"/>
              <a:buChar char="■"/>
              <a:defRPr sz="1600"/>
            </a:lvl6pPr>
            <a:lvl7pPr marL="3200400" lvl="6" indent="-330200" algn="ctr" rtl="0">
              <a:spcBef>
                <a:spcPts val="1600"/>
              </a:spcBef>
              <a:spcAft>
                <a:spcPts val="0"/>
              </a:spcAft>
              <a:buSzPts val="1600"/>
              <a:buChar char="●"/>
              <a:defRPr sz="1600"/>
            </a:lvl7pPr>
            <a:lvl8pPr marL="3657600" lvl="7" indent="-330200" algn="ctr" rtl="0">
              <a:spcBef>
                <a:spcPts val="1600"/>
              </a:spcBef>
              <a:spcAft>
                <a:spcPts val="0"/>
              </a:spcAft>
              <a:buSzPts val="1600"/>
              <a:buChar char="○"/>
              <a:defRPr sz="1600"/>
            </a:lvl8pPr>
            <a:lvl9pPr marL="4114800" lvl="8" indent="-330200" algn="ctr" rtl="0">
              <a:spcBef>
                <a:spcPts val="1600"/>
              </a:spcBef>
              <a:spcAft>
                <a:spcPts val="1600"/>
              </a:spcAft>
              <a:buSzPts val="1600"/>
              <a:buChar char="■"/>
              <a:defRPr sz="1600"/>
            </a:lvl9pPr>
          </a:lstStyle>
          <a:p>
            <a:endParaRPr/>
          </a:p>
        </p:txBody>
      </p:sp>
      <p:sp>
        <p:nvSpPr>
          <p:cNvPr id="149" name="Google Shape;149;p12"/>
          <p:cNvSpPr/>
          <p:nvPr/>
        </p:nvSpPr>
        <p:spPr>
          <a:xfrm rot="10800000">
            <a:off x="2751806" y="4243474"/>
            <a:ext cx="6391269" cy="904876"/>
          </a:xfrm>
          <a:custGeom>
            <a:avLst/>
            <a:gdLst/>
            <a:ahLst/>
            <a:cxnLst/>
            <a:rect l="l" t="t" r="r" b="b"/>
            <a:pathLst>
              <a:path w="16884" h="2763" extrusionOk="0">
                <a:moveTo>
                  <a:pt x="1" y="0"/>
                </a:moveTo>
                <a:lnTo>
                  <a:pt x="1" y="2762"/>
                </a:lnTo>
                <a:lnTo>
                  <a:pt x="16884" y="2762"/>
                </a:lnTo>
                <a:lnTo>
                  <a:pt x="1688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2"/>
          <p:cNvSpPr/>
          <p:nvPr/>
        </p:nvSpPr>
        <p:spPr>
          <a:xfrm rot="10800000">
            <a:off x="1361250" y="1501127"/>
            <a:ext cx="7781825" cy="1525098"/>
          </a:xfrm>
          <a:custGeom>
            <a:avLst/>
            <a:gdLst/>
            <a:ahLst/>
            <a:cxnLst/>
            <a:rect l="l" t="t" r="r" b="b"/>
            <a:pathLst>
              <a:path w="2882" h="2775" extrusionOk="0">
                <a:moveTo>
                  <a:pt x="1" y="0"/>
                </a:moveTo>
                <a:lnTo>
                  <a:pt x="1" y="2774"/>
                </a:lnTo>
                <a:lnTo>
                  <a:pt x="2882" y="2774"/>
                </a:lnTo>
                <a:lnTo>
                  <a:pt x="28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2"/>
          <p:cNvSpPr/>
          <p:nvPr/>
        </p:nvSpPr>
        <p:spPr>
          <a:xfrm rot="10800000">
            <a:off x="2" y="1"/>
            <a:ext cx="5791098" cy="505550"/>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2"/>
          <p:cNvSpPr/>
          <p:nvPr/>
        </p:nvSpPr>
        <p:spPr>
          <a:xfrm rot="10800000">
            <a:off x="21" y="1501871"/>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2"/>
          <p:cNvSpPr/>
          <p:nvPr/>
        </p:nvSpPr>
        <p:spPr>
          <a:xfrm rot="10800000">
            <a:off x="532482" y="912524"/>
            <a:ext cx="1055445" cy="355301"/>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2"/>
          <p:cNvSpPr/>
          <p:nvPr/>
        </p:nvSpPr>
        <p:spPr>
          <a:xfrm rot="10800000">
            <a:off x="7173125" y="912516"/>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2"/>
          <p:cNvSpPr/>
          <p:nvPr/>
        </p:nvSpPr>
        <p:spPr>
          <a:xfrm rot="10800000">
            <a:off x="1814348" y="912516"/>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2"/>
          <p:cNvSpPr/>
          <p:nvPr/>
        </p:nvSpPr>
        <p:spPr>
          <a:xfrm rot="10800000">
            <a:off x="4523560" y="323049"/>
            <a:ext cx="2095515"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2"/>
          <p:cNvSpPr/>
          <p:nvPr/>
        </p:nvSpPr>
        <p:spPr>
          <a:xfrm rot="10800000">
            <a:off x="7381057" y="3345678"/>
            <a:ext cx="1762943" cy="355322"/>
          </a:xfrm>
          <a:custGeom>
            <a:avLst/>
            <a:gdLst/>
            <a:ahLst/>
            <a:cxnLst/>
            <a:rect l="l" t="t" r="r" b="b"/>
            <a:pathLst>
              <a:path w="16884" h="2763" extrusionOk="0">
                <a:moveTo>
                  <a:pt x="1" y="0"/>
                </a:moveTo>
                <a:lnTo>
                  <a:pt x="1" y="2762"/>
                </a:lnTo>
                <a:lnTo>
                  <a:pt x="16884" y="2762"/>
                </a:lnTo>
                <a:lnTo>
                  <a:pt x="168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2"/>
          <p:cNvSpPr/>
          <p:nvPr/>
        </p:nvSpPr>
        <p:spPr>
          <a:xfrm rot="10800000">
            <a:off x="-4" y="2084924"/>
            <a:ext cx="1785554" cy="356851"/>
          </a:xfrm>
          <a:custGeom>
            <a:avLst/>
            <a:gdLst/>
            <a:ahLst/>
            <a:cxnLst/>
            <a:rect l="l" t="t" r="r" b="b"/>
            <a:pathLst>
              <a:path w="15325" h="2775" extrusionOk="0">
                <a:moveTo>
                  <a:pt x="1" y="0"/>
                </a:moveTo>
                <a:lnTo>
                  <a:pt x="1" y="2774"/>
                </a:lnTo>
                <a:lnTo>
                  <a:pt x="15324" y="2774"/>
                </a:lnTo>
                <a:lnTo>
                  <a:pt x="15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2"/>
          <p:cNvSpPr/>
          <p:nvPr/>
        </p:nvSpPr>
        <p:spPr>
          <a:xfrm rot="10800000">
            <a:off x="656319" y="4788199"/>
            <a:ext cx="2628881" cy="355301"/>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2"/>
          <p:cNvSpPr txBox="1">
            <a:spLocks noGrp="1"/>
          </p:cNvSpPr>
          <p:nvPr>
            <p:ph type="title" hasCustomPrompt="1"/>
          </p:nvPr>
        </p:nvSpPr>
        <p:spPr>
          <a:xfrm>
            <a:off x="311700" y="1847850"/>
            <a:ext cx="8520600" cy="1382700"/>
          </a:xfrm>
          <a:prstGeom prst="rect">
            <a:avLst/>
          </a:prstGeom>
        </p:spPr>
        <p:txBody>
          <a:bodyPr spcFirstLastPara="1" wrap="square" lIns="91425" tIns="0" rIns="91425" bIns="0" anchor="b" anchorCtr="0">
            <a:noAutofit/>
          </a:bodyPr>
          <a:lstStyle>
            <a:lvl1pPr lvl="0" algn="ctr" rtl="0">
              <a:spcBef>
                <a:spcPts val="0"/>
              </a:spcBef>
              <a:spcAft>
                <a:spcPts val="0"/>
              </a:spcAft>
              <a:buSzPts val="12500"/>
              <a:buNone/>
              <a:defRPr sz="12500"/>
            </a:lvl1pPr>
            <a:lvl2pPr lvl="1"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2pPr>
            <a:lvl3pPr lvl="2"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3pPr>
            <a:lvl4pPr lvl="3"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4pPr>
            <a:lvl5pPr lvl="4"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5pPr>
            <a:lvl6pPr lvl="5"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6pPr>
            <a:lvl7pPr lvl="6"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7pPr>
            <a:lvl8pPr lvl="7"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8pPr>
            <a:lvl9pPr lvl="8"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9pPr>
          </a:lstStyle>
          <a:p>
            <a:r>
              <a:t>xx%</a:t>
            </a: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panose="020B0009030203020204"/>
              <a:buNone/>
              <a:defRPr sz="2800" b="1">
                <a:solidFill>
                  <a:schemeClr val="lt1"/>
                </a:solidFill>
                <a:latin typeface="Overpass Mono" panose="020B0009030203020204"/>
                <a:ea typeface="Overpass Mono" panose="020B0009030203020204"/>
                <a:cs typeface="Overpass Mono" panose="020B0009030203020204"/>
                <a:sym typeface="Overpass Mono" panose="020B0009030203020204"/>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panose="02000503000000000000"/>
              <a:buChar char="●"/>
              <a:defRPr sz="1800">
                <a:solidFill>
                  <a:schemeClr val="lt1"/>
                </a:solidFill>
                <a:latin typeface="Anaheim" panose="02000503000000000000"/>
                <a:ea typeface="Anaheim" panose="02000503000000000000"/>
                <a:cs typeface="Anaheim" panose="02000503000000000000"/>
                <a:sym typeface="Anaheim" panose="02000503000000000000"/>
              </a:defRPr>
            </a:lvl1pPr>
            <a:lvl2pPr marL="914400" lvl="1"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2pPr>
            <a:lvl3pPr marL="1371600" lvl="2"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3pPr>
            <a:lvl4pPr marL="1828800" lvl="3"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4pPr>
            <a:lvl5pPr marL="2286000" lvl="4"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5pPr>
            <a:lvl6pPr marL="2743200" lvl="5"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6pPr>
            <a:lvl7pPr marL="3200400" lvl="6"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7pPr>
            <a:lvl8pPr marL="3657600" lvl="7"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8pPr>
            <a:lvl9pPr marL="4114800" lvl="8" indent="-317500">
              <a:lnSpc>
                <a:spcPct val="115000"/>
              </a:lnSpc>
              <a:spcBef>
                <a:spcPts val="1600"/>
              </a:spcBef>
              <a:spcAft>
                <a:spcPts val="160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Lst>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DFA555-C932-9111-8DB9-D7827E9D5AF3}"/>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F4E359-2628-30FC-B127-989977CCBA84}"/>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A196F8-05B4-93FD-19F9-DFD281AD8595}"/>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3287D37-526D-45A2-AA7C-3CFBDEE149EB}" type="datetimeFigureOut">
              <a:rPr lang="en-US" smtClean="0"/>
              <a:t>9/1/2023</a:t>
            </a:fld>
            <a:endParaRPr lang="en-US"/>
          </a:p>
        </p:txBody>
      </p:sp>
      <p:sp>
        <p:nvSpPr>
          <p:cNvPr id="5" name="Footer Placeholder 4">
            <a:extLst>
              <a:ext uri="{FF2B5EF4-FFF2-40B4-BE49-F238E27FC236}">
                <a16:creationId xmlns:a16="http://schemas.microsoft.com/office/drawing/2014/main" id="{D92E0153-21F4-6087-DF15-CD6D564F0193}"/>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8BBE08-D363-311A-D997-C0CCA2B8E6B0}"/>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3D5C286-C6CE-4855-A3F7-44FEAFBF7BEE}" type="slidenum">
              <a:rPr lang="en-US" smtClean="0"/>
              <a:t>‹#›</a:t>
            </a:fld>
            <a:endParaRPr lang="en-US"/>
          </a:p>
        </p:txBody>
      </p:sp>
    </p:spTree>
    <p:extLst>
      <p:ext uri="{BB962C8B-B14F-4D97-AF65-F5344CB8AC3E}">
        <p14:creationId xmlns:p14="http://schemas.microsoft.com/office/powerpoint/2010/main" val="9985562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docs.google.com/spreadsheets/d/1xqwgHXjbyDy8c3topDXgXAeJaqTaTHr0wk14eNZqnUI/copy"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D81D8D48-3CEA-6A7F-C1A5-1690BAAFA7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4041323" y="0"/>
            <a:ext cx="4531230" cy="51435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9DCFE08-72E9-BD36-0152-569CF9462A9B}"/>
              </a:ext>
            </a:extLst>
          </p:cNvPr>
          <p:cNvSpPr txBox="1"/>
          <p:nvPr/>
        </p:nvSpPr>
        <p:spPr>
          <a:xfrm>
            <a:off x="1035703" y="3621253"/>
            <a:ext cx="2476500" cy="503921"/>
          </a:xfrm>
          <a:prstGeom prst="rect">
            <a:avLst/>
          </a:prstGeom>
          <a:noFill/>
        </p:spPr>
        <p:txBody>
          <a:bodyPr wrap="square" lIns="68580" tIns="34290" rIns="68580" bIns="34290" rtlCol="0" anchor="t">
            <a:spAutoFit/>
          </a:bodyPr>
          <a:lstStyle>
            <a:defPPr>
              <a:defRPr lang="en-US"/>
            </a:defPPr>
            <a:lvl1pPr>
              <a:defRPr sz="3600">
                <a:solidFill>
                  <a:schemeClr val="tx1">
                    <a:lumMod val="95000"/>
                    <a:lumOff val="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defTabSz="685800">
              <a:lnSpc>
                <a:spcPct val="150000"/>
              </a:lnSpc>
              <a:buClrTx/>
            </a:pPr>
            <a:r>
              <a:rPr lang="en-GB" sz="2100" b="1" kern="1200" dirty="0">
                <a:solidFill>
                  <a:srgbClr val="1736A9"/>
                </a:solidFill>
                <a:latin typeface="Calibri Light" panose="020F0302020204030204"/>
                <a:ea typeface="Open Sans Light"/>
                <a:cs typeface="Open Sans Light"/>
              </a:rPr>
              <a:t>MEC Academy</a:t>
            </a:r>
          </a:p>
        </p:txBody>
      </p:sp>
      <p:sp>
        <p:nvSpPr>
          <p:cNvPr id="4" name="TextBox 3">
            <a:extLst>
              <a:ext uri="{FF2B5EF4-FFF2-40B4-BE49-F238E27FC236}">
                <a16:creationId xmlns:a16="http://schemas.microsoft.com/office/drawing/2014/main" id="{329252DD-41CD-9437-7076-469323E3401D}"/>
              </a:ext>
            </a:extLst>
          </p:cNvPr>
          <p:cNvSpPr txBox="1"/>
          <p:nvPr/>
        </p:nvSpPr>
        <p:spPr>
          <a:xfrm>
            <a:off x="571447" y="1222567"/>
            <a:ext cx="3200453" cy="2146742"/>
          </a:xfrm>
          <a:prstGeom prst="rect">
            <a:avLst/>
          </a:prstGeom>
          <a:noFill/>
        </p:spPr>
        <p:txBody>
          <a:bodyPr wrap="square" lIns="68580" tIns="34290" rIns="68580" bIns="34290" rtlCol="0" anchor="t">
            <a:spAutoFit/>
          </a:bodyPr>
          <a:lstStyle>
            <a:defPPr>
              <a:defRPr lang="en-US"/>
            </a:defPPr>
            <a:lvl1pPr>
              <a:defRPr sz="3600">
                <a:solidFill>
                  <a:schemeClr val="tx1">
                    <a:lumMod val="95000"/>
                    <a:lumOff val="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9525" marR="3810" defTabSz="685800">
              <a:spcBef>
                <a:spcPts val="71"/>
              </a:spcBef>
              <a:buClrTx/>
            </a:pPr>
            <a:r>
              <a:rPr lang="en-US" sz="4500" b="1" kern="1200" dirty="0">
                <a:solidFill>
                  <a:srgbClr val="1736A9"/>
                </a:solidFill>
                <a:latin typeface="Calibri Light" panose="020F0302020204030204"/>
                <a:ea typeface="Open Sans Light"/>
                <a:cs typeface="Open Sans Light"/>
              </a:rPr>
              <a:t>PHP Development Course</a:t>
            </a:r>
          </a:p>
        </p:txBody>
      </p:sp>
      <p:sp>
        <p:nvSpPr>
          <p:cNvPr id="18" name="object 4">
            <a:extLst>
              <a:ext uri="{FF2B5EF4-FFF2-40B4-BE49-F238E27FC236}">
                <a16:creationId xmlns:a16="http://schemas.microsoft.com/office/drawing/2014/main" id="{1D7611EE-2BED-1EE7-1821-5B6396F29A04}"/>
              </a:ext>
            </a:extLst>
          </p:cNvPr>
          <p:cNvSpPr/>
          <p:nvPr/>
        </p:nvSpPr>
        <p:spPr>
          <a:xfrm>
            <a:off x="175913" y="4125142"/>
            <a:ext cx="859790" cy="859790"/>
          </a:xfrm>
          <a:custGeom>
            <a:avLst/>
            <a:gdLst/>
            <a:ahLst/>
            <a:cxnLst/>
            <a:rect l="l" t="t" r="r" b="b"/>
            <a:pathLst>
              <a:path w="859789" h="859789">
                <a:moveTo>
                  <a:pt x="0" y="0"/>
                </a:moveTo>
                <a:lnTo>
                  <a:pt x="0" y="859535"/>
                </a:lnTo>
                <a:lnTo>
                  <a:pt x="859408" y="859535"/>
                </a:lnTo>
                <a:lnTo>
                  <a:pt x="858519" y="814666"/>
                </a:lnTo>
                <a:lnTo>
                  <a:pt x="854710" y="771778"/>
                </a:lnTo>
                <a:lnTo>
                  <a:pt x="849883" y="728814"/>
                </a:lnTo>
                <a:lnTo>
                  <a:pt x="842263" y="685926"/>
                </a:lnTo>
                <a:lnTo>
                  <a:pt x="832738" y="644855"/>
                </a:lnTo>
                <a:lnTo>
                  <a:pt x="821308" y="603872"/>
                </a:lnTo>
                <a:lnTo>
                  <a:pt x="806957" y="563803"/>
                </a:lnTo>
                <a:lnTo>
                  <a:pt x="791718" y="524725"/>
                </a:lnTo>
                <a:lnTo>
                  <a:pt x="774445" y="486562"/>
                </a:lnTo>
                <a:lnTo>
                  <a:pt x="755395" y="450303"/>
                </a:lnTo>
                <a:lnTo>
                  <a:pt x="735330" y="414032"/>
                </a:lnTo>
                <a:lnTo>
                  <a:pt x="712469" y="378764"/>
                </a:lnTo>
                <a:lnTo>
                  <a:pt x="688594" y="345325"/>
                </a:lnTo>
                <a:lnTo>
                  <a:pt x="662813" y="312953"/>
                </a:lnTo>
                <a:lnTo>
                  <a:pt x="636016" y="281406"/>
                </a:lnTo>
                <a:lnTo>
                  <a:pt x="607313" y="251853"/>
                </a:lnTo>
                <a:lnTo>
                  <a:pt x="577723" y="223291"/>
                </a:lnTo>
                <a:lnTo>
                  <a:pt x="546226" y="196545"/>
                </a:lnTo>
                <a:lnTo>
                  <a:pt x="513714" y="170802"/>
                </a:lnTo>
                <a:lnTo>
                  <a:pt x="480313" y="146951"/>
                </a:lnTo>
                <a:lnTo>
                  <a:pt x="445007" y="125018"/>
                </a:lnTo>
                <a:lnTo>
                  <a:pt x="409701" y="103987"/>
                </a:lnTo>
                <a:lnTo>
                  <a:pt x="372491" y="84937"/>
                </a:lnTo>
                <a:lnTo>
                  <a:pt x="334263" y="67716"/>
                </a:lnTo>
                <a:lnTo>
                  <a:pt x="295147" y="52489"/>
                </a:lnTo>
                <a:lnTo>
                  <a:pt x="255015" y="39154"/>
                </a:lnTo>
                <a:lnTo>
                  <a:pt x="214884" y="27736"/>
                </a:lnTo>
                <a:lnTo>
                  <a:pt x="172847" y="18135"/>
                </a:lnTo>
                <a:lnTo>
                  <a:pt x="130809" y="10540"/>
                </a:lnTo>
                <a:lnTo>
                  <a:pt x="87884" y="4825"/>
                </a:lnTo>
                <a:lnTo>
                  <a:pt x="43941" y="1015"/>
                </a:lnTo>
                <a:lnTo>
                  <a:pt x="0" y="0"/>
                </a:lnTo>
                <a:close/>
              </a:path>
            </a:pathLst>
          </a:custGeom>
          <a:solidFill>
            <a:srgbClr val="330884"/>
          </a:solidFill>
        </p:spPr>
        <p:txBody>
          <a:bodyPr wrap="square" lIns="0" tIns="0" rIns="0" bIns="0" rtlCol="0"/>
          <a:lstStyle/>
          <a:p>
            <a:pPr defTabSz="685800">
              <a:buClrTx/>
            </a:pPr>
            <a:endParaRPr sz="1800" kern="1200" dirty="0">
              <a:solidFill>
                <a:prstClr val="black"/>
              </a:solidFill>
              <a:latin typeface="Calibri" panose="020F0502020204030204"/>
              <a:ea typeface="+mn-ea"/>
              <a:cs typeface="+mn-cs"/>
            </a:endParaRPr>
          </a:p>
        </p:txBody>
      </p:sp>
      <p:sp>
        <p:nvSpPr>
          <p:cNvPr id="19" name="object 4">
            <a:extLst>
              <a:ext uri="{FF2B5EF4-FFF2-40B4-BE49-F238E27FC236}">
                <a16:creationId xmlns:a16="http://schemas.microsoft.com/office/drawing/2014/main" id="{1EF0EDC1-E138-E4BD-8EC7-1DC89BEED8F2}"/>
              </a:ext>
            </a:extLst>
          </p:cNvPr>
          <p:cNvSpPr/>
          <p:nvPr/>
        </p:nvSpPr>
        <p:spPr>
          <a:xfrm rot="10800000">
            <a:off x="8063773" y="217600"/>
            <a:ext cx="859790" cy="859790"/>
          </a:xfrm>
          <a:custGeom>
            <a:avLst/>
            <a:gdLst/>
            <a:ahLst/>
            <a:cxnLst/>
            <a:rect l="l" t="t" r="r" b="b"/>
            <a:pathLst>
              <a:path w="859789" h="859789">
                <a:moveTo>
                  <a:pt x="0" y="0"/>
                </a:moveTo>
                <a:lnTo>
                  <a:pt x="0" y="859535"/>
                </a:lnTo>
                <a:lnTo>
                  <a:pt x="859408" y="859535"/>
                </a:lnTo>
                <a:lnTo>
                  <a:pt x="858519" y="814666"/>
                </a:lnTo>
                <a:lnTo>
                  <a:pt x="854710" y="771778"/>
                </a:lnTo>
                <a:lnTo>
                  <a:pt x="849883" y="728814"/>
                </a:lnTo>
                <a:lnTo>
                  <a:pt x="842263" y="685926"/>
                </a:lnTo>
                <a:lnTo>
                  <a:pt x="832738" y="644855"/>
                </a:lnTo>
                <a:lnTo>
                  <a:pt x="821308" y="603872"/>
                </a:lnTo>
                <a:lnTo>
                  <a:pt x="806957" y="563803"/>
                </a:lnTo>
                <a:lnTo>
                  <a:pt x="791718" y="524725"/>
                </a:lnTo>
                <a:lnTo>
                  <a:pt x="774445" y="486562"/>
                </a:lnTo>
                <a:lnTo>
                  <a:pt x="755395" y="450303"/>
                </a:lnTo>
                <a:lnTo>
                  <a:pt x="735330" y="414032"/>
                </a:lnTo>
                <a:lnTo>
                  <a:pt x="712469" y="378764"/>
                </a:lnTo>
                <a:lnTo>
                  <a:pt x="688594" y="345325"/>
                </a:lnTo>
                <a:lnTo>
                  <a:pt x="662813" y="312953"/>
                </a:lnTo>
                <a:lnTo>
                  <a:pt x="636016" y="281406"/>
                </a:lnTo>
                <a:lnTo>
                  <a:pt x="607313" y="251853"/>
                </a:lnTo>
                <a:lnTo>
                  <a:pt x="577723" y="223291"/>
                </a:lnTo>
                <a:lnTo>
                  <a:pt x="546226" y="196545"/>
                </a:lnTo>
                <a:lnTo>
                  <a:pt x="513714" y="170802"/>
                </a:lnTo>
                <a:lnTo>
                  <a:pt x="480313" y="146951"/>
                </a:lnTo>
                <a:lnTo>
                  <a:pt x="445007" y="125018"/>
                </a:lnTo>
                <a:lnTo>
                  <a:pt x="409701" y="103987"/>
                </a:lnTo>
                <a:lnTo>
                  <a:pt x="372491" y="84937"/>
                </a:lnTo>
                <a:lnTo>
                  <a:pt x="334263" y="67716"/>
                </a:lnTo>
                <a:lnTo>
                  <a:pt x="295147" y="52489"/>
                </a:lnTo>
                <a:lnTo>
                  <a:pt x="255015" y="39154"/>
                </a:lnTo>
                <a:lnTo>
                  <a:pt x="214884" y="27736"/>
                </a:lnTo>
                <a:lnTo>
                  <a:pt x="172847" y="18135"/>
                </a:lnTo>
                <a:lnTo>
                  <a:pt x="130809" y="10540"/>
                </a:lnTo>
                <a:lnTo>
                  <a:pt x="87884" y="4825"/>
                </a:lnTo>
                <a:lnTo>
                  <a:pt x="43941" y="1015"/>
                </a:lnTo>
                <a:lnTo>
                  <a:pt x="0" y="0"/>
                </a:lnTo>
                <a:close/>
              </a:path>
            </a:pathLst>
          </a:custGeom>
          <a:solidFill>
            <a:srgbClr val="330884"/>
          </a:solidFill>
        </p:spPr>
        <p:txBody>
          <a:bodyPr wrap="square" lIns="0" tIns="0" rIns="0" bIns="0" rtlCol="0"/>
          <a:lstStyle/>
          <a:p>
            <a:pPr defTabSz="685800">
              <a:buClrTx/>
            </a:pPr>
            <a:endParaRPr sz="1800" kern="1200" dirty="0">
              <a:solidFill>
                <a:prstClr val="black"/>
              </a:solidFill>
              <a:latin typeface="Calibri" panose="020F0502020204030204"/>
              <a:ea typeface="+mn-ea"/>
              <a:cs typeface="+mn-cs"/>
            </a:endParaRPr>
          </a:p>
        </p:txBody>
      </p:sp>
      <p:pic>
        <p:nvPicPr>
          <p:cNvPr id="5" name="object 9">
            <a:extLst>
              <a:ext uri="{FF2B5EF4-FFF2-40B4-BE49-F238E27FC236}">
                <a16:creationId xmlns:a16="http://schemas.microsoft.com/office/drawing/2014/main" id="{2E8DF03E-FFFF-C744-D948-64AA5E2AB0CC}"/>
              </a:ext>
            </a:extLst>
          </p:cNvPr>
          <p:cNvPicPr/>
          <p:nvPr/>
        </p:nvPicPr>
        <p:blipFill>
          <a:blip r:embed="rId3" cstate="print"/>
          <a:stretch>
            <a:fillRect/>
          </a:stretch>
        </p:blipFill>
        <p:spPr>
          <a:xfrm>
            <a:off x="252748" y="178807"/>
            <a:ext cx="873924" cy="351872"/>
          </a:xfrm>
          <a:prstGeom prst="rect">
            <a:avLst/>
          </a:prstGeom>
        </p:spPr>
      </p:pic>
    </p:spTree>
    <p:extLst>
      <p:ext uri="{BB962C8B-B14F-4D97-AF65-F5344CB8AC3E}">
        <p14:creationId xmlns:p14="http://schemas.microsoft.com/office/powerpoint/2010/main" val="2714217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69000">
              <a:srgbClr val="002060"/>
            </a:gs>
            <a:gs pos="0">
              <a:srgbClr val="002060"/>
            </a:gs>
            <a:gs pos="100000">
              <a:schemeClr val="bg1"/>
            </a:gs>
          </a:gsLst>
          <a:lin ang="5400000" scaled="1"/>
        </a:gradFill>
        <a:effectLst/>
      </p:bgPr>
    </p:bg>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359410" y="2931795"/>
            <a:ext cx="8425180" cy="829945"/>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GB">
                <a:sym typeface="Overpass Mono" panose="020B0009030203020204"/>
              </a:rPr>
              <a:t>PHP For Loop</a:t>
            </a:r>
            <a:br>
              <a:rPr lang="en-GB" b="1">
                <a:latin typeface="Overpass Mono" panose="020B0009030203020204"/>
                <a:ea typeface="Overpass Mono" panose="020B0009030203020204"/>
                <a:cs typeface="Overpass Mono" panose="020B0009030203020204"/>
                <a:sym typeface="Overpass Mono" panose="020B0009030203020204"/>
              </a:rPr>
            </a:br>
            <a:endParaRPr lang="en-GB"/>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GB"/>
              <a:t>0</a:t>
            </a:r>
            <a:r>
              <a:rPr lang="en-US" altLang="en-GB"/>
              <a:t>3</a:t>
            </a:r>
          </a:p>
        </p:txBody>
      </p:sp>
      <p:pic>
        <p:nvPicPr>
          <p:cNvPr id="2" name="object 9">
            <a:extLst>
              <a:ext uri="{FF2B5EF4-FFF2-40B4-BE49-F238E27FC236}">
                <a16:creationId xmlns:a16="http://schemas.microsoft.com/office/drawing/2014/main" id="{889DF6EB-4C05-2E2E-D798-2967AA6BB364}"/>
              </a:ext>
            </a:extLst>
          </p:cNvPr>
          <p:cNvPicPr/>
          <p:nvPr/>
        </p:nvPicPr>
        <p:blipFill>
          <a:blip r:embed="rId3" cstate="print"/>
          <a:stretch>
            <a:fillRect/>
          </a:stretch>
        </p:blipFill>
        <p:spPr>
          <a:xfrm>
            <a:off x="8110463" y="4729364"/>
            <a:ext cx="873924" cy="351872"/>
          </a:xfrm>
          <a:prstGeom prst="rect">
            <a:avLst/>
          </a:prstGeom>
        </p:spPr>
      </p:pic>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69000">
              <a:srgbClr val="002060"/>
            </a:gs>
            <a:gs pos="0">
              <a:srgbClr val="002060"/>
            </a:gs>
            <a:gs pos="100000">
              <a:schemeClr val="bg1"/>
            </a:gs>
          </a:gsLst>
          <a:lin ang="5400000" scaled="1"/>
        </a:gradFill>
        <a:effectLst/>
      </p:bgPr>
    </p:bg>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090670" y="2388235"/>
            <a:ext cx="4650105" cy="21310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PHP for loop can be used to traverse set of code for the specified number of times.</a:t>
            </a:r>
          </a:p>
          <a:p>
            <a:pPr marL="0" lvl="0" indent="0" algn="l" rtl="0">
              <a:spcBef>
                <a:spcPts val="0"/>
              </a:spcBef>
              <a:spcAft>
                <a:spcPts val="0"/>
              </a:spcAft>
              <a:buNone/>
            </a:pPr>
            <a:endParaRPr lang="en-GB" sz="1800"/>
          </a:p>
          <a:p>
            <a:pPr marL="0" lvl="0" indent="0" algn="l" rtl="0">
              <a:spcBef>
                <a:spcPts val="0"/>
              </a:spcBef>
              <a:spcAft>
                <a:spcPts val="0"/>
              </a:spcAft>
              <a:buNone/>
            </a:pPr>
            <a:r>
              <a:rPr lang="en-GB" sz="1800"/>
              <a:t>It should be used if the number of iterations is known otherwise use while loop. This means for loop is used when you already know how many times you want to execute a block of code.</a:t>
            </a:r>
          </a:p>
        </p:txBody>
      </p:sp>
      <p:sp>
        <p:nvSpPr>
          <p:cNvPr id="381" name="Google Shape;381;p33"/>
          <p:cNvSpPr txBox="1">
            <a:spLocks noGrp="1"/>
          </p:cNvSpPr>
          <p:nvPr>
            <p:ph type="title"/>
          </p:nvPr>
        </p:nvSpPr>
        <p:spPr>
          <a:xfrm>
            <a:off x="3693160" y="1714500"/>
            <a:ext cx="5127625" cy="6692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ym typeface="+mn-ea"/>
              </a:rPr>
              <a:t>PHP For Loop</a:t>
            </a:r>
          </a:p>
        </p:txBody>
      </p:sp>
      <p:pic>
        <p:nvPicPr>
          <p:cNvPr id="2" name="object 9">
            <a:extLst>
              <a:ext uri="{FF2B5EF4-FFF2-40B4-BE49-F238E27FC236}">
                <a16:creationId xmlns:a16="http://schemas.microsoft.com/office/drawing/2014/main" id="{55B5BA22-593B-8F3A-0B96-51EDB014E534}"/>
              </a:ext>
            </a:extLst>
          </p:cNvPr>
          <p:cNvPicPr/>
          <p:nvPr/>
        </p:nvPicPr>
        <p:blipFill>
          <a:blip r:embed="rId3" cstate="print"/>
          <a:stretch>
            <a:fillRect/>
          </a:stretch>
        </p:blipFill>
        <p:spPr>
          <a:xfrm>
            <a:off x="8110463" y="4729364"/>
            <a:ext cx="873924" cy="351872"/>
          </a:xfrm>
          <a:prstGeom prst="rect">
            <a:avLst/>
          </a:prstGeom>
        </p:spPr>
      </p:pic>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69000">
              <a:srgbClr val="002060"/>
            </a:gs>
            <a:gs pos="0">
              <a:srgbClr val="002060"/>
            </a:gs>
            <a:gs pos="100000">
              <a:schemeClr val="bg1"/>
            </a:gs>
          </a:gsLst>
          <a:lin ang="5400000" scaled="1"/>
        </a:gradFill>
        <a:effectLst/>
      </p:bgPr>
    </p:bg>
    <p:spTree>
      <p:nvGrpSpPr>
        <p:cNvPr id="1" name="Shape 854"/>
        <p:cNvGrpSpPr/>
        <p:nvPr/>
      </p:nvGrpSpPr>
      <p:grpSpPr>
        <a:xfrm>
          <a:off x="0" y="0"/>
          <a:ext cx="0" cy="0"/>
          <a:chOff x="0" y="0"/>
          <a:chExt cx="0" cy="0"/>
        </a:xfrm>
      </p:grpSpPr>
      <p:sp>
        <p:nvSpPr>
          <p:cNvPr id="855" name="Google Shape;855;p50"/>
          <p:cNvSpPr txBox="1"/>
          <p:nvPr/>
        </p:nvSpPr>
        <p:spPr>
          <a:xfrm>
            <a:off x="2339975" y="1275715"/>
            <a:ext cx="4513580" cy="32924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for</a:t>
            </a: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a:t>
            </a:r>
          </a:p>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initialization;condition;inc/de</a:t>
            </a:r>
            <a:r>
              <a:rPr lang="en-US" alt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c</a:t>
            </a:r>
          </a:p>
          <a:p>
            <a:pPr marL="0" lvl="0" indent="0" algn="l" rtl="0">
              <a:spcBef>
                <a:spcPts val="0"/>
              </a:spcBef>
              <a:spcAft>
                <a:spcPts val="0"/>
              </a:spcAft>
              <a:buNone/>
            </a:pPr>
            <a:endParaRPr lang="en-US" alt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a:t>
            </a:r>
          </a:p>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p>
          <a:p>
            <a:pPr marL="0" lvl="0" indent="0" algn="l" rtl="0">
              <a:spcBef>
                <a:spcPts val="0"/>
              </a:spcBef>
              <a:spcAft>
                <a:spcPts val="0"/>
              </a:spcAft>
              <a:buNone/>
            </a:pPr>
            <a:r>
              <a:rPr lang="en-GB" sz="1200" b="1">
                <a:solidFill>
                  <a:schemeClr val="dk1"/>
                </a:solidFill>
                <a:highlight>
                  <a:srgbClr val="C0C0C0"/>
                </a:highlight>
                <a:latin typeface="Overpass Mono" panose="020B0009030203020204"/>
                <a:ea typeface="Overpass Mono" panose="020B0009030203020204"/>
                <a:cs typeface="Overpass Mono" panose="020B0009030203020204"/>
                <a:sym typeface="Overpass Mono" panose="020B0009030203020204"/>
              </a:rPr>
              <a:t>//code to be executed</a:t>
            </a: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p>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p>
        </p:txBody>
      </p:sp>
      <p:sp>
        <p:nvSpPr>
          <p:cNvPr id="856" name="Google Shape;856;p5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a:t>Syntax</a:t>
            </a:r>
          </a:p>
        </p:txBody>
      </p:sp>
      <p:pic>
        <p:nvPicPr>
          <p:cNvPr id="2" name="object 9">
            <a:extLst>
              <a:ext uri="{FF2B5EF4-FFF2-40B4-BE49-F238E27FC236}">
                <a16:creationId xmlns:a16="http://schemas.microsoft.com/office/drawing/2014/main" id="{599E861E-151A-2D01-7A6B-A050CC1692F0}"/>
              </a:ext>
            </a:extLst>
          </p:cNvPr>
          <p:cNvPicPr/>
          <p:nvPr/>
        </p:nvPicPr>
        <p:blipFill>
          <a:blip r:embed="rId3" cstate="print"/>
          <a:stretch>
            <a:fillRect/>
          </a:stretch>
        </p:blipFill>
        <p:spPr>
          <a:xfrm>
            <a:off x="8110463" y="4729364"/>
            <a:ext cx="873924" cy="351872"/>
          </a:xfrm>
          <a:prstGeom prst="rect">
            <a:avLst/>
          </a:prstGeom>
        </p:spPr>
      </p:pic>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69000">
              <a:srgbClr val="002060"/>
            </a:gs>
            <a:gs pos="0">
              <a:srgbClr val="002060"/>
            </a:gs>
            <a:gs pos="100000">
              <a:schemeClr val="bg1"/>
            </a:gs>
          </a:gsLst>
          <a:lin ang="5400000" scaled="1"/>
        </a:gradFill>
        <a:effectLst/>
      </p:bgPr>
    </p:bg>
    <p:spTree>
      <p:nvGrpSpPr>
        <p:cNvPr id="1" name="Shape 431"/>
        <p:cNvGrpSpPr/>
        <p:nvPr/>
      </p:nvGrpSpPr>
      <p:grpSpPr>
        <a:xfrm>
          <a:off x="0" y="0"/>
          <a:ext cx="0" cy="0"/>
          <a:chOff x="0" y="0"/>
          <a:chExt cx="0" cy="0"/>
        </a:xfrm>
      </p:grpSpPr>
      <p:sp>
        <p:nvSpPr>
          <p:cNvPr id="434" name="Google Shape;434;p35"/>
          <p:cNvSpPr txBox="1">
            <a:spLocks noGrp="1"/>
          </p:cNvSpPr>
          <p:nvPr>
            <p:ph type="title"/>
          </p:nvPr>
        </p:nvSpPr>
        <p:spPr>
          <a:xfrm>
            <a:off x="127800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ym typeface="+mn-ea"/>
              </a:rPr>
              <a:t>PHP For Loop</a:t>
            </a:r>
            <a:r>
              <a:rPr lang="en-US" altLang="en-GB">
                <a:sym typeface="+mn-ea"/>
              </a:rPr>
              <a:t> - </a:t>
            </a:r>
            <a:r>
              <a:rPr lang="en-US" altLang="en-GB" sz="2400">
                <a:sym typeface="+mn-ea"/>
              </a:rPr>
              <a:t>Parameters</a:t>
            </a:r>
          </a:p>
        </p:txBody>
      </p:sp>
      <p:sp>
        <p:nvSpPr>
          <p:cNvPr id="435" name="Google Shape;435;p35"/>
          <p:cNvSpPr txBox="1">
            <a:spLocks noGrp="1"/>
          </p:cNvSpPr>
          <p:nvPr>
            <p:ph type="subTitle" idx="4294967295"/>
          </p:nvPr>
        </p:nvSpPr>
        <p:spPr>
          <a:xfrm flipH="1">
            <a:off x="1038316" y="1365002"/>
            <a:ext cx="7498080" cy="3260725"/>
          </a:xfrm>
          <a:prstGeom prst="rect">
            <a:avLst/>
          </a:prstGeom>
        </p:spPr>
        <p:txBody>
          <a:bodyPr spcFirstLastPara="1" wrap="square" lIns="91425" tIns="91425" rIns="91425" bIns="91425" anchor="t" anchorCtr="0">
            <a:noAutofit/>
          </a:bodyPr>
          <a:lstStyle/>
          <a:p>
            <a:pPr marL="342900" lvl="0" algn="l" rtl="0">
              <a:lnSpc>
                <a:spcPct val="100000"/>
              </a:lnSpc>
              <a:spcBef>
                <a:spcPts val="0"/>
              </a:spcBef>
              <a:spcAft>
                <a:spcPts val="0"/>
              </a:spcAft>
              <a:buAutoNum type="arabicPeriod"/>
            </a:pPr>
            <a:r>
              <a:rPr sz="2000" b="1" dirty="0"/>
              <a:t>initialization </a:t>
            </a:r>
            <a:r>
              <a:rPr lang="en-US" sz="2000" b="1" dirty="0"/>
              <a:t>:</a:t>
            </a:r>
            <a:r>
              <a:rPr b="1" dirty="0"/>
              <a:t> Initialize the loop counter value. The initial value of the for loop is done only once. This parameter is optional.</a:t>
            </a:r>
          </a:p>
          <a:p>
            <a:pPr marL="342900" lvl="0" algn="l" rtl="0">
              <a:lnSpc>
                <a:spcPct val="100000"/>
              </a:lnSpc>
              <a:spcBef>
                <a:spcPts val="0"/>
              </a:spcBef>
              <a:spcAft>
                <a:spcPts val="0"/>
              </a:spcAft>
              <a:buAutoNum type="arabicPeriod"/>
            </a:pPr>
            <a:endParaRPr b="1" dirty="0"/>
          </a:p>
          <a:p>
            <a:pPr marL="342900" lvl="0" algn="l" rtl="0">
              <a:lnSpc>
                <a:spcPct val="100000"/>
              </a:lnSpc>
              <a:spcBef>
                <a:spcPts val="0"/>
              </a:spcBef>
              <a:spcAft>
                <a:spcPts val="0"/>
              </a:spcAft>
              <a:buAutoNum type="arabicPeriod"/>
            </a:pPr>
            <a:r>
              <a:rPr sz="2000" b="1" dirty="0"/>
              <a:t>condition </a:t>
            </a:r>
            <a:r>
              <a:rPr lang="en-US" sz="2000" b="1" dirty="0"/>
              <a:t>:</a:t>
            </a:r>
            <a:r>
              <a:rPr b="1" dirty="0"/>
              <a:t> Evaluate each iteration value. The loop continuously executes until the condition is false. If TRUE, the loop execution continues, otherwise the execution of the loop ends.</a:t>
            </a:r>
          </a:p>
          <a:p>
            <a:pPr lvl="0" indent="-457200" algn="r" rtl="0">
              <a:lnSpc>
                <a:spcPct val="100000"/>
              </a:lnSpc>
              <a:spcBef>
                <a:spcPts val="0"/>
              </a:spcBef>
              <a:spcAft>
                <a:spcPts val="0"/>
              </a:spcAft>
              <a:buAutoNum type="arabicPeriod"/>
            </a:pPr>
            <a:endParaRPr sz="2000" b="1" dirty="0"/>
          </a:p>
          <a:p>
            <a:pPr marL="342900" lvl="0" algn="l" rtl="0">
              <a:lnSpc>
                <a:spcPct val="100000"/>
              </a:lnSpc>
              <a:spcBef>
                <a:spcPts val="0"/>
              </a:spcBef>
              <a:spcAft>
                <a:spcPts val="0"/>
              </a:spcAft>
              <a:buAutoNum type="arabicPeriod"/>
            </a:pPr>
            <a:r>
              <a:rPr sz="2000" b="1" dirty="0"/>
              <a:t>Increment/decrement </a:t>
            </a:r>
            <a:r>
              <a:rPr lang="en-US" sz="2000" b="1" dirty="0"/>
              <a:t>:</a:t>
            </a:r>
            <a:r>
              <a:rPr b="1" dirty="0"/>
              <a:t> It increments or decrements the value of the variable.</a:t>
            </a:r>
          </a:p>
        </p:txBody>
      </p:sp>
      <p:grpSp>
        <p:nvGrpSpPr>
          <p:cNvPr id="437" name="Google Shape;437;p35"/>
          <p:cNvGrpSpPr/>
          <p:nvPr/>
        </p:nvGrpSpPr>
        <p:grpSpPr>
          <a:xfrm>
            <a:off x="6739789" y="2872050"/>
            <a:ext cx="2404115" cy="2123775"/>
            <a:chOff x="6739789" y="1500450"/>
            <a:chExt cx="2404115" cy="2123775"/>
          </a:xfrm>
        </p:grpSpPr>
        <p:sp>
          <p:nvSpPr>
            <p:cNvPr id="438" name="Google Shape;438;p35"/>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35"/>
          <p:cNvGrpSpPr/>
          <p:nvPr/>
        </p:nvGrpSpPr>
        <p:grpSpPr>
          <a:xfrm>
            <a:off x="10" y="128850"/>
            <a:ext cx="2428766" cy="2123775"/>
            <a:chOff x="10" y="1500450"/>
            <a:chExt cx="2428766" cy="2123775"/>
          </a:xfrm>
        </p:grpSpPr>
        <p:sp>
          <p:nvSpPr>
            <p:cNvPr id="444" name="Google Shape;444;p35"/>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object 9">
            <a:extLst>
              <a:ext uri="{FF2B5EF4-FFF2-40B4-BE49-F238E27FC236}">
                <a16:creationId xmlns:a16="http://schemas.microsoft.com/office/drawing/2014/main" id="{90976743-A06B-7F2F-9413-5AD69B67B461}"/>
              </a:ext>
            </a:extLst>
          </p:cNvPr>
          <p:cNvPicPr/>
          <p:nvPr/>
        </p:nvPicPr>
        <p:blipFill>
          <a:blip r:embed="rId3" cstate="print"/>
          <a:stretch>
            <a:fillRect/>
          </a:stretch>
        </p:blipFill>
        <p:spPr>
          <a:xfrm>
            <a:off x="8110463" y="4729364"/>
            <a:ext cx="873924" cy="351872"/>
          </a:xfrm>
          <a:prstGeom prst="rect">
            <a:avLst/>
          </a:prstGeom>
        </p:spPr>
      </p:pic>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69000">
              <a:srgbClr val="002060"/>
            </a:gs>
            <a:gs pos="0">
              <a:srgbClr val="002060"/>
            </a:gs>
            <a:gs pos="100000">
              <a:schemeClr val="bg1"/>
            </a:gs>
          </a:gsLst>
          <a:lin ang="5400000" scaled="1"/>
        </a:gradFill>
        <a:effectLst/>
      </p:bgPr>
    </p:bg>
    <p:spTree>
      <p:nvGrpSpPr>
        <p:cNvPr id="1" name="Shape 431"/>
        <p:cNvGrpSpPr/>
        <p:nvPr/>
      </p:nvGrpSpPr>
      <p:grpSpPr>
        <a:xfrm>
          <a:off x="0" y="0"/>
          <a:ext cx="0" cy="0"/>
          <a:chOff x="0" y="0"/>
          <a:chExt cx="0" cy="0"/>
        </a:xfrm>
      </p:grpSpPr>
      <p:pic>
        <p:nvPicPr>
          <p:cNvPr id="433" name="Google Shape;433;p35" title="Chart">
            <a:hlinkClick r:id="rId3"/>
          </p:cNvPr>
          <p:cNvPicPr preferRelativeResize="0"/>
          <p:nvPr/>
        </p:nvPicPr>
        <p:blipFill>
          <a:blip/>
        </p:blipFill>
        <p:spPr>
          <a:xfrm>
            <a:off x="3445225" y="1356925"/>
            <a:ext cx="3356525" cy="2236676"/>
          </a:xfrm>
          <a:prstGeom prst="rect">
            <a:avLst/>
          </a:prstGeom>
          <a:noFill/>
          <a:ln>
            <a:noFill/>
          </a:ln>
        </p:spPr>
      </p:pic>
      <p:sp>
        <p:nvSpPr>
          <p:cNvPr id="434" name="Google Shape;434;p35"/>
          <p:cNvSpPr txBox="1">
            <a:spLocks noGrp="1"/>
          </p:cNvSpPr>
          <p:nvPr>
            <p:ph type="title"/>
          </p:nvPr>
        </p:nvSpPr>
        <p:spPr>
          <a:xfrm>
            <a:off x="127800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ym typeface="+mn-ea"/>
              </a:rPr>
              <a:t>PHP For Loop</a:t>
            </a:r>
            <a:endParaRPr lang="en-GB"/>
          </a:p>
        </p:txBody>
      </p:sp>
      <p:grpSp>
        <p:nvGrpSpPr>
          <p:cNvPr id="437" name="Google Shape;437;p35"/>
          <p:cNvGrpSpPr/>
          <p:nvPr/>
        </p:nvGrpSpPr>
        <p:grpSpPr>
          <a:xfrm>
            <a:off x="6739789" y="2872050"/>
            <a:ext cx="2404115" cy="2123775"/>
            <a:chOff x="6739789" y="1500450"/>
            <a:chExt cx="2404115" cy="2123775"/>
          </a:xfrm>
        </p:grpSpPr>
        <p:sp>
          <p:nvSpPr>
            <p:cNvPr id="438" name="Google Shape;438;p35"/>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35"/>
          <p:cNvGrpSpPr/>
          <p:nvPr/>
        </p:nvGrpSpPr>
        <p:grpSpPr>
          <a:xfrm>
            <a:off x="10" y="128850"/>
            <a:ext cx="2428766" cy="2123775"/>
            <a:chOff x="10" y="1500450"/>
            <a:chExt cx="2428766" cy="2123775"/>
          </a:xfrm>
        </p:grpSpPr>
        <p:sp>
          <p:nvSpPr>
            <p:cNvPr id="444" name="Google Shape;444;p35"/>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0" descr="forloop"/>
          <p:cNvPicPr>
            <a:picLocks noChangeAspect="1"/>
          </p:cNvPicPr>
          <p:nvPr/>
        </p:nvPicPr>
        <p:blipFill>
          <a:blip r:embed="rId4"/>
          <a:stretch>
            <a:fillRect/>
          </a:stretch>
        </p:blipFill>
        <p:spPr>
          <a:xfrm>
            <a:off x="2337435" y="1074420"/>
            <a:ext cx="4318000" cy="3672840"/>
          </a:xfrm>
          <a:prstGeom prst="rect">
            <a:avLst/>
          </a:prstGeom>
        </p:spPr>
      </p:pic>
      <p:pic>
        <p:nvPicPr>
          <p:cNvPr id="3" name="object 9">
            <a:extLst>
              <a:ext uri="{FF2B5EF4-FFF2-40B4-BE49-F238E27FC236}">
                <a16:creationId xmlns:a16="http://schemas.microsoft.com/office/drawing/2014/main" id="{FE41CF85-7C14-F621-E20B-9F5BC35D15CE}"/>
              </a:ext>
            </a:extLst>
          </p:cNvPr>
          <p:cNvPicPr/>
          <p:nvPr/>
        </p:nvPicPr>
        <p:blipFill>
          <a:blip r:embed="rId5" cstate="print"/>
          <a:stretch>
            <a:fillRect/>
          </a:stretch>
        </p:blipFill>
        <p:spPr>
          <a:xfrm>
            <a:off x="8110463" y="4729364"/>
            <a:ext cx="873924" cy="351872"/>
          </a:xfrm>
          <a:prstGeom prst="rect">
            <a:avLst/>
          </a:prstGeom>
        </p:spPr>
      </p:pic>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69000">
              <a:srgbClr val="002060"/>
            </a:gs>
            <a:gs pos="0">
              <a:srgbClr val="002060"/>
            </a:gs>
            <a:gs pos="100000">
              <a:schemeClr val="bg1"/>
            </a:gs>
          </a:gsLst>
          <a:lin ang="5400000" scaled="1"/>
        </a:gradFill>
        <a:effectLst/>
      </p:bgPr>
    </p:bg>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090670" y="2388235"/>
            <a:ext cx="4650105" cy="21310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The foreach loop is used to traverse the array elements. It works only on array and object. It will issue an error if you try to use it with the variables of different datatype.</a:t>
            </a:r>
          </a:p>
          <a:p>
            <a:pPr marL="0" lvl="0" indent="0" algn="l" rtl="0">
              <a:spcBef>
                <a:spcPts val="0"/>
              </a:spcBef>
              <a:spcAft>
                <a:spcPts val="0"/>
              </a:spcAft>
              <a:buNone/>
            </a:pPr>
            <a:endParaRPr lang="en-GB" sz="1800"/>
          </a:p>
          <a:p>
            <a:pPr marL="0" lvl="0" indent="0" algn="l" rtl="0">
              <a:spcBef>
                <a:spcPts val="0"/>
              </a:spcBef>
              <a:spcAft>
                <a:spcPts val="0"/>
              </a:spcAft>
              <a:buNone/>
            </a:pPr>
            <a:r>
              <a:rPr lang="en-GB" sz="1800"/>
              <a:t>The foreach loop works on elements basis rather than index. It provides an easiest way to iterate the elements of an array</a:t>
            </a:r>
          </a:p>
        </p:txBody>
      </p:sp>
      <p:sp>
        <p:nvSpPr>
          <p:cNvPr id="381" name="Google Shape;381;p33"/>
          <p:cNvSpPr txBox="1">
            <a:spLocks noGrp="1"/>
          </p:cNvSpPr>
          <p:nvPr>
            <p:ph type="title"/>
          </p:nvPr>
        </p:nvSpPr>
        <p:spPr>
          <a:xfrm>
            <a:off x="3693160" y="1714500"/>
            <a:ext cx="5127625" cy="6692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ym typeface="+mn-ea"/>
              </a:rPr>
              <a:t>PHP foreach loop</a:t>
            </a:r>
          </a:p>
        </p:txBody>
      </p:sp>
      <p:pic>
        <p:nvPicPr>
          <p:cNvPr id="2" name="object 9">
            <a:extLst>
              <a:ext uri="{FF2B5EF4-FFF2-40B4-BE49-F238E27FC236}">
                <a16:creationId xmlns:a16="http://schemas.microsoft.com/office/drawing/2014/main" id="{9C82D98E-6337-71E6-3106-E7979D457752}"/>
              </a:ext>
            </a:extLst>
          </p:cNvPr>
          <p:cNvPicPr/>
          <p:nvPr/>
        </p:nvPicPr>
        <p:blipFill>
          <a:blip r:embed="rId3" cstate="print"/>
          <a:stretch>
            <a:fillRect/>
          </a:stretch>
        </p:blipFill>
        <p:spPr>
          <a:xfrm>
            <a:off x="8110463" y="4729364"/>
            <a:ext cx="873924" cy="351872"/>
          </a:xfrm>
          <a:prstGeom prst="rect">
            <a:avLst/>
          </a:prstGeom>
        </p:spPr>
      </p:pic>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69000">
              <a:srgbClr val="002060"/>
            </a:gs>
            <a:gs pos="0">
              <a:srgbClr val="002060"/>
            </a:gs>
            <a:gs pos="100000">
              <a:schemeClr val="bg1"/>
            </a:gs>
          </a:gsLst>
          <a:lin ang="5400000" scaled="1"/>
        </a:gradFill>
        <a:effectLst/>
      </p:bgPr>
    </p:bg>
    <p:spTree>
      <p:nvGrpSpPr>
        <p:cNvPr id="1" name="Shape 854"/>
        <p:cNvGrpSpPr/>
        <p:nvPr/>
      </p:nvGrpSpPr>
      <p:grpSpPr>
        <a:xfrm>
          <a:off x="0" y="0"/>
          <a:ext cx="0" cy="0"/>
          <a:chOff x="0" y="0"/>
          <a:chExt cx="0" cy="0"/>
        </a:xfrm>
      </p:grpSpPr>
      <p:sp>
        <p:nvSpPr>
          <p:cNvPr id="855" name="Google Shape;855;p50"/>
          <p:cNvSpPr txBox="1"/>
          <p:nvPr/>
        </p:nvSpPr>
        <p:spPr>
          <a:xfrm>
            <a:off x="2339975" y="1275715"/>
            <a:ext cx="4513580" cy="32924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foreach ($array as $value) {  </a:t>
            </a: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r>
              <a:rPr lang="en-GB" sz="1600" b="1">
                <a:solidFill>
                  <a:schemeClr val="dk1"/>
                </a:solidFill>
                <a:highlight>
                  <a:srgbClr val="C0C0C0"/>
                </a:highlight>
                <a:latin typeface="Overpass Mono" panose="020B0009030203020204"/>
                <a:ea typeface="Overpass Mono" panose="020B0009030203020204"/>
                <a:cs typeface="Overpass Mono" panose="020B0009030203020204"/>
                <a:sym typeface="Overpass Mono" panose="020B0009030203020204"/>
              </a:rPr>
              <a:t>//code to be executed </a:t>
            </a: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p>
        </p:txBody>
      </p:sp>
      <p:sp>
        <p:nvSpPr>
          <p:cNvPr id="856" name="Google Shape;856;p5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a:t>Syntax</a:t>
            </a:r>
          </a:p>
        </p:txBody>
      </p:sp>
      <p:pic>
        <p:nvPicPr>
          <p:cNvPr id="2" name="object 9">
            <a:extLst>
              <a:ext uri="{FF2B5EF4-FFF2-40B4-BE49-F238E27FC236}">
                <a16:creationId xmlns:a16="http://schemas.microsoft.com/office/drawing/2014/main" id="{CC604D88-6335-5871-B846-FA263D6ED7D1}"/>
              </a:ext>
            </a:extLst>
          </p:cNvPr>
          <p:cNvPicPr/>
          <p:nvPr/>
        </p:nvPicPr>
        <p:blipFill>
          <a:blip r:embed="rId3" cstate="print"/>
          <a:stretch>
            <a:fillRect/>
          </a:stretch>
        </p:blipFill>
        <p:spPr>
          <a:xfrm>
            <a:off x="8110463" y="4729364"/>
            <a:ext cx="873924" cy="351872"/>
          </a:xfrm>
          <a:prstGeom prst="rect">
            <a:avLst/>
          </a:prstGeom>
        </p:spPr>
      </p:pic>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69000">
              <a:srgbClr val="002060"/>
            </a:gs>
            <a:gs pos="0">
              <a:srgbClr val="002060"/>
            </a:gs>
            <a:gs pos="100000">
              <a:schemeClr val="bg1"/>
            </a:gs>
          </a:gsLst>
          <a:lin ang="5400000" scaled="1"/>
        </a:gradFill>
        <a:effectLst/>
      </p:bgPr>
    </p:bg>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359410" y="2931795"/>
            <a:ext cx="8425180" cy="829945"/>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GB">
                <a:sym typeface="Overpass Mono" panose="020B0009030203020204"/>
              </a:rPr>
              <a:t>PHP While Loop</a:t>
            </a:r>
            <a:br>
              <a:rPr lang="en-GB" b="1">
                <a:latin typeface="Overpass Mono" panose="020B0009030203020204"/>
                <a:ea typeface="Overpass Mono" panose="020B0009030203020204"/>
                <a:cs typeface="Overpass Mono" panose="020B0009030203020204"/>
                <a:sym typeface="Overpass Mono" panose="020B0009030203020204"/>
              </a:rPr>
            </a:br>
            <a:endParaRPr lang="en-GB"/>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GB"/>
              <a:t>0</a:t>
            </a:r>
            <a:r>
              <a:rPr lang="en-US" altLang="en-GB"/>
              <a:t>4</a:t>
            </a:r>
          </a:p>
        </p:txBody>
      </p:sp>
      <p:pic>
        <p:nvPicPr>
          <p:cNvPr id="2" name="object 9">
            <a:extLst>
              <a:ext uri="{FF2B5EF4-FFF2-40B4-BE49-F238E27FC236}">
                <a16:creationId xmlns:a16="http://schemas.microsoft.com/office/drawing/2014/main" id="{90019969-5969-9DC3-DCBB-D350A408DF18}"/>
              </a:ext>
            </a:extLst>
          </p:cNvPr>
          <p:cNvPicPr/>
          <p:nvPr/>
        </p:nvPicPr>
        <p:blipFill>
          <a:blip r:embed="rId3" cstate="print"/>
          <a:stretch>
            <a:fillRect/>
          </a:stretch>
        </p:blipFill>
        <p:spPr>
          <a:xfrm>
            <a:off x="8110463" y="4729364"/>
            <a:ext cx="873924" cy="351872"/>
          </a:xfrm>
          <a:prstGeom prst="rect">
            <a:avLst/>
          </a:prstGeom>
        </p:spPr>
      </p:pic>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69000">
              <a:srgbClr val="002060"/>
            </a:gs>
            <a:gs pos="0">
              <a:srgbClr val="002060"/>
            </a:gs>
            <a:gs pos="100000">
              <a:schemeClr val="bg1"/>
            </a:gs>
          </a:gsLst>
          <a:lin ang="5400000" scaled="1"/>
        </a:gradFill>
        <a:effectLst/>
      </p:bgPr>
    </p:bg>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137660" y="2427605"/>
            <a:ext cx="4883785" cy="2408555"/>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pPr>
            <a:r>
              <a:rPr lang="en-GB" sz="2000"/>
              <a:t>P</a:t>
            </a:r>
            <a:r>
              <a:rPr lang="en-GB"/>
              <a:t>HP while loop can be used to traverse set of code like for loop. The while loop executes a block of code repeatedly until the condition is FALSE. Once the condition gets FALSE, it exits from the body of loop.</a:t>
            </a:r>
          </a:p>
          <a:p>
            <a:pPr marL="285750" lvl="0" indent="-285750" algn="l" rtl="0">
              <a:spcBef>
                <a:spcPts val="0"/>
              </a:spcBef>
              <a:spcAft>
                <a:spcPts val="0"/>
              </a:spcAft>
            </a:pPr>
            <a:endParaRPr lang="en-GB"/>
          </a:p>
          <a:p>
            <a:pPr marL="285750" lvl="0" indent="-285750" algn="l" rtl="0">
              <a:spcBef>
                <a:spcPts val="0"/>
              </a:spcBef>
              <a:spcAft>
                <a:spcPts val="0"/>
              </a:spcAft>
            </a:pPr>
            <a:r>
              <a:rPr lang="en-GB"/>
              <a:t>It should be used if the number of iterations is not known.</a:t>
            </a:r>
          </a:p>
          <a:p>
            <a:pPr marL="285750" lvl="0" indent="-285750" algn="l" rtl="0">
              <a:spcBef>
                <a:spcPts val="0"/>
              </a:spcBef>
              <a:spcAft>
                <a:spcPts val="0"/>
              </a:spcAft>
              <a:buNone/>
            </a:pPr>
            <a:endParaRPr lang="en-GB" sz="1400"/>
          </a:p>
          <a:p>
            <a:pPr marL="0" lvl="0" indent="0" algn="l" rtl="0">
              <a:spcBef>
                <a:spcPts val="0"/>
              </a:spcBef>
              <a:spcAft>
                <a:spcPts val="0"/>
              </a:spcAft>
              <a:buNone/>
            </a:pPr>
            <a:endParaRPr lang="en-GB" sz="1400"/>
          </a:p>
        </p:txBody>
      </p:sp>
      <p:sp>
        <p:nvSpPr>
          <p:cNvPr id="381" name="Google Shape;381;p33"/>
          <p:cNvSpPr txBox="1">
            <a:spLocks noGrp="1"/>
          </p:cNvSpPr>
          <p:nvPr>
            <p:ph type="title"/>
          </p:nvPr>
        </p:nvSpPr>
        <p:spPr>
          <a:xfrm>
            <a:off x="3780155" y="1718945"/>
            <a:ext cx="5127625" cy="6692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ym typeface="+mn-ea"/>
              </a:rPr>
              <a:t>PHP While Loop</a:t>
            </a:r>
          </a:p>
        </p:txBody>
      </p:sp>
      <p:pic>
        <p:nvPicPr>
          <p:cNvPr id="2" name="object 9">
            <a:extLst>
              <a:ext uri="{FF2B5EF4-FFF2-40B4-BE49-F238E27FC236}">
                <a16:creationId xmlns:a16="http://schemas.microsoft.com/office/drawing/2014/main" id="{87EADDCD-7F4F-6FE8-CE0C-7617A39581A5}"/>
              </a:ext>
            </a:extLst>
          </p:cNvPr>
          <p:cNvPicPr/>
          <p:nvPr/>
        </p:nvPicPr>
        <p:blipFill>
          <a:blip r:embed="rId3" cstate="print"/>
          <a:stretch>
            <a:fillRect/>
          </a:stretch>
        </p:blipFill>
        <p:spPr>
          <a:xfrm>
            <a:off x="8110463" y="4729364"/>
            <a:ext cx="873924" cy="351872"/>
          </a:xfrm>
          <a:prstGeom prst="rect">
            <a:avLst/>
          </a:prstGeom>
        </p:spPr>
      </p:pic>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69000">
              <a:srgbClr val="002060"/>
            </a:gs>
            <a:gs pos="0">
              <a:srgbClr val="002060"/>
            </a:gs>
            <a:gs pos="100000">
              <a:schemeClr val="bg1"/>
            </a:gs>
          </a:gsLst>
          <a:lin ang="5400000" scaled="1"/>
        </a:gradFill>
        <a:effectLst/>
      </p:bgPr>
    </p:bg>
    <p:spTree>
      <p:nvGrpSpPr>
        <p:cNvPr id="1" name="Shape 854"/>
        <p:cNvGrpSpPr/>
        <p:nvPr/>
      </p:nvGrpSpPr>
      <p:grpSpPr>
        <a:xfrm>
          <a:off x="0" y="0"/>
          <a:ext cx="0" cy="0"/>
          <a:chOff x="0" y="0"/>
          <a:chExt cx="0" cy="0"/>
        </a:xfrm>
      </p:grpSpPr>
      <p:sp>
        <p:nvSpPr>
          <p:cNvPr id="855" name="Google Shape;855;p50"/>
          <p:cNvSpPr txBox="1"/>
          <p:nvPr/>
        </p:nvSpPr>
        <p:spPr>
          <a:xfrm>
            <a:off x="2339975" y="1275715"/>
            <a:ext cx="4513580" cy="32924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while(condition){  </a:t>
            </a:r>
          </a:p>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r>
              <a:rPr lang="en-GB" sz="1600" b="1">
                <a:solidFill>
                  <a:schemeClr val="dk1"/>
                </a:solidFill>
                <a:highlight>
                  <a:srgbClr val="C0C0C0"/>
                </a:highlight>
                <a:latin typeface="Overpass Mono" panose="020B0009030203020204"/>
                <a:ea typeface="Overpass Mono" panose="020B0009030203020204"/>
                <a:cs typeface="Overpass Mono" panose="020B0009030203020204"/>
                <a:sym typeface="Overpass Mono" panose="020B0009030203020204"/>
              </a:rPr>
              <a:t>//code to be executed </a:t>
            </a: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p>
        </p:txBody>
      </p:sp>
      <p:sp>
        <p:nvSpPr>
          <p:cNvPr id="856" name="Google Shape;856;p5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a:t>Syntax</a:t>
            </a:r>
          </a:p>
        </p:txBody>
      </p:sp>
      <p:pic>
        <p:nvPicPr>
          <p:cNvPr id="2" name="object 9">
            <a:extLst>
              <a:ext uri="{FF2B5EF4-FFF2-40B4-BE49-F238E27FC236}">
                <a16:creationId xmlns:a16="http://schemas.microsoft.com/office/drawing/2014/main" id="{6E8F8CD3-B5C2-B049-D8B3-7F37F0FE4D59}"/>
              </a:ext>
            </a:extLst>
          </p:cNvPr>
          <p:cNvPicPr/>
          <p:nvPr/>
        </p:nvPicPr>
        <p:blipFill>
          <a:blip r:embed="rId3" cstate="print"/>
          <a:stretch>
            <a:fillRect/>
          </a:stretch>
        </p:blipFill>
        <p:spPr>
          <a:xfrm>
            <a:off x="8110463" y="4729364"/>
            <a:ext cx="873924" cy="351872"/>
          </a:xfrm>
          <a:prstGeom prst="rect">
            <a:avLst/>
          </a:prstGeom>
        </p:spPr>
      </p:pic>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88F1D3B-BE7F-D391-7939-5220248AAC4D}"/>
              </a:ext>
            </a:extLst>
          </p:cNvPr>
          <p:cNvSpPr/>
          <p:nvPr/>
        </p:nvSpPr>
        <p:spPr>
          <a:xfrm>
            <a:off x="1" y="0"/>
            <a:ext cx="4450715" cy="5143500"/>
          </a:xfrm>
          <a:custGeom>
            <a:avLst/>
            <a:gdLst/>
            <a:ahLst/>
            <a:cxnLst/>
            <a:rect l="l" t="t" r="r" b="b"/>
            <a:pathLst>
              <a:path w="8901430" h="10287000">
                <a:moveTo>
                  <a:pt x="8901303" y="0"/>
                </a:moveTo>
                <a:lnTo>
                  <a:pt x="0" y="0"/>
                </a:lnTo>
                <a:lnTo>
                  <a:pt x="0" y="10286916"/>
                </a:lnTo>
                <a:lnTo>
                  <a:pt x="4137787" y="10286916"/>
                </a:lnTo>
                <a:lnTo>
                  <a:pt x="8901303" y="0"/>
                </a:lnTo>
                <a:close/>
              </a:path>
            </a:pathLst>
          </a:custGeom>
          <a:solidFill>
            <a:srgbClr val="1736A9"/>
          </a:solidFill>
        </p:spPr>
        <p:txBody>
          <a:bodyPr wrap="square" lIns="0" tIns="0" rIns="0" bIns="0" rtlCol="0"/>
          <a:lstStyle/>
          <a:p>
            <a:pPr defTabSz="685800">
              <a:buClrTx/>
            </a:pPr>
            <a:endParaRPr sz="900" kern="1200" dirty="0">
              <a:solidFill>
                <a:prstClr val="black"/>
              </a:solidFill>
              <a:latin typeface="Calibri" panose="020F0502020204030204"/>
              <a:ea typeface="+mn-ea"/>
              <a:cs typeface="+mn-cs"/>
            </a:endParaRPr>
          </a:p>
        </p:txBody>
      </p:sp>
      <p:sp>
        <p:nvSpPr>
          <p:cNvPr id="3" name="object 3">
            <a:extLst>
              <a:ext uri="{FF2B5EF4-FFF2-40B4-BE49-F238E27FC236}">
                <a16:creationId xmlns:a16="http://schemas.microsoft.com/office/drawing/2014/main" id="{FEFF6C38-8021-60EA-DE41-5FD25FF7891D}"/>
              </a:ext>
            </a:extLst>
          </p:cNvPr>
          <p:cNvSpPr txBox="1">
            <a:spLocks/>
          </p:cNvSpPr>
          <p:nvPr/>
        </p:nvSpPr>
        <p:spPr>
          <a:xfrm>
            <a:off x="763949" y="964714"/>
            <a:ext cx="1987415" cy="514243"/>
          </a:xfrm>
          <a:prstGeom prst="rect">
            <a:avLst/>
          </a:prstGeom>
        </p:spPr>
        <p:txBody>
          <a:bodyPr vert="horz" wrap="square" lIns="0" tIns="6350" rIns="0" bIns="0" rtlCol="0" anchor="ctr">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6350" defTabSz="685800">
              <a:lnSpc>
                <a:spcPct val="100000"/>
              </a:lnSpc>
              <a:spcBef>
                <a:spcPts val="50"/>
              </a:spcBef>
              <a:buClrTx/>
            </a:pPr>
            <a:r>
              <a:rPr lang="en-US" sz="3300" b="1" dirty="0">
                <a:solidFill>
                  <a:srgbClr val="E7E6E6"/>
                </a:solidFill>
                <a:latin typeface="Calibri Light" panose="020F0302020204030204"/>
                <a:ea typeface="Open Sans Light" panose="020B0306030504020204" pitchFamily="34" charset="0"/>
                <a:cs typeface="Open Sans Light" panose="020B0306030504020204" pitchFamily="34" charset="0"/>
              </a:rPr>
              <a:t>Agen</a:t>
            </a:r>
            <a:r>
              <a:rPr lang="en-US" sz="3300" b="1" spc="8" dirty="0">
                <a:solidFill>
                  <a:srgbClr val="E7E6E6"/>
                </a:solidFill>
                <a:latin typeface="Calibri Light" panose="020F0302020204030204"/>
                <a:ea typeface="Open Sans Light" panose="020B0306030504020204" pitchFamily="34" charset="0"/>
                <a:cs typeface="Open Sans Light" panose="020B0306030504020204" pitchFamily="34" charset="0"/>
              </a:rPr>
              <a:t>d</a:t>
            </a:r>
            <a:r>
              <a:rPr lang="en-US" sz="3300" b="1" dirty="0">
                <a:solidFill>
                  <a:srgbClr val="E7E6E6"/>
                </a:solidFill>
                <a:latin typeface="Calibri Light" panose="020F0302020204030204"/>
                <a:ea typeface="Open Sans Light" panose="020B0306030504020204" pitchFamily="34" charset="0"/>
                <a:cs typeface="Open Sans Light" panose="020B0306030504020204" pitchFamily="34" charset="0"/>
              </a:rPr>
              <a:t>a</a:t>
            </a:r>
          </a:p>
        </p:txBody>
      </p:sp>
      <p:sp>
        <p:nvSpPr>
          <p:cNvPr id="7" name="object 5">
            <a:extLst>
              <a:ext uri="{FF2B5EF4-FFF2-40B4-BE49-F238E27FC236}">
                <a16:creationId xmlns:a16="http://schemas.microsoft.com/office/drawing/2014/main" id="{34AE222F-E71E-7B7F-7369-C30B8609662A}"/>
              </a:ext>
            </a:extLst>
          </p:cNvPr>
          <p:cNvSpPr txBox="1"/>
          <p:nvPr/>
        </p:nvSpPr>
        <p:spPr>
          <a:xfrm>
            <a:off x="4807997" y="2037969"/>
            <a:ext cx="529590" cy="283411"/>
          </a:xfrm>
          <a:prstGeom prst="rect">
            <a:avLst/>
          </a:prstGeom>
        </p:spPr>
        <p:txBody>
          <a:bodyPr vert="horz" wrap="square" lIns="0" tIns="6350" rIns="0" bIns="0" rtlCol="0">
            <a:spAutoFit/>
          </a:bodyPr>
          <a:lstStyle/>
          <a:p>
            <a:pPr marL="6350" algn="ctr" defTabSz="685800">
              <a:spcBef>
                <a:spcPts val="50"/>
              </a:spcBef>
              <a:buClrTx/>
            </a:pPr>
            <a:r>
              <a:rPr lang="en-US" sz="900" kern="1200" spc="-23" dirty="0">
                <a:solidFill>
                  <a:srgbClr val="FFFFFF"/>
                </a:solidFill>
                <a:latin typeface="Calibri"/>
                <a:ea typeface="+mn-ea"/>
                <a:cs typeface="Calibri"/>
              </a:rPr>
              <a:t>Schedule (High Level)</a:t>
            </a:r>
            <a:endParaRPr sz="900" kern="1200" dirty="0">
              <a:solidFill>
                <a:prstClr val="black"/>
              </a:solidFill>
              <a:latin typeface="Calibri"/>
              <a:ea typeface="+mn-ea"/>
              <a:cs typeface="Calibri"/>
            </a:endParaRPr>
          </a:p>
        </p:txBody>
      </p:sp>
      <p:sp>
        <p:nvSpPr>
          <p:cNvPr id="9" name="object 6">
            <a:extLst>
              <a:ext uri="{FF2B5EF4-FFF2-40B4-BE49-F238E27FC236}">
                <a16:creationId xmlns:a16="http://schemas.microsoft.com/office/drawing/2014/main" id="{88897B67-1B54-A3AA-C2B7-2DFF2700C1D2}"/>
              </a:ext>
            </a:extLst>
          </p:cNvPr>
          <p:cNvSpPr txBox="1"/>
          <p:nvPr/>
        </p:nvSpPr>
        <p:spPr>
          <a:xfrm>
            <a:off x="4867720" y="3142844"/>
            <a:ext cx="411480" cy="144911"/>
          </a:xfrm>
          <a:prstGeom prst="rect">
            <a:avLst/>
          </a:prstGeom>
        </p:spPr>
        <p:txBody>
          <a:bodyPr vert="horz" wrap="square" lIns="0" tIns="6350" rIns="0" bIns="0" rtlCol="0">
            <a:spAutoFit/>
          </a:bodyPr>
          <a:lstStyle/>
          <a:p>
            <a:pPr marL="6350" defTabSz="685800">
              <a:spcBef>
                <a:spcPts val="50"/>
              </a:spcBef>
              <a:buClrTx/>
            </a:pPr>
            <a:r>
              <a:rPr sz="900" kern="1200" spc="-2" dirty="0">
                <a:solidFill>
                  <a:srgbClr val="FFFFFF"/>
                </a:solidFill>
                <a:latin typeface="Calibri"/>
                <a:ea typeface="+mn-ea"/>
                <a:cs typeface="Calibri"/>
              </a:rPr>
              <a:t>T</a:t>
            </a:r>
            <a:r>
              <a:rPr sz="900" kern="1200" spc="-5" dirty="0">
                <a:solidFill>
                  <a:srgbClr val="FFFFFF"/>
                </a:solidFill>
                <a:latin typeface="Calibri"/>
                <a:ea typeface="+mn-ea"/>
                <a:cs typeface="Calibri"/>
              </a:rPr>
              <a:t>i</a:t>
            </a:r>
            <a:r>
              <a:rPr sz="900" kern="1200" dirty="0">
                <a:solidFill>
                  <a:srgbClr val="FFFFFF"/>
                </a:solidFill>
                <a:latin typeface="Calibri"/>
                <a:ea typeface="+mn-ea"/>
                <a:cs typeface="Calibri"/>
              </a:rPr>
              <a:t>mel</a:t>
            </a:r>
            <a:r>
              <a:rPr sz="900" kern="1200" spc="-8" dirty="0">
                <a:solidFill>
                  <a:srgbClr val="FFFFFF"/>
                </a:solidFill>
                <a:latin typeface="Calibri"/>
                <a:ea typeface="+mn-ea"/>
                <a:cs typeface="Calibri"/>
              </a:rPr>
              <a:t>i</a:t>
            </a:r>
            <a:r>
              <a:rPr sz="900" kern="1200" spc="-2" dirty="0">
                <a:solidFill>
                  <a:srgbClr val="FFFFFF"/>
                </a:solidFill>
                <a:latin typeface="Calibri"/>
                <a:ea typeface="+mn-ea"/>
                <a:cs typeface="Calibri"/>
              </a:rPr>
              <a:t>ne</a:t>
            </a:r>
            <a:endParaRPr sz="900" kern="1200" dirty="0">
              <a:solidFill>
                <a:prstClr val="black"/>
              </a:solidFill>
              <a:latin typeface="Calibri"/>
              <a:ea typeface="+mn-ea"/>
              <a:cs typeface="Calibri"/>
            </a:endParaRPr>
          </a:p>
        </p:txBody>
      </p:sp>
      <p:sp>
        <p:nvSpPr>
          <p:cNvPr id="10" name="object 7">
            <a:extLst>
              <a:ext uri="{FF2B5EF4-FFF2-40B4-BE49-F238E27FC236}">
                <a16:creationId xmlns:a16="http://schemas.microsoft.com/office/drawing/2014/main" id="{CB49244C-457F-6FB0-01F4-21E7BD627EE3}"/>
              </a:ext>
            </a:extLst>
          </p:cNvPr>
          <p:cNvSpPr txBox="1"/>
          <p:nvPr/>
        </p:nvSpPr>
        <p:spPr>
          <a:xfrm>
            <a:off x="6033071" y="2037969"/>
            <a:ext cx="585916" cy="283411"/>
          </a:xfrm>
          <a:prstGeom prst="rect">
            <a:avLst/>
          </a:prstGeom>
        </p:spPr>
        <p:txBody>
          <a:bodyPr vert="horz" wrap="square" lIns="0" tIns="6350" rIns="0" bIns="0" rtlCol="0">
            <a:spAutoFit/>
          </a:bodyPr>
          <a:lstStyle/>
          <a:p>
            <a:pPr marL="6350" algn="ctr" defTabSz="685800">
              <a:spcBef>
                <a:spcPts val="50"/>
              </a:spcBef>
              <a:buClrTx/>
            </a:pPr>
            <a:r>
              <a:rPr lang="en-US" sz="900" kern="1200" spc="-2" dirty="0">
                <a:solidFill>
                  <a:srgbClr val="FFFFFF"/>
                </a:solidFill>
                <a:latin typeface="Calibri"/>
                <a:ea typeface="+mn-ea"/>
                <a:cs typeface="Calibri"/>
              </a:rPr>
              <a:t>Completed Activities</a:t>
            </a:r>
            <a:endParaRPr sz="900" kern="1200" dirty="0">
              <a:solidFill>
                <a:prstClr val="black"/>
              </a:solidFill>
              <a:latin typeface="Calibri"/>
              <a:ea typeface="+mn-ea"/>
              <a:cs typeface="Calibri"/>
            </a:endParaRPr>
          </a:p>
        </p:txBody>
      </p:sp>
      <p:sp>
        <p:nvSpPr>
          <p:cNvPr id="11" name="object 8">
            <a:extLst>
              <a:ext uri="{FF2B5EF4-FFF2-40B4-BE49-F238E27FC236}">
                <a16:creationId xmlns:a16="http://schemas.microsoft.com/office/drawing/2014/main" id="{313D0DD9-C987-0213-A258-F90A72169817}"/>
              </a:ext>
            </a:extLst>
          </p:cNvPr>
          <p:cNvSpPr txBox="1"/>
          <p:nvPr/>
        </p:nvSpPr>
        <p:spPr>
          <a:xfrm>
            <a:off x="6170295" y="3074264"/>
            <a:ext cx="311468" cy="283411"/>
          </a:xfrm>
          <a:prstGeom prst="rect">
            <a:avLst/>
          </a:prstGeom>
        </p:spPr>
        <p:txBody>
          <a:bodyPr vert="horz" wrap="square" lIns="0" tIns="6350" rIns="0" bIns="0" rtlCol="0">
            <a:spAutoFit/>
          </a:bodyPr>
          <a:lstStyle/>
          <a:p>
            <a:pPr marL="6350" defTabSz="685800">
              <a:spcBef>
                <a:spcPts val="50"/>
              </a:spcBef>
              <a:buClrTx/>
            </a:pPr>
            <a:r>
              <a:rPr sz="900" kern="1200" dirty="0">
                <a:solidFill>
                  <a:srgbClr val="FFFFFF"/>
                </a:solidFill>
                <a:latin typeface="Calibri"/>
                <a:ea typeface="+mn-ea"/>
                <a:cs typeface="Calibri"/>
              </a:rPr>
              <a:t>A</a:t>
            </a:r>
            <a:r>
              <a:rPr sz="900" kern="1200" spc="-2" dirty="0">
                <a:solidFill>
                  <a:srgbClr val="FFFFFF"/>
                </a:solidFill>
                <a:latin typeface="Calibri"/>
                <a:ea typeface="+mn-ea"/>
                <a:cs typeface="Calibri"/>
              </a:rPr>
              <a:t>c</a:t>
            </a:r>
            <a:r>
              <a:rPr sz="900" kern="1200" dirty="0">
                <a:solidFill>
                  <a:srgbClr val="FFFFFF"/>
                </a:solidFill>
                <a:latin typeface="Calibri"/>
                <a:ea typeface="+mn-ea"/>
                <a:cs typeface="Calibri"/>
              </a:rPr>
              <a:t>t</a:t>
            </a:r>
            <a:r>
              <a:rPr sz="900" kern="1200" spc="-8" dirty="0">
                <a:solidFill>
                  <a:srgbClr val="FFFFFF"/>
                </a:solidFill>
                <a:latin typeface="Calibri"/>
                <a:ea typeface="+mn-ea"/>
                <a:cs typeface="Calibri"/>
              </a:rPr>
              <a:t>i</a:t>
            </a:r>
            <a:r>
              <a:rPr sz="900" kern="1200" spc="-2" dirty="0">
                <a:solidFill>
                  <a:srgbClr val="FFFFFF"/>
                </a:solidFill>
                <a:latin typeface="Calibri"/>
                <a:ea typeface="+mn-ea"/>
                <a:cs typeface="Calibri"/>
              </a:rPr>
              <a:t>on</a:t>
            </a:r>
            <a:endParaRPr sz="900" kern="1200" dirty="0">
              <a:solidFill>
                <a:prstClr val="black"/>
              </a:solidFill>
              <a:latin typeface="Calibri"/>
              <a:ea typeface="+mn-ea"/>
              <a:cs typeface="Calibri"/>
            </a:endParaRPr>
          </a:p>
          <a:p>
            <a:pPr marL="26036" defTabSz="685800">
              <a:spcBef>
                <a:spcPts val="2"/>
              </a:spcBef>
              <a:buClrTx/>
            </a:pPr>
            <a:r>
              <a:rPr sz="900" kern="1200" spc="-5" dirty="0">
                <a:solidFill>
                  <a:srgbClr val="FFFFFF"/>
                </a:solidFill>
                <a:latin typeface="Calibri"/>
                <a:ea typeface="+mn-ea"/>
                <a:cs typeface="Calibri"/>
              </a:rPr>
              <a:t>Items</a:t>
            </a:r>
            <a:endParaRPr sz="900" kern="1200" dirty="0">
              <a:solidFill>
                <a:prstClr val="black"/>
              </a:solidFill>
              <a:latin typeface="Calibri"/>
              <a:ea typeface="+mn-ea"/>
              <a:cs typeface="Calibri"/>
            </a:endParaRPr>
          </a:p>
        </p:txBody>
      </p:sp>
      <p:sp>
        <p:nvSpPr>
          <p:cNvPr id="12" name="object 9">
            <a:extLst>
              <a:ext uri="{FF2B5EF4-FFF2-40B4-BE49-F238E27FC236}">
                <a16:creationId xmlns:a16="http://schemas.microsoft.com/office/drawing/2014/main" id="{73D9C8A9-07E3-E6F6-47D1-318F4D1F371B}"/>
              </a:ext>
            </a:extLst>
          </p:cNvPr>
          <p:cNvSpPr txBox="1"/>
          <p:nvPr/>
        </p:nvSpPr>
        <p:spPr>
          <a:xfrm>
            <a:off x="6085955" y="1885043"/>
            <a:ext cx="995471" cy="598882"/>
          </a:xfrm>
          <a:prstGeom prst="rect">
            <a:avLst/>
          </a:prstGeom>
        </p:spPr>
        <p:txBody>
          <a:bodyPr vert="horz" wrap="square" lIns="0" tIns="6350" rIns="0" bIns="0" rtlCol="0">
            <a:spAutoFit/>
          </a:bodyPr>
          <a:lstStyle/>
          <a:p>
            <a:pPr algn="ctr" defTabSz="685800">
              <a:spcBef>
                <a:spcPts val="50"/>
              </a:spcBef>
              <a:buClrTx/>
            </a:pPr>
            <a:r>
              <a:rPr lang="en-GB" sz="900" kern="1200" spc="-5" dirty="0">
                <a:solidFill>
                  <a:srgbClr val="FFFFFF"/>
                </a:solidFill>
                <a:latin typeface="Calibri"/>
                <a:ea typeface="+mn-ea"/>
                <a:cs typeface="Calibri"/>
              </a:rPr>
              <a:t>Dependencies</a:t>
            </a:r>
            <a:endParaRPr lang="en-GB" sz="900" kern="1200" dirty="0">
              <a:solidFill>
                <a:prstClr val="black"/>
              </a:solidFill>
              <a:latin typeface="Calibri"/>
              <a:ea typeface="+mn-ea"/>
              <a:cs typeface="Calibri"/>
            </a:endParaRPr>
          </a:p>
          <a:p>
            <a:pPr algn="ctr" defTabSz="685800">
              <a:spcBef>
                <a:spcPts val="50"/>
              </a:spcBef>
              <a:buClrTx/>
            </a:pPr>
            <a:r>
              <a:rPr lang="en-US" sz="900" kern="1200" dirty="0">
                <a:solidFill>
                  <a:srgbClr val="FFFFFF"/>
                </a:solidFill>
                <a:latin typeface="Calibri"/>
                <a:ea typeface="+mn-ea"/>
                <a:cs typeface="Calibri"/>
              </a:rPr>
              <a:t>&amp;</a:t>
            </a:r>
          </a:p>
          <a:p>
            <a:pPr algn="ctr" defTabSz="685800">
              <a:spcBef>
                <a:spcPts val="50"/>
              </a:spcBef>
              <a:buClrTx/>
            </a:pPr>
            <a:r>
              <a:rPr sz="900" kern="1200" dirty="0">
                <a:solidFill>
                  <a:srgbClr val="FFFFFF"/>
                </a:solidFill>
                <a:latin typeface="Calibri"/>
                <a:ea typeface="+mn-ea"/>
                <a:cs typeface="Calibri"/>
              </a:rPr>
              <a:t>Issues</a:t>
            </a:r>
            <a:r>
              <a:rPr lang="en-US" sz="900" kern="1200" dirty="0">
                <a:solidFill>
                  <a:srgbClr val="FFFFFF"/>
                </a:solidFill>
                <a:latin typeface="Calibri"/>
                <a:ea typeface="+mn-ea"/>
                <a:cs typeface="Calibri"/>
              </a:rPr>
              <a:t> </a:t>
            </a:r>
            <a:r>
              <a:rPr lang="en-US" sz="900" kern="1200" spc="-43" dirty="0">
                <a:solidFill>
                  <a:srgbClr val="FFFFFF"/>
                </a:solidFill>
                <a:latin typeface="Calibri"/>
                <a:ea typeface="+mn-ea"/>
                <a:cs typeface="Calibri"/>
              </a:rPr>
              <a:t>/ </a:t>
            </a:r>
            <a:r>
              <a:rPr sz="900" kern="1200" spc="-5" dirty="0">
                <a:solidFill>
                  <a:srgbClr val="FFFFFF"/>
                </a:solidFill>
                <a:latin typeface="Calibri"/>
                <a:ea typeface="+mn-ea"/>
                <a:cs typeface="Calibri"/>
              </a:rPr>
              <a:t>Risks</a:t>
            </a:r>
            <a:endParaRPr lang="en-US" sz="900" kern="1200" spc="-5" dirty="0">
              <a:solidFill>
                <a:srgbClr val="FFFFFF"/>
              </a:solidFill>
              <a:latin typeface="Calibri"/>
              <a:ea typeface="+mn-ea"/>
              <a:cs typeface="Calibri"/>
            </a:endParaRPr>
          </a:p>
          <a:p>
            <a:pPr algn="ctr" defTabSz="685800">
              <a:spcBef>
                <a:spcPts val="50"/>
              </a:spcBef>
              <a:buClrTx/>
            </a:pPr>
            <a:endParaRPr lang="en-US" sz="900" kern="1200" spc="-5" dirty="0">
              <a:solidFill>
                <a:srgbClr val="FFFFFF"/>
              </a:solidFill>
              <a:latin typeface="Calibri"/>
              <a:ea typeface="+mn-ea"/>
              <a:cs typeface="Calibri"/>
            </a:endParaRPr>
          </a:p>
        </p:txBody>
      </p:sp>
      <p:sp>
        <p:nvSpPr>
          <p:cNvPr id="13" name="object 10">
            <a:extLst>
              <a:ext uri="{FF2B5EF4-FFF2-40B4-BE49-F238E27FC236}">
                <a16:creationId xmlns:a16="http://schemas.microsoft.com/office/drawing/2014/main" id="{9E7A5AA2-611E-74A5-53FD-AC38A74A6106}"/>
              </a:ext>
            </a:extLst>
          </p:cNvPr>
          <p:cNvSpPr txBox="1"/>
          <p:nvPr/>
        </p:nvSpPr>
        <p:spPr>
          <a:xfrm>
            <a:off x="7285267" y="3061263"/>
            <a:ext cx="654920" cy="283411"/>
          </a:xfrm>
          <a:prstGeom prst="rect">
            <a:avLst/>
          </a:prstGeom>
        </p:spPr>
        <p:txBody>
          <a:bodyPr vert="horz" wrap="square" lIns="0" tIns="6350" rIns="0" bIns="0" rtlCol="0">
            <a:spAutoFit/>
          </a:bodyPr>
          <a:lstStyle/>
          <a:p>
            <a:pPr marL="6350" marR="2540" indent="3810" algn="ctr" defTabSz="685800">
              <a:spcBef>
                <a:spcPts val="50"/>
              </a:spcBef>
              <a:buClrTx/>
            </a:pPr>
            <a:r>
              <a:rPr sz="900" kern="1200" spc="-2" dirty="0">
                <a:solidFill>
                  <a:srgbClr val="FFFFFF"/>
                </a:solidFill>
                <a:latin typeface="Calibri"/>
                <a:ea typeface="+mn-ea"/>
                <a:cs typeface="Calibri"/>
              </a:rPr>
              <a:t>Ch</a:t>
            </a:r>
            <a:r>
              <a:rPr sz="900" kern="1200" dirty="0">
                <a:solidFill>
                  <a:srgbClr val="FFFFFF"/>
                </a:solidFill>
                <a:latin typeface="Calibri"/>
                <a:ea typeface="+mn-ea"/>
                <a:cs typeface="Calibri"/>
              </a:rPr>
              <a:t>a</a:t>
            </a:r>
            <a:r>
              <a:rPr sz="900" kern="1200" spc="-2" dirty="0">
                <a:solidFill>
                  <a:srgbClr val="FFFFFF"/>
                </a:solidFill>
                <a:latin typeface="Calibri"/>
                <a:ea typeface="+mn-ea"/>
                <a:cs typeface="Calibri"/>
              </a:rPr>
              <a:t>nge  </a:t>
            </a:r>
            <a:r>
              <a:rPr lang="en-US" sz="900" kern="1200" spc="-2" dirty="0">
                <a:solidFill>
                  <a:srgbClr val="FFFFFF"/>
                </a:solidFill>
                <a:latin typeface="Calibri"/>
                <a:ea typeface="+mn-ea"/>
                <a:cs typeface="Calibri"/>
              </a:rPr>
              <a:t>R</a:t>
            </a:r>
            <a:r>
              <a:rPr sz="900" kern="1200" dirty="0">
                <a:solidFill>
                  <a:srgbClr val="FFFFFF"/>
                </a:solidFill>
                <a:latin typeface="Calibri"/>
                <a:ea typeface="+mn-ea"/>
                <a:cs typeface="Calibri"/>
              </a:rPr>
              <a:t>e</a:t>
            </a:r>
            <a:r>
              <a:rPr sz="900" kern="1200" spc="2" dirty="0">
                <a:solidFill>
                  <a:srgbClr val="FFFFFF"/>
                </a:solidFill>
                <a:latin typeface="Calibri"/>
                <a:ea typeface="+mn-ea"/>
                <a:cs typeface="Calibri"/>
              </a:rPr>
              <a:t>q</a:t>
            </a:r>
            <a:r>
              <a:rPr sz="900" kern="1200" spc="-2" dirty="0">
                <a:solidFill>
                  <a:srgbClr val="FFFFFF"/>
                </a:solidFill>
                <a:latin typeface="Calibri"/>
                <a:ea typeface="+mn-ea"/>
                <a:cs typeface="Calibri"/>
              </a:rPr>
              <a:t>u</a:t>
            </a:r>
            <a:r>
              <a:rPr sz="900" kern="1200" dirty="0">
                <a:solidFill>
                  <a:srgbClr val="FFFFFF"/>
                </a:solidFill>
                <a:latin typeface="Calibri"/>
                <a:ea typeface="+mn-ea"/>
                <a:cs typeface="Calibri"/>
              </a:rPr>
              <a:t>e</a:t>
            </a:r>
            <a:r>
              <a:rPr sz="900" kern="1200" spc="-10" dirty="0">
                <a:solidFill>
                  <a:srgbClr val="FFFFFF"/>
                </a:solidFill>
                <a:latin typeface="Calibri"/>
                <a:ea typeface="+mn-ea"/>
                <a:cs typeface="Calibri"/>
              </a:rPr>
              <a:t>s</a:t>
            </a:r>
            <a:r>
              <a:rPr sz="900" kern="1200" dirty="0">
                <a:solidFill>
                  <a:srgbClr val="FFFFFF"/>
                </a:solidFill>
                <a:latin typeface="Calibri"/>
                <a:ea typeface="+mn-ea"/>
                <a:cs typeface="Calibri"/>
              </a:rPr>
              <a:t>t</a:t>
            </a:r>
            <a:r>
              <a:rPr lang="en-US" sz="900" kern="1200" dirty="0">
                <a:solidFill>
                  <a:srgbClr val="FFFFFF"/>
                </a:solidFill>
                <a:latin typeface="Calibri"/>
                <a:ea typeface="+mn-ea"/>
                <a:cs typeface="Calibri"/>
              </a:rPr>
              <a:t>s</a:t>
            </a:r>
          </a:p>
        </p:txBody>
      </p:sp>
      <p:sp>
        <p:nvSpPr>
          <p:cNvPr id="4" name="Content Placeholder 2">
            <a:extLst>
              <a:ext uri="{FF2B5EF4-FFF2-40B4-BE49-F238E27FC236}">
                <a16:creationId xmlns:a16="http://schemas.microsoft.com/office/drawing/2014/main" id="{3849F242-588E-2751-54AB-20481470C31C}"/>
              </a:ext>
            </a:extLst>
          </p:cNvPr>
          <p:cNvSpPr txBox="1">
            <a:spLocks/>
          </p:cNvSpPr>
          <p:nvPr/>
        </p:nvSpPr>
        <p:spPr>
          <a:xfrm>
            <a:off x="4286066" y="971550"/>
            <a:ext cx="5657850" cy="3200400"/>
          </a:xfrm>
          <a:prstGeom prst="rect">
            <a:avLst/>
          </a:prstGeom>
        </p:spPr>
        <p:txBody>
          <a:bodyPr vert="horz" lIns="68580" tIns="34290" rIns="68580" bIns="3429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defTabSz="685800">
              <a:spcBef>
                <a:spcPts val="750"/>
              </a:spcBef>
              <a:buClrTx/>
              <a:buFont typeface="Arial" panose="020B0604020202020204" pitchFamily="34" charset="0"/>
              <a:buChar char="•"/>
            </a:pPr>
            <a:r>
              <a:rPr lang="en-US" sz="2250" b="1" spc="-74" dirty="0">
                <a:ln w="3175">
                  <a:noFill/>
                </a:ln>
                <a:solidFill>
                  <a:prstClr val="black"/>
                </a:solidFill>
                <a:latin typeface="Calibri Light" panose="020F0302020204030204"/>
                <a:ea typeface="Open Sans SemiBold" panose="020B0706030804020204" pitchFamily="34" charset="0"/>
                <a:cs typeface="Open Sans SemiBold" panose="020B0706030804020204" pitchFamily="34" charset="0"/>
              </a:rPr>
              <a:t>If</a:t>
            </a:r>
          </a:p>
          <a:p>
            <a:pPr marL="342900" indent="-342900" algn="l" defTabSz="685800">
              <a:spcBef>
                <a:spcPts val="750"/>
              </a:spcBef>
              <a:buClrTx/>
              <a:buFont typeface="Arial" panose="020B0604020202020204" pitchFamily="34" charset="0"/>
              <a:buChar char="•"/>
            </a:pPr>
            <a:r>
              <a:rPr lang="en-US" sz="2250" b="1" spc="-74" dirty="0">
                <a:ln w="3175">
                  <a:noFill/>
                </a:ln>
                <a:solidFill>
                  <a:prstClr val="black"/>
                </a:solidFill>
                <a:latin typeface="Calibri Light" panose="020F0302020204030204"/>
                <a:ea typeface="Open Sans SemiBold" panose="020B0706030804020204" pitchFamily="34" charset="0"/>
                <a:cs typeface="Open Sans SemiBold" panose="020B0706030804020204" pitchFamily="34" charset="0"/>
              </a:rPr>
              <a:t>If else </a:t>
            </a:r>
          </a:p>
          <a:p>
            <a:pPr marL="342900" indent="-342900" algn="l" defTabSz="685800">
              <a:spcBef>
                <a:spcPts val="750"/>
              </a:spcBef>
              <a:buClrTx/>
              <a:buFont typeface="Arial" panose="020B0604020202020204" pitchFamily="34" charset="0"/>
              <a:buChar char="•"/>
            </a:pPr>
            <a:r>
              <a:rPr lang="en-US" sz="2250" b="1" spc="-74" dirty="0">
                <a:ln w="3175">
                  <a:noFill/>
                </a:ln>
                <a:solidFill>
                  <a:prstClr val="black"/>
                </a:solidFill>
                <a:latin typeface="Calibri Light" panose="020F0302020204030204"/>
                <a:ea typeface="Open Sans SemiBold" panose="020B0706030804020204" pitchFamily="34" charset="0"/>
                <a:cs typeface="Open Sans SemiBold" panose="020B0706030804020204" pitchFamily="34" charset="0"/>
              </a:rPr>
              <a:t>If elseif else </a:t>
            </a:r>
          </a:p>
          <a:p>
            <a:pPr marL="342900" indent="-342900" algn="l" defTabSz="685800">
              <a:spcBef>
                <a:spcPts val="750"/>
              </a:spcBef>
              <a:buClrTx/>
              <a:buFont typeface="Arial" panose="020B0604020202020204" pitchFamily="34" charset="0"/>
              <a:buChar char="•"/>
            </a:pPr>
            <a:r>
              <a:rPr lang="en-US" sz="2250" b="1" spc="-74" dirty="0">
                <a:ln w="3175">
                  <a:noFill/>
                </a:ln>
                <a:solidFill>
                  <a:prstClr val="black"/>
                </a:solidFill>
                <a:latin typeface="Calibri Light" panose="020F0302020204030204"/>
                <a:ea typeface="Open Sans SemiBold" panose="020B0706030804020204" pitchFamily="34" charset="0"/>
                <a:cs typeface="Open Sans SemiBold" panose="020B0706030804020204" pitchFamily="34" charset="0"/>
              </a:rPr>
              <a:t>Nested if </a:t>
            </a:r>
          </a:p>
          <a:p>
            <a:pPr marL="342900" indent="-342900" algn="l" defTabSz="685800">
              <a:spcBef>
                <a:spcPts val="750"/>
              </a:spcBef>
              <a:buClrTx/>
              <a:buFont typeface="Arial" panose="020B0604020202020204" pitchFamily="34" charset="0"/>
              <a:buChar char="•"/>
            </a:pPr>
            <a:r>
              <a:rPr lang="en-US" sz="2250" b="1" spc="-74" dirty="0">
                <a:ln w="3175">
                  <a:noFill/>
                </a:ln>
                <a:solidFill>
                  <a:prstClr val="black"/>
                </a:solidFill>
                <a:latin typeface="Calibri Light" panose="020F0302020204030204"/>
                <a:ea typeface="Open Sans SemiBold" panose="020B0706030804020204" pitchFamily="34" charset="0"/>
                <a:cs typeface="Open Sans SemiBold" panose="020B0706030804020204" pitchFamily="34" charset="0"/>
              </a:rPr>
              <a:t>Switch </a:t>
            </a:r>
          </a:p>
          <a:p>
            <a:pPr marL="342900" indent="-342900" algn="l" defTabSz="685800">
              <a:spcBef>
                <a:spcPts val="750"/>
              </a:spcBef>
              <a:buClrTx/>
              <a:buFont typeface="Arial" panose="020B0604020202020204" pitchFamily="34" charset="0"/>
              <a:buChar char="•"/>
            </a:pPr>
            <a:r>
              <a:rPr lang="en-US" sz="2250" b="1" spc="-74" dirty="0">
                <a:ln w="3175">
                  <a:noFill/>
                </a:ln>
                <a:solidFill>
                  <a:prstClr val="black"/>
                </a:solidFill>
                <a:latin typeface="Calibri Light" panose="020F0302020204030204"/>
                <a:ea typeface="Open Sans SemiBold" panose="020B0706030804020204" pitchFamily="34" charset="0"/>
                <a:cs typeface="Open Sans SemiBold" panose="020B0706030804020204" pitchFamily="34" charset="0"/>
              </a:rPr>
              <a:t>While loop </a:t>
            </a:r>
          </a:p>
          <a:p>
            <a:pPr marL="342900" indent="-342900" algn="l" defTabSz="685800">
              <a:spcBef>
                <a:spcPts val="750"/>
              </a:spcBef>
              <a:buClrTx/>
              <a:buFont typeface="Arial" panose="020B0604020202020204" pitchFamily="34" charset="0"/>
              <a:buChar char="•"/>
            </a:pPr>
            <a:r>
              <a:rPr lang="en-US" sz="2250" b="1" spc="-74" dirty="0">
                <a:ln w="3175">
                  <a:noFill/>
                </a:ln>
                <a:solidFill>
                  <a:prstClr val="black"/>
                </a:solidFill>
                <a:latin typeface="Calibri Light" panose="020F0302020204030204"/>
                <a:ea typeface="Open Sans SemiBold" panose="020B0706030804020204" pitchFamily="34" charset="0"/>
                <a:cs typeface="Open Sans SemiBold" panose="020B0706030804020204" pitchFamily="34" charset="0"/>
              </a:rPr>
              <a:t>Do while </a:t>
            </a:r>
          </a:p>
          <a:p>
            <a:pPr marL="342900" indent="-342900" algn="l" defTabSz="685800">
              <a:spcBef>
                <a:spcPts val="750"/>
              </a:spcBef>
              <a:buClrTx/>
              <a:buFont typeface="Arial" panose="020B0604020202020204" pitchFamily="34" charset="0"/>
              <a:buChar char="•"/>
            </a:pPr>
            <a:r>
              <a:rPr lang="en-US" sz="2250" b="1" spc="-74" dirty="0">
                <a:ln w="3175">
                  <a:noFill/>
                </a:ln>
                <a:solidFill>
                  <a:prstClr val="black"/>
                </a:solidFill>
                <a:latin typeface="Calibri Light" panose="020F0302020204030204"/>
                <a:ea typeface="Open Sans SemiBold" panose="020B0706030804020204" pitchFamily="34" charset="0"/>
                <a:cs typeface="Open Sans SemiBold" panose="020B0706030804020204" pitchFamily="34" charset="0"/>
              </a:rPr>
              <a:t>For loop </a:t>
            </a:r>
          </a:p>
          <a:p>
            <a:pPr algn="l" defTabSz="685800">
              <a:spcBef>
                <a:spcPts val="750"/>
              </a:spcBef>
              <a:buClrTx/>
            </a:pPr>
            <a:endParaRPr lang="en-US" sz="2250" b="1" spc="-74" dirty="0">
              <a:ln w="3175">
                <a:noFill/>
              </a:ln>
              <a:solidFill>
                <a:prstClr val="black"/>
              </a:solidFill>
              <a:latin typeface="Calibri Light" panose="020F0302020204030204"/>
              <a:ea typeface="Open Sans SemiBold" panose="020B0706030804020204" pitchFamily="34" charset="0"/>
              <a:cs typeface="Open Sans SemiBold" panose="020B0706030804020204" pitchFamily="34" charset="0"/>
            </a:endParaRPr>
          </a:p>
          <a:p>
            <a:pPr marL="342900" indent="-342900" algn="l" defTabSz="685800">
              <a:spcBef>
                <a:spcPts val="750"/>
              </a:spcBef>
              <a:buClrTx/>
              <a:buFont typeface="Arial" panose="020B0604020202020204" pitchFamily="34" charset="0"/>
              <a:buChar char="•"/>
            </a:pPr>
            <a:endParaRPr lang="en-US" sz="2250" b="1" spc="-74" dirty="0">
              <a:ln w="3175">
                <a:noFill/>
              </a:ln>
              <a:solidFill>
                <a:prstClr val="black"/>
              </a:solidFill>
              <a:latin typeface="Calibri Light" panose="020F0302020204030204"/>
              <a:ea typeface="Open Sans SemiBold" panose="020B0706030804020204" pitchFamily="34" charset="0"/>
              <a:cs typeface="Open Sans SemiBold" panose="020B0706030804020204" pitchFamily="34" charset="0"/>
            </a:endParaRPr>
          </a:p>
          <a:p>
            <a:pPr marL="514350" indent="-514350" algn="l" defTabSz="685800">
              <a:spcBef>
                <a:spcPts val="750"/>
              </a:spcBef>
              <a:buClrTx/>
              <a:buFont typeface="Arial" panose="020B0604020202020204" pitchFamily="34" charset="0"/>
              <a:buChar char="•"/>
            </a:pPr>
            <a:endParaRPr lang="en-US" sz="2250" b="1" spc="-74" dirty="0">
              <a:ln w="3175">
                <a:noFill/>
              </a:ln>
              <a:solidFill>
                <a:prstClr val="black"/>
              </a:solidFill>
              <a:latin typeface="Calibri Light" panose="020F0302020204030204"/>
              <a:ea typeface="Open Sans SemiBold" panose="020B0706030804020204" pitchFamily="34" charset="0"/>
              <a:cs typeface="Open Sans SemiBold" panose="020B0706030804020204" pitchFamily="34" charset="0"/>
            </a:endParaRPr>
          </a:p>
        </p:txBody>
      </p:sp>
      <p:pic>
        <p:nvPicPr>
          <p:cNvPr id="5" name="object 9">
            <a:extLst>
              <a:ext uri="{FF2B5EF4-FFF2-40B4-BE49-F238E27FC236}">
                <a16:creationId xmlns:a16="http://schemas.microsoft.com/office/drawing/2014/main" id="{42E94CD3-E2D0-C166-BE97-92E350C15EC0}"/>
              </a:ext>
            </a:extLst>
          </p:cNvPr>
          <p:cNvPicPr/>
          <p:nvPr/>
        </p:nvPicPr>
        <p:blipFill>
          <a:blip r:embed="rId2" cstate="print"/>
          <a:stretch>
            <a:fillRect/>
          </a:stretch>
        </p:blipFill>
        <p:spPr>
          <a:xfrm>
            <a:off x="8110463" y="4729364"/>
            <a:ext cx="873924" cy="351872"/>
          </a:xfrm>
          <a:prstGeom prst="rect">
            <a:avLst/>
          </a:prstGeom>
        </p:spPr>
      </p:pic>
    </p:spTree>
    <p:extLst>
      <p:ext uri="{BB962C8B-B14F-4D97-AF65-F5344CB8AC3E}">
        <p14:creationId xmlns:p14="http://schemas.microsoft.com/office/powerpoint/2010/main" val="2618282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69000">
              <a:srgbClr val="002060"/>
            </a:gs>
            <a:gs pos="0">
              <a:srgbClr val="002060"/>
            </a:gs>
            <a:gs pos="100000">
              <a:schemeClr val="bg1"/>
            </a:gs>
          </a:gsLst>
          <a:lin ang="5400000" scaled="1"/>
        </a:gradFill>
        <a:effectLst/>
      </p:bgPr>
    </p:bg>
    <p:spTree>
      <p:nvGrpSpPr>
        <p:cNvPr id="1" name="Shape 431"/>
        <p:cNvGrpSpPr/>
        <p:nvPr/>
      </p:nvGrpSpPr>
      <p:grpSpPr>
        <a:xfrm>
          <a:off x="0" y="0"/>
          <a:ext cx="0" cy="0"/>
          <a:chOff x="0" y="0"/>
          <a:chExt cx="0" cy="0"/>
        </a:xfrm>
      </p:grpSpPr>
      <p:sp>
        <p:nvSpPr>
          <p:cNvPr id="435" name="Google Shape;435;p35"/>
          <p:cNvSpPr txBox="1">
            <a:spLocks noGrp="1"/>
          </p:cNvSpPr>
          <p:nvPr>
            <p:ph type="subTitle" idx="4294967295"/>
          </p:nvPr>
        </p:nvSpPr>
        <p:spPr>
          <a:xfrm flipH="1">
            <a:off x="971550" y="771525"/>
            <a:ext cx="7498080" cy="3640455"/>
          </a:xfrm>
          <a:prstGeom prst="rect">
            <a:avLst/>
          </a:prstGeom>
        </p:spPr>
        <p:txBody>
          <a:bodyPr spcFirstLastPara="1" wrap="square" lIns="91425" tIns="91425" rIns="91425" bIns="91425" anchor="t" anchorCtr="0">
            <a:noAutofit/>
          </a:bodyPr>
          <a:lstStyle/>
          <a:p>
            <a:pPr marL="342900" lvl="0" algn="l" rtl="0">
              <a:lnSpc>
                <a:spcPct val="100000"/>
              </a:lnSpc>
              <a:spcBef>
                <a:spcPts val="0"/>
              </a:spcBef>
              <a:spcAft>
                <a:spcPts val="0"/>
              </a:spcAft>
              <a:buAutoNum type="arabicPeriod"/>
            </a:pPr>
            <a:r>
              <a:rPr b="1" dirty="0"/>
              <a:t>PHP do-while loop can be used to traverse set of code like </a:t>
            </a:r>
            <a:r>
              <a:rPr b="1" dirty="0" err="1"/>
              <a:t>php</a:t>
            </a:r>
            <a:r>
              <a:rPr b="1" dirty="0"/>
              <a:t> while loop. The PHP do-while loop is guaranteed to run at least once.</a:t>
            </a:r>
          </a:p>
          <a:p>
            <a:pPr marL="342900" lvl="0" algn="l" rtl="0">
              <a:lnSpc>
                <a:spcPct val="100000"/>
              </a:lnSpc>
              <a:spcBef>
                <a:spcPts val="0"/>
              </a:spcBef>
              <a:spcAft>
                <a:spcPts val="0"/>
              </a:spcAft>
              <a:buAutoNum type="arabicPeriod"/>
            </a:pPr>
            <a:endParaRPr b="1" dirty="0"/>
          </a:p>
          <a:p>
            <a:pPr marL="342900" lvl="0" algn="l" rtl="0">
              <a:lnSpc>
                <a:spcPct val="100000"/>
              </a:lnSpc>
              <a:spcBef>
                <a:spcPts val="0"/>
              </a:spcBef>
              <a:spcAft>
                <a:spcPts val="0"/>
              </a:spcAft>
              <a:buAutoNum type="arabicPeriod"/>
            </a:pPr>
            <a:r>
              <a:rPr b="1" dirty="0"/>
              <a:t>The PHP do-while loop is used to execute a set of code of the program several times. If you have to execute the loop at least once and the number of iterations is not even fixed, it is recommended to use the do-while loop.</a:t>
            </a:r>
          </a:p>
          <a:p>
            <a:pPr marL="342900" lvl="0" algn="l" rtl="0">
              <a:lnSpc>
                <a:spcPct val="100000"/>
              </a:lnSpc>
              <a:spcBef>
                <a:spcPts val="0"/>
              </a:spcBef>
              <a:spcAft>
                <a:spcPts val="0"/>
              </a:spcAft>
              <a:buAutoNum type="arabicPeriod"/>
            </a:pPr>
            <a:endParaRPr b="1" dirty="0"/>
          </a:p>
          <a:p>
            <a:pPr marL="342900" lvl="0" algn="l" rtl="0">
              <a:lnSpc>
                <a:spcPct val="100000"/>
              </a:lnSpc>
              <a:spcBef>
                <a:spcPts val="0"/>
              </a:spcBef>
              <a:spcAft>
                <a:spcPts val="0"/>
              </a:spcAft>
              <a:buAutoNum type="arabicPeriod"/>
            </a:pPr>
            <a:r>
              <a:rPr b="1" dirty="0"/>
              <a:t>It executes the code at least one time always because the condition is checked after executi</a:t>
            </a:r>
            <a:r>
              <a:rPr lang="en-US" b="1" dirty="0"/>
              <a:t>n</a:t>
            </a:r>
            <a:r>
              <a:rPr b="1" dirty="0"/>
              <a:t>g the code.</a:t>
            </a:r>
          </a:p>
          <a:p>
            <a:pPr marL="342900" lvl="0" algn="l" rtl="0">
              <a:lnSpc>
                <a:spcPct val="100000"/>
              </a:lnSpc>
              <a:spcBef>
                <a:spcPts val="0"/>
              </a:spcBef>
              <a:spcAft>
                <a:spcPts val="0"/>
              </a:spcAft>
              <a:buAutoNum type="arabicPeriod"/>
            </a:pPr>
            <a:endParaRPr b="1" dirty="0"/>
          </a:p>
          <a:p>
            <a:pPr marL="342900" lvl="0" algn="l" rtl="0">
              <a:lnSpc>
                <a:spcPct val="100000"/>
              </a:lnSpc>
              <a:spcBef>
                <a:spcPts val="0"/>
              </a:spcBef>
              <a:spcAft>
                <a:spcPts val="0"/>
              </a:spcAft>
              <a:buAutoNum type="arabicPeriod"/>
            </a:pPr>
            <a:r>
              <a:rPr b="1" dirty="0"/>
              <a:t>The do-while loop is very much similar to the while loop except the condition check. The main difference between both loops is that while loop checks the condition at the beginning, whereas do-while loop checks the condition at the end of the loop.</a:t>
            </a:r>
          </a:p>
        </p:txBody>
      </p:sp>
      <p:sp>
        <p:nvSpPr>
          <p:cNvPr id="434" name="Google Shape;434;p35"/>
          <p:cNvSpPr txBox="1">
            <a:spLocks noGrp="1"/>
          </p:cNvSpPr>
          <p:nvPr>
            <p:ph type="title"/>
          </p:nvPr>
        </p:nvSpPr>
        <p:spPr>
          <a:xfrm>
            <a:off x="1299590" y="172385"/>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a:sym typeface="+mn-ea"/>
              </a:rPr>
              <a:t>PHP do-while loop</a:t>
            </a:r>
          </a:p>
        </p:txBody>
      </p:sp>
      <p:grpSp>
        <p:nvGrpSpPr>
          <p:cNvPr id="437" name="Google Shape;437;p35"/>
          <p:cNvGrpSpPr/>
          <p:nvPr/>
        </p:nvGrpSpPr>
        <p:grpSpPr>
          <a:xfrm>
            <a:off x="6739789" y="2872050"/>
            <a:ext cx="2404115" cy="2123775"/>
            <a:chOff x="6739789" y="1500450"/>
            <a:chExt cx="2404115" cy="2123775"/>
          </a:xfrm>
        </p:grpSpPr>
        <p:sp>
          <p:nvSpPr>
            <p:cNvPr id="438" name="Google Shape;438;p35"/>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35"/>
          <p:cNvGrpSpPr/>
          <p:nvPr/>
        </p:nvGrpSpPr>
        <p:grpSpPr>
          <a:xfrm>
            <a:off x="10" y="128850"/>
            <a:ext cx="2428766" cy="2123775"/>
            <a:chOff x="10" y="1500450"/>
            <a:chExt cx="2428766" cy="2123775"/>
          </a:xfrm>
        </p:grpSpPr>
        <p:sp>
          <p:nvSpPr>
            <p:cNvPr id="444" name="Google Shape;444;p35"/>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object 9">
            <a:extLst>
              <a:ext uri="{FF2B5EF4-FFF2-40B4-BE49-F238E27FC236}">
                <a16:creationId xmlns:a16="http://schemas.microsoft.com/office/drawing/2014/main" id="{BE34ED3F-A9F1-D586-9A99-0EBD03E39DCE}"/>
              </a:ext>
            </a:extLst>
          </p:cNvPr>
          <p:cNvPicPr/>
          <p:nvPr/>
        </p:nvPicPr>
        <p:blipFill>
          <a:blip r:embed="rId3" cstate="print"/>
          <a:stretch>
            <a:fillRect/>
          </a:stretch>
        </p:blipFill>
        <p:spPr>
          <a:xfrm>
            <a:off x="8110463" y="4729364"/>
            <a:ext cx="873924" cy="351872"/>
          </a:xfrm>
          <a:prstGeom prst="rect">
            <a:avLst/>
          </a:prstGeom>
        </p:spPr>
      </p:pic>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69000">
              <a:srgbClr val="002060"/>
            </a:gs>
            <a:gs pos="0">
              <a:srgbClr val="002060"/>
            </a:gs>
            <a:gs pos="100000">
              <a:schemeClr val="bg1"/>
            </a:gs>
          </a:gsLst>
          <a:lin ang="5400000" scaled="1"/>
        </a:gradFill>
        <a:effectLst/>
      </p:bgPr>
    </p:bg>
    <p:spTree>
      <p:nvGrpSpPr>
        <p:cNvPr id="1" name="Shape 854"/>
        <p:cNvGrpSpPr/>
        <p:nvPr/>
      </p:nvGrpSpPr>
      <p:grpSpPr>
        <a:xfrm>
          <a:off x="0" y="0"/>
          <a:ext cx="0" cy="0"/>
          <a:chOff x="0" y="0"/>
          <a:chExt cx="0" cy="0"/>
        </a:xfrm>
      </p:grpSpPr>
      <p:sp>
        <p:nvSpPr>
          <p:cNvPr id="855" name="Google Shape;855;p50"/>
          <p:cNvSpPr txBox="1"/>
          <p:nvPr/>
        </p:nvSpPr>
        <p:spPr>
          <a:xfrm>
            <a:off x="2267585" y="1275715"/>
            <a:ext cx="4513580" cy="32924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do{  </a:t>
            </a:r>
          </a:p>
          <a:p>
            <a:pPr marL="0" lvl="0" indent="0" algn="l" rtl="0">
              <a:spcBef>
                <a:spcPts val="0"/>
              </a:spcBef>
              <a:spcAft>
                <a:spcPts val="0"/>
              </a:spcAft>
              <a:buNone/>
            </a:pPr>
            <a:endParaRPr lang="en-GB" sz="1600" b="1">
              <a:solidFill>
                <a:schemeClr val="dk1"/>
              </a:solidFill>
              <a:highlight>
                <a:srgbClr val="C0C0C0"/>
              </a:highlight>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r>
              <a:rPr lang="en-GB" sz="1600" b="1">
                <a:solidFill>
                  <a:schemeClr val="dk1"/>
                </a:solidFill>
                <a:highlight>
                  <a:srgbClr val="C0C0C0"/>
                </a:highlight>
                <a:latin typeface="Overpass Mono" panose="020B0009030203020204"/>
                <a:ea typeface="Overpass Mono" panose="020B0009030203020204"/>
                <a:cs typeface="Overpass Mono" panose="020B0009030203020204"/>
                <a:sym typeface="Overpass Mono" panose="020B0009030203020204"/>
              </a:rPr>
              <a:t>//code to be executed</a:t>
            </a: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a:t>
            </a: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while(condition);     </a:t>
            </a:r>
          </a:p>
        </p:txBody>
      </p:sp>
      <p:sp>
        <p:nvSpPr>
          <p:cNvPr id="856" name="Google Shape;856;p5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a:t>Syntax</a:t>
            </a:r>
          </a:p>
        </p:txBody>
      </p:sp>
      <p:pic>
        <p:nvPicPr>
          <p:cNvPr id="2" name="object 9">
            <a:extLst>
              <a:ext uri="{FF2B5EF4-FFF2-40B4-BE49-F238E27FC236}">
                <a16:creationId xmlns:a16="http://schemas.microsoft.com/office/drawing/2014/main" id="{770373AF-F4D8-9508-31DB-D537B036C2BE}"/>
              </a:ext>
            </a:extLst>
          </p:cNvPr>
          <p:cNvPicPr/>
          <p:nvPr/>
        </p:nvPicPr>
        <p:blipFill>
          <a:blip r:embed="rId3" cstate="print"/>
          <a:stretch>
            <a:fillRect/>
          </a:stretch>
        </p:blipFill>
        <p:spPr>
          <a:xfrm>
            <a:off x="8110463" y="4729364"/>
            <a:ext cx="873924" cy="351872"/>
          </a:xfrm>
          <a:prstGeom prst="rect">
            <a:avLst/>
          </a:prstGeom>
        </p:spPr>
      </p:pic>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69000">
              <a:srgbClr val="002060"/>
            </a:gs>
            <a:gs pos="0">
              <a:srgbClr val="002060"/>
            </a:gs>
            <a:gs pos="100000">
              <a:schemeClr val="bg1"/>
            </a:gs>
          </a:gsLst>
          <a:lin ang="5400000" scaled="1"/>
        </a:gradFill>
        <a:effectLst/>
      </p:bgPr>
    </p:bg>
    <p:spTree>
      <p:nvGrpSpPr>
        <p:cNvPr id="1" name="Shape 431"/>
        <p:cNvGrpSpPr/>
        <p:nvPr/>
      </p:nvGrpSpPr>
      <p:grpSpPr>
        <a:xfrm>
          <a:off x="0" y="0"/>
          <a:ext cx="0" cy="0"/>
          <a:chOff x="0" y="0"/>
          <a:chExt cx="0" cy="0"/>
        </a:xfrm>
      </p:grpSpPr>
      <p:sp>
        <p:nvSpPr>
          <p:cNvPr id="434" name="Google Shape;434;p35"/>
          <p:cNvSpPr txBox="1">
            <a:spLocks noGrp="1"/>
          </p:cNvSpPr>
          <p:nvPr>
            <p:ph type="title"/>
          </p:nvPr>
        </p:nvSpPr>
        <p:spPr>
          <a:xfrm>
            <a:off x="1299590" y="172385"/>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a:sym typeface="+mn-ea"/>
              </a:rPr>
              <a:t>Difference between while and do-while loop</a:t>
            </a:r>
          </a:p>
        </p:txBody>
      </p:sp>
      <p:grpSp>
        <p:nvGrpSpPr>
          <p:cNvPr id="437" name="Google Shape;437;p35"/>
          <p:cNvGrpSpPr/>
          <p:nvPr/>
        </p:nvGrpSpPr>
        <p:grpSpPr>
          <a:xfrm>
            <a:off x="6739789" y="2872050"/>
            <a:ext cx="2404115" cy="2123775"/>
            <a:chOff x="6739789" y="1500450"/>
            <a:chExt cx="2404115" cy="2123775"/>
          </a:xfrm>
        </p:grpSpPr>
        <p:sp>
          <p:nvSpPr>
            <p:cNvPr id="438" name="Google Shape;438;p35"/>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35"/>
          <p:cNvGrpSpPr/>
          <p:nvPr/>
        </p:nvGrpSpPr>
        <p:grpSpPr>
          <a:xfrm>
            <a:off x="10" y="128850"/>
            <a:ext cx="2428766" cy="2123775"/>
            <a:chOff x="10" y="1500450"/>
            <a:chExt cx="2428766" cy="2123775"/>
          </a:xfrm>
        </p:grpSpPr>
        <p:sp>
          <p:nvSpPr>
            <p:cNvPr id="444" name="Google Shape;444;p35"/>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0"/>
          <p:cNvPicPr>
            <a:picLocks noChangeAspect="1"/>
          </p:cNvPicPr>
          <p:nvPr/>
        </p:nvPicPr>
        <p:blipFill>
          <a:blip r:embed="rId3"/>
          <a:srcRect l="743"/>
          <a:stretch>
            <a:fillRect/>
          </a:stretch>
        </p:blipFill>
        <p:spPr>
          <a:xfrm>
            <a:off x="611505" y="1635760"/>
            <a:ext cx="8054975" cy="3002280"/>
          </a:xfrm>
          <a:prstGeom prst="rect">
            <a:avLst/>
          </a:prstGeom>
        </p:spPr>
      </p:pic>
      <p:pic>
        <p:nvPicPr>
          <p:cNvPr id="3" name="object 9">
            <a:extLst>
              <a:ext uri="{FF2B5EF4-FFF2-40B4-BE49-F238E27FC236}">
                <a16:creationId xmlns:a16="http://schemas.microsoft.com/office/drawing/2014/main" id="{D83B1023-174A-7253-324E-C284EA218146}"/>
              </a:ext>
            </a:extLst>
          </p:cNvPr>
          <p:cNvPicPr/>
          <p:nvPr/>
        </p:nvPicPr>
        <p:blipFill>
          <a:blip r:embed="rId4" cstate="print"/>
          <a:stretch>
            <a:fillRect/>
          </a:stretch>
        </p:blipFill>
        <p:spPr>
          <a:xfrm>
            <a:off x="8110463" y="4729364"/>
            <a:ext cx="873924" cy="351872"/>
          </a:xfrm>
          <a:prstGeom prst="rect">
            <a:avLst/>
          </a:prstGeom>
        </p:spPr>
      </p:pic>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69000">
              <a:srgbClr val="002060"/>
            </a:gs>
            <a:gs pos="0">
              <a:srgbClr val="002060"/>
            </a:gs>
            <a:gs pos="100000">
              <a:schemeClr val="bg1"/>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FF601-73C7-FA63-9EB3-EFA1396AB13B}"/>
              </a:ext>
            </a:extLst>
          </p:cNvPr>
          <p:cNvSpPr>
            <a:spLocks noGrp="1"/>
          </p:cNvSpPr>
          <p:nvPr>
            <p:ph type="title"/>
          </p:nvPr>
        </p:nvSpPr>
        <p:spPr>
          <a:xfrm>
            <a:off x="1123409" y="1331559"/>
            <a:ext cx="6588000" cy="669000"/>
          </a:xfrm>
        </p:spPr>
        <p:txBody>
          <a:bodyPr/>
          <a:lstStyle/>
          <a:p>
            <a:r>
              <a:rPr lang="en-US" sz="8000" dirty="0">
                <a:latin typeface="Poor Richard" panose="02080502050505020702" pitchFamily="18" charset="0"/>
              </a:rPr>
              <a:t>Any Questions?</a:t>
            </a:r>
          </a:p>
        </p:txBody>
      </p:sp>
      <p:pic>
        <p:nvPicPr>
          <p:cNvPr id="3" name="object 9">
            <a:extLst>
              <a:ext uri="{FF2B5EF4-FFF2-40B4-BE49-F238E27FC236}">
                <a16:creationId xmlns:a16="http://schemas.microsoft.com/office/drawing/2014/main" id="{634C9F3D-EC95-E340-B0DF-D2F440D2A613}"/>
              </a:ext>
            </a:extLst>
          </p:cNvPr>
          <p:cNvPicPr/>
          <p:nvPr/>
        </p:nvPicPr>
        <p:blipFill>
          <a:blip r:embed="rId2" cstate="print"/>
          <a:stretch>
            <a:fillRect/>
          </a:stretch>
        </p:blipFill>
        <p:spPr>
          <a:xfrm>
            <a:off x="8110463" y="4729364"/>
            <a:ext cx="873924" cy="351872"/>
          </a:xfrm>
          <a:prstGeom prst="rect">
            <a:avLst/>
          </a:prstGeom>
        </p:spPr>
      </p:pic>
    </p:spTree>
    <p:extLst>
      <p:ext uri="{BB962C8B-B14F-4D97-AF65-F5344CB8AC3E}">
        <p14:creationId xmlns:p14="http://schemas.microsoft.com/office/powerpoint/2010/main" val="556128886"/>
      </p:ext>
    </p:extLst>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69000">
              <a:srgbClr val="002060"/>
            </a:gs>
            <a:gs pos="0">
              <a:srgbClr val="002060"/>
            </a:gs>
            <a:gs pos="100000">
              <a:schemeClr val="bg1"/>
            </a:gs>
          </a:gsLst>
          <a:lin ang="5400000" scaled="1"/>
        </a:gradFill>
        <a:effectLst/>
      </p:bgPr>
    </p:bg>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359410" y="2931795"/>
            <a:ext cx="8425180" cy="829945"/>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GB">
                <a:sym typeface="Overpass Mono" panose="020B0009030203020204"/>
              </a:rPr>
              <a:t>PHP If Else</a:t>
            </a:r>
            <a:br>
              <a:rPr lang="en-GB" b="1">
                <a:latin typeface="Overpass Mono" panose="020B0009030203020204"/>
                <a:ea typeface="Overpass Mono" panose="020B0009030203020204"/>
                <a:cs typeface="Overpass Mono" panose="020B0009030203020204"/>
                <a:sym typeface="Overpass Mono" panose="020B0009030203020204"/>
              </a:rPr>
            </a:br>
            <a:endParaRPr lang="en-GB"/>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GB"/>
              <a:t>01</a:t>
            </a:r>
          </a:p>
        </p:txBody>
      </p:sp>
      <p:pic>
        <p:nvPicPr>
          <p:cNvPr id="4" name="object 9">
            <a:extLst>
              <a:ext uri="{FF2B5EF4-FFF2-40B4-BE49-F238E27FC236}">
                <a16:creationId xmlns:a16="http://schemas.microsoft.com/office/drawing/2014/main" id="{5A1AA657-96AE-1503-7437-F9A88CC80EE8}"/>
              </a:ext>
            </a:extLst>
          </p:cNvPr>
          <p:cNvPicPr/>
          <p:nvPr/>
        </p:nvPicPr>
        <p:blipFill>
          <a:blip r:embed="rId3" cstate="print"/>
          <a:stretch>
            <a:fillRect/>
          </a:stretch>
        </p:blipFill>
        <p:spPr>
          <a:xfrm>
            <a:off x="8110463" y="4729364"/>
            <a:ext cx="873924" cy="351872"/>
          </a:xfrm>
          <a:prstGeom prst="rect">
            <a:avLst/>
          </a:prstGeom>
        </p:spPr>
      </p:pic>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69000">
              <a:srgbClr val="002060"/>
            </a:gs>
            <a:gs pos="0">
              <a:srgbClr val="002060"/>
            </a:gs>
            <a:gs pos="100000">
              <a:schemeClr val="bg1"/>
            </a:gs>
          </a:gsLst>
          <a:lin ang="5400000" scaled="1"/>
        </a:gradFill>
        <a:effectLst/>
      </p:bgPr>
    </p:bg>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pPr>
            <a:r>
              <a:rPr lang="en-GB"/>
              <a:t>PHP if statement allows conditional execution of code. It is executed if condition is true.</a:t>
            </a:r>
          </a:p>
          <a:p>
            <a:pPr marL="285750" lvl="0" indent="-285750" algn="l" rtl="0">
              <a:spcBef>
                <a:spcPts val="0"/>
              </a:spcBef>
              <a:spcAft>
                <a:spcPts val="0"/>
              </a:spcAft>
            </a:pPr>
            <a:endParaRPr lang="en-GB"/>
          </a:p>
          <a:p>
            <a:pPr marL="285750" lvl="0" indent="-285750" algn="l" rtl="0">
              <a:spcBef>
                <a:spcPts val="0"/>
              </a:spcBef>
              <a:spcAft>
                <a:spcPts val="0"/>
              </a:spcAft>
            </a:pPr>
            <a:r>
              <a:rPr lang="en-GB"/>
              <a:t>If statement is used to executes the block of code exist inside the if statement only if the specified condition is true</a:t>
            </a:r>
          </a:p>
        </p:txBody>
      </p:sp>
      <p:sp>
        <p:nvSpPr>
          <p:cNvPr id="381" name="Google Shape;381;p33"/>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a:t>PHP If Statement</a:t>
            </a:r>
          </a:p>
        </p:txBody>
      </p:sp>
      <p:pic>
        <p:nvPicPr>
          <p:cNvPr id="2" name="object 9">
            <a:extLst>
              <a:ext uri="{FF2B5EF4-FFF2-40B4-BE49-F238E27FC236}">
                <a16:creationId xmlns:a16="http://schemas.microsoft.com/office/drawing/2014/main" id="{252868C3-0790-3117-F6C7-CB9CD9EB868F}"/>
              </a:ext>
            </a:extLst>
          </p:cNvPr>
          <p:cNvPicPr/>
          <p:nvPr/>
        </p:nvPicPr>
        <p:blipFill>
          <a:blip r:embed="rId3" cstate="print"/>
          <a:stretch>
            <a:fillRect/>
          </a:stretch>
        </p:blipFill>
        <p:spPr>
          <a:xfrm>
            <a:off x="8110463" y="4729364"/>
            <a:ext cx="873924" cy="351872"/>
          </a:xfrm>
          <a:prstGeom prst="rect">
            <a:avLst/>
          </a:prstGeom>
        </p:spPr>
      </p:pic>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69000">
              <a:srgbClr val="002060"/>
            </a:gs>
            <a:gs pos="0">
              <a:srgbClr val="002060"/>
            </a:gs>
            <a:gs pos="100000">
              <a:schemeClr val="bg1"/>
            </a:gs>
          </a:gsLst>
          <a:lin ang="5400000" scaled="1"/>
        </a:gradFill>
        <a:effectLst/>
      </p:bgPr>
    </p:bg>
    <p:spTree>
      <p:nvGrpSpPr>
        <p:cNvPr id="1" name="Shape 854"/>
        <p:cNvGrpSpPr/>
        <p:nvPr/>
      </p:nvGrpSpPr>
      <p:grpSpPr>
        <a:xfrm>
          <a:off x="0" y="0"/>
          <a:ext cx="0" cy="0"/>
          <a:chOff x="0" y="0"/>
          <a:chExt cx="0" cy="0"/>
        </a:xfrm>
      </p:grpSpPr>
      <p:sp>
        <p:nvSpPr>
          <p:cNvPr id="855" name="Google Shape;855;p50"/>
          <p:cNvSpPr txBox="1"/>
          <p:nvPr/>
        </p:nvSpPr>
        <p:spPr>
          <a:xfrm>
            <a:off x="2328545" y="1430655"/>
            <a:ext cx="4513580" cy="32924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if (condition) {</a:t>
            </a: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r>
              <a:rPr lang="en-GB" sz="1200" b="1">
                <a:solidFill>
                  <a:schemeClr val="dk1"/>
                </a:solidFill>
                <a:highlight>
                  <a:srgbClr val="C0C0C0"/>
                </a:highlight>
                <a:latin typeface="Overpass Mono" panose="020B0009030203020204"/>
                <a:ea typeface="Overpass Mono" panose="020B0009030203020204"/>
                <a:cs typeface="Overpass Mono" panose="020B0009030203020204"/>
                <a:sym typeface="Overpass Mono" panose="020B0009030203020204"/>
              </a:rPr>
              <a:t> code to be executed if this condition is true;</a:t>
            </a:r>
          </a:p>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elseif (condition) {</a:t>
            </a: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r>
              <a:rPr lang="en-GB" sz="1200" b="1">
                <a:solidFill>
                  <a:schemeClr val="dk1"/>
                </a:solidFill>
                <a:highlight>
                  <a:srgbClr val="C0C0C0"/>
                </a:highlight>
                <a:latin typeface="Overpass Mono" panose="020B0009030203020204"/>
                <a:ea typeface="Overpass Mono" panose="020B0009030203020204"/>
                <a:cs typeface="Overpass Mono" panose="020B0009030203020204"/>
                <a:sym typeface="Overpass Mono" panose="020B0009030203020204"/>
              </a:rPr>
              <a:t> code to be executed if first condition is false and this condition is true;</a:t>
            </a:r>
          </a:p>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else {</a:t>
            </a: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r>
              <a:rPr lang="en-GB" sz="1200" b="1">
                <a:solidFill>
                  <a:schemeClr val="dk1"/>
                </a:solidFill>
                <a:highlight>
                  <a:srgbClr val="C0C0C0"/>
                </a:highlight>
                <a:latin typeface="Overpass Mono" panose="020B0009030203020204"/>
                <a:ea typeface="Overpass Mono" panose="020B0009030203020204"/>
                <a:cs typeface="Overpass Mono" panose="020B0009030203020204"/>
                <a:sym typeface="Overpass Mono" panose="020B0009030203020204"/>
              </a:rPr>
              <a:t> code to be executed if all conditions are false;</a:t>
            </a: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a:t>
            </a:r>
          </a:p>
        </p:txBody>
      </p:sp>
      <p:sp>
        <p:nvSpPr>
          <p:cNvPr id="856" name="Google Shape;856;p5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a:t>Syntax</a:t>
            </a:r>
          </a:p>
        </p:txBody>
      </p:sp>
      <p:pic>
        <p:nvPicPr>
          <p:cNvPr id="2" name="object 9">
            <a:extLst>
              <a:ext uri="{FF2B5EF4-FFF2-40B4-BE49-F238E27FC236}">
                <a16:creationId xmlns:a16="http://schemas.microsoft.com/office/drawing/2014/main" id="{809A11AD-823E-FA72-BDC0-8044B99E3BCE}"/>
              </a:ext>
            </a:extLst>
          </p:cNvPr>
          <p:cNvPicPr/>
          <p:nvPr/>
        </p:nvPicPr>
        <p:blipFill>
          <a:blip r:embed="rId3" cstate="print"/>
          <a:stretch>
            <a:fillRect/>
          </a:stretch>
        </p:blipFill>
        <p:spPr>
          <a:xfrm>
            <a:off x="8110463" y="4729364"/>
            <a:ext cx="873924" cy="351872"/>
          </a:xfrm>
          <a:prstGeom prst="rect">
            <a:avLst/>
          </a:prstGeom>
        </p:spPr>
      </p:pic>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69000">
              <a:srgbClr val="002060"/>
            </a:gs>
            <a:gs pos="0">
              <a:srgbClr val="002060"/>
            </a:gs>
            <a:gs pos="100000">
              <a:schemeClr val="bg1"/>
            </a:gs>
          </a:gsLst>
          <a:lin ang="5400000" scaled="1"/>
        </a:gradFill>
        <a:effectLst/>
      </p:bgPr>
    </p:bg>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359410" y="2931795"/>
            <a:ext cx="8425180" cy="829945"/>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GB" b="1">
                <a:latin typeface="Overpass Mono" panose="020B0009030203020204"/>
                <a:ea typeface="Overpass Mono" panose="020B0009030203020204"/>
                <a:cs typeface="Overpass Mono" panose="020B0009030203020204"/>
                <a:sym typeface="Overpass Mono" panose="020B0009030203020204"/>
              </a:rPr>
              <a:t>PHP Switch</a:t>
            </a:r>
            <a:br>
              <a:rPr lang="en-GB" b="1">
                <a:latin typeface="Overpass Mono" panose="020B0009030203020204"/>
                <a:ea typeface="Overpass Mono" panose="020B0009030203020204"/>
                <a:cs typeface="Overpass Mono" panose="020B0009030203020204"/>
                <a:sym typeface="Overpass Mono" panose="020B0009030203020204"/>
              </a:rPr>
            </a:br>
            <a:endParaRPr lang="en-GB"/>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GB"/>
              <a:t>0</a:t>
            </a:r>
            <a:r>
              <a:rPr lang="en-US" altLang="en-GB"/>
              <a:t>2</a:t>
            </a:r>
          </a:p>
        </p:txBody>
      </p:sp>
      <p:pic>
        <p:nvPicPr>
          <p:cNvPr id="2" name="object 9">
            <a:extLst>
              <a:ext uri="{FF2B5EF4-FFF2-40B4-BE49-F238E27FC236}">
                <a16:creationId xmlns:a16="http://schemas.microsoft.com/office/drawing/2014/main" id="{C5493F35-9314-5EA6-D7E1-0236B5CCC2B2}"/>
              </a:ext>
            </a:extLst>
          </p:cNvPr>
          <p:cNvPicPr/>
          <p:nvPr/>
        </p:nvPicPr>
        <p:blipFill>
          <a:blip r:embed="rId3" cstate="print"/>
          <a:stretch>
            <a:fillRect/>
          </a:stretch>
        </p:blipFill>
        <p:spPr>
          <a:xfrm>
            <a:off x="8110463" y="4729364"/>
            <a:ext cx="873924" cy="351872"/>
          </a:xfrm>
          <a:prstGeom prst="rect">
            <a:avLst/>
          </a:prstGeom>
        </p:spPr>
      </p:pic>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69000">
              <a:srgbClr val="002060"/>
            </a:gs>
            <a:gs pos="0">
              <a:srgbClr val="002060"/>
            </a:gs>
            <a:gs pos="100000">
              <a:schemeClr val="bg1"/>
            </a:gs>
          </a:gsLst>
          <a:lin ang="5400000" scaled="1"/>
        </a:gradFill>
        <a:effectLst/>
      </p:bgPr>
    </p:bg>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PHP switch statement is used to execute one statement from multiple conditions. </a:t>
            </a:r>
          </a:p>
          <a:p>
            <a:pPr marL="0" lvl="0" indent="0" algn="l" rtl="0">
              <a:spcBef>
                <a:spcPts val="0"/>
              </a:spcBef>
              <a:spcAft>
                <a:spcPts val="0"/>
              </a:spcAft>
              <a:buNone/>
            </a:pPr>
            <a:endParaRPr lang="en-GB" sz="1800"/>
          </a:p>
          <a:p>
            <a:pPr marL="0" lvl="0" indent="0" algn="l" rtl="0">
              <a:spcBef>
                <a:spcPts val="0"/>
              </a:spcBef>
              <a:spcAft>
                <a:spcPts val="0"/>
              </a:spcAft>
              <a:buNone/>
            </a:pPr>
            <a:r>
              <a:rPr lang="en-GB" sz="1800"/>
              <a:t>It works like PHP if-else-if statement.</a:t>
            </a:r>
          </a:p>
          <a:p>
            <a:pPr marL="0" lvl="0" indent="0" algn="l" rtl="0">
              <a:spcBef>
                <a:spcPts val="0"/>
              </a:spcBef>
              <a:spcAft>
                <a:spcPts val="0"/>
              </a:spcAft>
              <a:buNone/>
            </a:pPr>
            <a:endParaRPr lang="en-GB" sz="1800"/>
          </a:p>
        </p:txBody>
      </p:sp>
      <p:sp>
        <p:nvSpPr>
          <p:cNvPr id="381" name="Google Shape;381;p33"/>
          <p:cNvSpPr txBox="1">
            <a:spLocks noGrp="1"/>
          </p:cNvSpPr>
          <p:nvPr>
            <p:ph type="title"/>
          </p:nvPr>
        </p:nvSpPr>
        <p:spPr>
          <a:xfrm>
            <a:off x="3693160" y="1714500"/>
            <a:ext cx="5127625" cy="66929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a:sym typeface="+mn-ea"/>
              </a:rPr>
              <a:t>PHP switch statement</a:t>
            </a:r>
            <a:endParaRPr lang="en-GB"/>
          </a:p>
        </p:txBody>
      </p:sp>
      <p:pic>
        <p:nvPicPr>
          <p:cNvPr id="2" name="object 9">
            <a:extLst>
              <a:ext uri="{FF2B5EF4-FFF2-40B4-BE49-F238E27FC236}">
                <a16:creationId xmlns:a16="http://schemas.microsoft.com/office/drawing/2014/main" id="{465CE155-63D1-83C5-D51B-E57FEBC0BB87}"/>
              </a:ext>
            </a:extLst>
          </p:cNvPr>
          <p:cNvPicPr/>
          <p:nvPr/>
        </p:nvPicPr>
        <p:blipFill>
          <a:blip r:embed="rId3" cstate="print"/>
          <a:stretch>
            <a:fillRect/>
          </a:stretch>
        </p:blipFill>
        <p:spPr>
          <a:xfrm>
            <a:off x="8110463" y="4729364"/>
            <a:ext cx="873924" cy="351872"/>
          </a:xfrm>
          <a:prstGeom prst="rect">
            <a:avLst/>
          </a:prstGeom>
        </p:spPr>
      </p:pic>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69000">
              <a:srgbClr val="002060"/>
            </a:gs>
            <a:gs pos="0">
              <a:srgbClr val="002060"/>
            </a:gs>
            <a:gs pos="100000">
              <a:schemeClr val="bg1"/>
            </a:gs>
          </a:gsLst>
          <a:lin ang="5400000" scaled="1"/>
        </a:gradFill>
        <a:effectLst/>
      </p:bgPr>
    </p:bg>
    <p:spTree>
      <p:nvGrpSpPr>
        <p:cNvPr id="1" name="Shape 854"/>
        <p:cNvGrpSpPr/>
        <p:nvPr/>
      </p:nvGrpSpPr>
      <p:grpSpPr>
        <a:xfrm>
          <a:off x="0" y="0"/>
          <a:ext cx="0" cy="0"/>
          <a:chOff x="0" y="0"/>
          <a:chExt cx="0" cy="0"/>
        </a:xfrm>
      </p:grpSpPr>
      <p:sp>
        <p:nvSpPr>
          <p:cNvPr id="855" name="Google Shape;855;p50"/>
          <p:cNvSpPr txBox="1"/>
          <p:nvPr/>
        </p:nvSpPr>
        <p:spPr>
          <a:xfrm>
            <a:off x="2339975" y="1275715"/>
            <a:ext cx="4513580" cy="32924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switch(expression){</a:t>
            </a: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case value1:      </a:t>
            </a:r>
          </a:p>
          <a:p>
            <a:pPr marL="0" lvl="0" indent="0" algn="l" rtl="0">
              <a:spcBef>
                <a:spcPts val="0"/>
              </a:spcBef>
              <a:spcAft>
                <a:spcPts val="0"/>
              </a:spcAft>
              <a:buNone/>
            </a:pPr>
            <a:r>
              <a:rPr lang="en-GB" sz="1200" b="1">
                <a:solidFill>
                  <a:schemeClr val="dk1"/>
                </a:solidFill>
                <a:highlight>
                  <a:srgbClr val="C0C0C0"/>
                </a:highlight>
                <a:latin typeface="Overpass Mono" panose="020B0009030203020204"/>
                <a:ea typeface="Overpass Mono" panose="020B0009030203020204"/>
                <a:cs typeface="Overpass Mono" panose="020B0009030203020204"/>
                <a:sym typeface="Overpass Mono" panose="020B0009030203020204"/>
              </a:rPr>
              <a:t> //code to be executed  </a:t>
            </a: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break;  </a:t>
            </a:r>
          </a:p>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case value2:      </a:t>
            </a:r>
          </a:p>
          <a:p>
            <a:pPr marL="0" lvl="0" indent="0" algn="l" rtl="0">
              <a:spcBef>
                <a:spcPts val="0"/>
              </a:spcBef>
              <a:spcAft>
                <a:spcPts val="0"/>
              </a:spcAft>
              <a:buNone/>
            </a:pPr>
            <a:r>
              <a:rPr lang="en-GB" sz="1200" b="1">
                <a:solidFill>
                  <a:schemeClr val="dk1"/>
                </a:solidFill>
                <a:highlight>
                  <a:srgbClr val="C0C0C0"/>
                </a:highlight>
                <a:latin typeface="Overpass Mono" panose="020B0009030203020204"/>
                <a:ea typeface="Overpass Mono" panose="020B0009030203020204"/>
                <a:cs typeface="Overpass Mono" panose="020B0009030203020204"/>
                <a:sym typeface="Overpass Mono" panose="020B0009030203020204"/>
              </a:rPr>
              <a:t> //code to be executed </a:t>
            </a: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break;  </a:t>
            </a: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default:       </a:t>
            </a:r>
          </a:p>
          <a:p>
            <a:pPr marL="0" lvl="0" indent="0" algn="l" rtl="0">
              <a:spcBef>
                <a:spcPts val="0"/>
              </a:spcBef>
              <a:spcAft>
                <a:spcPts val="0"/>
              </a:spcAft>
              <a:buNone/>
            </a:pPr>
            <a:r>
              <a:rPr lang="en-GB" sz="1200" b="1">
                <a:solidFill>
                  <a:schemeClr val="dk1"/>
                </a:solidFill>
                <a:latin typeface="Overpass Mono" panose="020B0009030203020204"/>
                <a:ea typeface="Overpass Mono" panose="020B0009030203020204"/>
                <a:cs typeface="Overpass Mono" panose="020B0009030203020204"/>
                <a:sym typeface="Overpass Mono" panose="020B0009030203020204"/>
              </a:rPr>
              <a:t> </a:t>
            </a:r>
            <a:r>
              <a:rPr lang="en-US" altLang="en-GB" sz="1200" b="1">
                <a:solidFill>
                  <a:schemeClr val="dk1"/>
                </a:solidFill>
                <a:highlight>
                  <a:srgbClr val="C0C0C0"/>
                </a:highlight>
                <a:latin typeface="Overpass Mono" panose="020B0009030203020204"/>
                <a:ea typeface="Overpass Mono" panose="020B0009030203020204"/>
                <a:cs typeface="Overpass Mono" panose="020B0009030203020204"/>
                <a:sym typeface="Overpass Mono" panose="020B0009030203020204"/>
              </a:rPr>
              <a:t>//</a:t>
            </a:r>
            <a:r>
              <a:rPr lang="en-GB" sz="1200" b="1">
                <a:solidFill>
                  <a:schemeClr val="dk1"/>
                </a:solidFill>
                <a:highlight>
                  <a:srgbClr val="C0C0C0"/>
                </a:highlight>
                <a:latin typeface="Overpass Mono" panose="020B0009030203020204"/>
                <a:ea typeface="Overpass Mono" panose="020B0009030203020204"/>
                <a:cs typeface="Overpass Mono" panose="020B0009030203020204"/>
                <a:sym typeface="Overpass Mono" panose="020B0009030203020204"/>
              </a:rPr>
              <a:t>code to be executed if all cases are not matched;</a:t>
            </a: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p>
        </p:txBody>
      </p:sp>
      <p:sp>
        <p:nvSpPr>
          <p:cNvPr id="856" name="Google Shape;856;p5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a:t>Syntax</a:t>
            </a:r>
          </a:p>
        </p:txBody>
      </p:sp>
      <p:pic>
        <p:nvPicPr>
          <p:cNvPr id="2" name="object 9">
            <a:extLst>
              <a:ext uri="{FF2B5EF4-FFF2-40B4-BE49-F238E27FC236}">
                <a16:creationId xmlns:a16="http://schemas.microsoft.com/office/drawing/2014/main" id="{33F4ABE1-0FD9-858B-D9B5-804EE749F7A2}"/>
              </a:ext>
            </a:extLst>
          </p:cNvPr>
          <p:cNvPicPr/>
          <p:nvPr/>
        </p:nvPicPr>
        <p:blipFill>
          <a:blip r:embed="rId3" cstate="print"/>
          <a:stretch>
            <a:fillRect/>
          </a:stretch>
        </p:blipFill>
        <p:spPr>
          <a:xfrm>
            <a:off x="8110463" y="4729364"/>
            <a:ext cx="873924" cy="351872"/>
          </a:xfrm>
          <a:prstGeom prst="rect">
            <a:avLst/>
          </a:prstGeom>
        </p:spPr>
      </p:pic>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69000">
              <a:srgbClr val="002060"/>
            </a:gs>
            <a:gs pos="0">
              <a:srgbClr val="002060"/>
            </a:gs>
            <a:gs pos="100000">
              <a:schemeClr val="bg1"/>
            </a:gs>
          </a:gsLst>
          <a:lin ang="5400000" scaled="1"/>
        </a:gradFill>
        <a:effectLst/>
      </p:bgPr>
    </p:bg>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539750" y="2067560"/>
            <a:ext cx="8122920" cy="2931795"/>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mj-lt"/>
              <a:buAutoNum type="arabicPeriod"/>
            </a:pPr>
            <a:r>
              <a:rPr lang="en-GB" dirty="0"/>
              <a:t>The </a:t>
            </a:r>
            <a:r>
              <a:rPr lang="en-GB" b="1" dirty="0"/>
              <a:t>default </a:t>
            </a:r>
            <a:r>
              <a:rPr lang="en-GB" dirty="0"/>
              <a:t>is an optional statement. Even it is not important, that </a:t>
            </a:r>
            <a:r>
              <a:rPr lang="en-GB" b="1" dirty="0"/>
              <a:t>default </a:t>
            </a:r>
            <a:r>
              <a:rPr lang="en-GB" dirty="0"/>
              <a:t>must always be the last statement.</a:t>
            </a:r>
          </a:p>
          <a:p>
            <a:pPr marL="342900" lvl="0" indent="-342900" algn="l" rtl="0">
              <a:spcBef>
                <a:spcPts val="0"/>
              </a:spcBef>
              <a:spcAft>
                <a:spcPts val="0"/>
              </a:spcAft>
              <a:buFont typeface="+mj-lt"/>
              <a:buAutoNum type="arabicPeriod"/>
            </a:pPr>
            <a:r>
              <a:rPr lang="en-GB" dirty="0"/>
              <a:t>There can be only one default in a switch statement. More than one default may lead to a Fatal error.</a:t>
            </a:r>
          </a:p>
          <a:p>
            <a:pPr marL="342900" lvl="0" indent="-342900" algn="l" rtl="0">
              <a:spcBef>
                <a:spcPts val="0"/>
              </a:spcBef>
              <a:spcAft>
                <a:spcPts val="0"/>
              </a:spcAft>
              <a:buFont typeface="+mj-lt"/>
              <a:buAutoNum type="arabicPeriod"/>
            </a:pPr>
            <a:r>
              <a:rPr lang="en-GB" dirty="0"/>
              <a:t>Each case can have a break statement, which is used to terminate the sequence of statement.</a:t>
            </a:r>
          </a:p>
          <a:p>
            <a:pPr marL="342900" lvl="0" indent="-342900" algn="l" rtl="0">
              <a:spcBef>
                <a:spcPts val="0"/>
              </a:spcBef>
              <a:spcAft>
                <a:spcPts val="0"/>
              </a:spcAft>
              <a:buFont typeface="+mj-lt"/>
              <a:buAutoNum type="arabicPeriod"/>
            </a:pPr>
            <a:r>
              <a:rPr lang="en-GB" dirty="0"/>
              <a:t>The break statement is optional to use in switch. If break is not used, all the statements will execute after finding matched case value.</a:t>
            </a:r>
          </a:p>
          <a:p>
            <a:pPr marL="342900" lvl="0" indent="-342900" algn="l" rtl="0">
              <a:spcBef>
                <a:spcPts val="0"/>
              </a:spcBef>
              <a:spcAft>
                <a:spcPts val="0"/>
              </a:spcAft>
              <a:buFont typeface="+mj-lt"/>
              <a:buAutoNum type="arabicPeriod"/>
            </a:pPr>
            <a:r>
              <a:rPr lang="en-GB" dirty="0"/>
              <a:t>PHP allows you to use number, character, string, as well as functions in switch expression.</a:t>
            </a:r>
          </a:p>
          <a:p>
            <a:pPr marL="342900" lvl="0" indent="-342900" algn="l" rtl="0">
              <a:spcBef>
                <a:spcPts val="0"/>
              </a:spcBef>
              <a:spcAft>
                <a:spcPts val="0"/>
              </a:spcAft>
              <a:buFont typeface="+mj-lt"/>
              <a:buAutoNum type="arabicPeriod"/>
            </a:pPr>
            <a:endParaRPr lang="en-GB" dirty="0"/>
          </a:p>
        </p:txBody>
      </p:sp>
      <p:sp>
        <p:nvSpPr>
          <p:cNvPr id="362" name="Google Shape;362;p30"/>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2"/>
                </a:solidFill>
              </a:rPr>
              <a:t>notice</a:t>
            </a: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object 9">
            <a:extLst>
              <a:ext uri="{FF2B5EF4-FFF2-40B4-BE49-F238E27FC236}">
                <a16:creationId xmlns:a16="http://schemas.microsoft.com/office/drawing/2014/main" id="{C0375DD5-A4D8-7268-966E-925153A77168}"/>
              </a:ext>
            </a:extLst>
          </p:cNvPr>
          <p:cNvPicPr/>
          <p:nvPr/>
        </p:nvPicPr>
        <p:blipFill>
          <a:blip r:embed="rId3" cstate="print"/>
          <a:stretch>
            <a:fillRect/>
          </a:stretch>
        </p:blipFill>
        <p:spPr>
          <a:xfrm>
            <a:off x="8110463" y="4729364"/>
            <a:ext cx="873924" cy="351872"/>
          </a:xfrm>
          <a:prstGeom prst="rect">
            <a:avLst/>
          </a:prstGeom>
        </p:spPr>
      </p:pic>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745</TotalTime>
  <Words>816</Words>
  <Application>Microsoft Office PowerPoint</Application>
  <PresentationFormat>On-screen Show (16:9)</PresentationFormat>
  <Paragraphs>139</Paragraphs>
  <Slides>23</Slides>
  <Notes>20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23</vt:i4>
      </vt:variant>
    </vt:vector>
  </HeadingPairs>
  <TitlesOfParts>
    <vt:vector size="37" baseType="lpstr">
      <vt:lpstr>Nunito Light</vt:lpstr>
      <vt:lpstr>Arial</vt:lpstr>
      <vt:lpstr>Roboto</vt:lpstr>
      <vt:lpstr>Overpass Mono</vt:lpstr>
      <vt:lpstr>Barlow Condensed ExtraBold</vt:lpstr>
      <vt:lpstr>Poor Richard</vt:lpstr>
      <vt:lpstr>Raleway SemiBold</vt:lpstr>
      <vt:lpstr>Calibri</vt:lpstr>
      <vt:lpstr>Roboto Condensed Light</vt:lpstr>
      <vt:lpstr>Barlow</vt:lpstr>
      <vt:lpstr>Calibri Light</vt:lpstr>
      <vt:lpstr>Anaheim</vt:lpstr>
      <vt:lpstr>Programming Lesson by Slidesgo</vt:lpstr>
      <vt:lpstr>Office Theme</vt:lpstr>
      <vt:lpstr>PowerPoint Presentation</vt:lpstr>
      <vt:lpstr>PowerPoint Presentation</vt:lpstr>
      <vt:lpstr>PHP If Else </vt:lpstr>
      <vt:lpstr>PHP If Statement</vt:lpstr>
      <vt:lpstr>Syntax</vt:lpstr>
      <vt:lpstr>PHP Switch </vt:lpstr>
      <vt:lpstr>PHP switch statement</vt:lpstr>
      <vt:lpstr>Syntax</vt:lpstr>
      <vt:lpstr>notice</vt:lpstr>
      <vt:lpstr>PHP For Loop </vt:lpstr>
      <vt:lpstr>PHP For Loop</vt:lpstr>
      <vt:lpstr>Syntax</vt:lpstr>
      <vt:lpstr>PHP For Loop - Parameters</vt:lpstr>
      <vt:lpstr>PHP For Loop</vt:lpstr>
      <vt:lpstr>PHP foreach loop</vt:lpstr>
      <vt:lpstr>Syntax</vt:lpstr>
      <vt:lpstr>PHP While Loop </vt:lpstr>
      <vt:lpstr>PHP While Loop</vt:lpstr>
      <vt:lpstr>Syntax</vt:lpstr>
      <vt:lpstr>PHP do-while loop</vt:lpstr>
      <vt:lpstr>Syntax</vt:lpstr>
      <vt:lpstr>Difference between while and do-while loop</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Statement</dc:title>
  <dc:creator>Abdalmonaem gamal</dc:creator>
  <cp:lastModifiedBy>Mostafa Askar</cp:lastModifiedBy>
  <cp:revision>8</cp:revision>
  <dcterms:created xsi:type="dcterms:W3CDTF">2022-07-29T20:22:17Z</dcterms:created>
  <dcterms:modified xsi:type="dcterms:W3CDTF">2023-09-01T08:50:07Z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E008C440C6234127A7D16FD65FF9CF34</vt:lpwstr>
  </property>
  <property fmtid="{D5CDD505-2E9C-101B-9397-08002B2CF9AE}" pid="3" name="KSOProductBuildVer">
    <vt:lpwstr>1033-11.2.0.11191</vt:lpwstr>
  </property>
</Properties>
</file>